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521" y="980728"/>
            <a:ext cx="3744416" cy="2588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84138">
              <a:lnSpc>
                <a:spcPct val="200000"/>
              </a:lnSpc>
            </a:pP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  </a:t>
            </a:r>
            <a:r>
              <a:rPr lang="ja-JP" altLang="en-US" sz="1200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pt-BR" altLang="ja-JP" sz="1200" b="1" dirty="0" smtClean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A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B</a:t>
            </a:r>
            <a:r>
              <a:rPr lang="pt-BR" altLang="ja-JP" sz="1200" b="1" dirty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C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2010-01-01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-1.083348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0.780602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-1.249351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-0.421893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1.417954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2.196932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2010-01-03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-1.129684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-0.751984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0.920735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-0.668949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2.082924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0.018011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2010-01-05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1.542745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1.014717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0.587786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2010-01-06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0.535100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0.680070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0.630020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2010-01-07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0.563422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0.856276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1.343315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1.586091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1.304232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1.084707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2010-01-09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-1.561553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1.884124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0.849059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2010-01-10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-0.817422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1.244994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0.143166</a:t>
            </a:r>
            <a:endParaRPr kumimoji="1" lang="ja-JP" altLang="en-US" sz="1200" dirty="0">
              <a:solidFill>
                <a:schemeClr val="tx1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3586" y="1310887"/>
            <a:ext cx="3752351" cy="657368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147549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my_dataframe.head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(3)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1521" y="3861048"/>
            <a:ext cx="3744416" cy="2588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84138">
              <a:lnSpc>
                <a:spcPct val="200000"/>
              </a:lnSpc>
            </a:pP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  </a:t>
            </a:r>
            <a:r>
              <a:rPr lang="ja-JP" altLang="en-US" sz="1200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pt-BR" altLang="ja-JP" sz="1200" b="1" dirty="0" smtClean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A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B</a:t>
            </a:r>
            <a:r>
              <a:rPr lang="pt-BR" altLang="ja-JP" sz="1200" b="1" dirty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C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2010-01-01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-1.083348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0.780602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-1.249351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-0.421893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1.417954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2.196932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2010-01-03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-1.129684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-0.751984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0.920735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-0.668949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2.082924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0.018011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2010-01-05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1.542745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1.014717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0.587786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2010-01-06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0.535100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0.680070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0.630020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2010-01-07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0.563422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0.856276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1.343315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1.586091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1.304232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1.084707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2010-01-09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-1.561553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1.884124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0.849059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2010-01-10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-0.817422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1.244994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0.143166</a:t>
            </a:r>
            <a:endParaRPr kumimoji="1" lang="ja-JP" altLang="en-US" sz="1200" dirty="0">
              <a:solidFill>
                <a:schemeClr val="tx1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3586" y="4191207"/>
            <a:ext cx="3752351" cy="657368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51521" y="5970717"/>
            <a:ext cx="3752351" cy="428439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95936" y="435581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[:3</a:t>
            </a:r>
            <a:r>
              <a:rPr lang="en-US" altLang="ja-JP" sz="1600" dirty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]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995936" y="6021288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[-2:]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51520" y="5086026"/>
            <a:ext cx="3752351" cy="639888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95936" y="522920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['2010-01-05':'2010-01-07']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43586" y="2854150"/>
            <a:ext cx="3752351" cy="657368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95936" y="301875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my_dataframe.tail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(3)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98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51521" y="980728"/>
            <a:ext cx="3744416" cy="2588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84138">
              <a:lnSpc>
                <a:spcPct val="200000"/>
              </a:lnSpc>
            </a:pP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  </a:t>
            </a:r>
            <a:r>
              <a:rPr lang="ja-JP" altLang="en-US" sz="1200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pt-BR" altLang="ja-JP" sz="1200" b="1" dirty="0" smtClean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A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B</a:t>
            </a:r>
            <a:r>
              <a:rPr lang="pt-BR" altLang="ja-JP" sz="1200" b="1" dirty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C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2010-01-01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-1.083348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0.780602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-1.249351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-0.421893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1.417954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2.196932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2010-01-03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-1.129684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-0.751984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0.920735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-0.668949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2.082924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0.018011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2010-01-05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1.542745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1.014717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0.587786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2010-01-06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0.535100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0.680070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0.630020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2010-01-07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0.563422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0.856276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1.343315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1.586091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1.304232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1.084707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2010-01-09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-1.561553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1.884124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0.849059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2010-01-10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-0.817422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1.244994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0.143166</a:t>
            </a:r>
            <a:endParaRPr kumimoji="1" lang="ja-JP" altLang="en-US" sz="1200" dirty="0">
              <a:solidFill>
                <a:schemeClr val="tx1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31640" y="1310939"/>
            <a:ext cx="2562905" cy="24450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95936" y="1260629"/>
            <a:ext cx="34563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my_dataframe.loc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['2010-01-01']</a:t>
            </a:r>
          </a:p>
          <a:p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または、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my_dataframe.iloc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[0]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1521" y="3861048"/>
            <a:ext cx="3744416" cy="2588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84138">
              <a:lnSpc>
                <a:spcPct val="200000"/>
              </a:lnSpc>
            </a:pP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  </a:t>
            </a:r>
            <a:r>
              <a:rPr lang="ja-JP" altLang="en-US" sz="1200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pt-BR" altLang="ja-JP" sz="1200" b="1" dirty="0" smtClean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A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B</a:t>
            </a:r>
            <a:r>
              <a:rPr lang="pt-BR" altLang="ja-JP" sz="1200" b="1" dirty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C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2010-01-01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-1.083348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0.780602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-1.249351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-0.421893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1.417954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2.196932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2010-01-03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-1.129684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-0.751984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0.920735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-0.668949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2.082924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0.018011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2010-01-05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1.542745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1.014717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0.587786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2010-01-06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0.535100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0.680070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0.630020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2010-01-07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0.563422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0.856276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1.343315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1.586091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1.304232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1.084707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2010-01-09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-1.561553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1.884124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0.849059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2010-01-10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-0.817422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1.244994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0.143166</a:t>
            </a:r>
            <a:endParaRPr kumimoji="1" lang="ja-JP" altLang="en-US" sz="1200" dirty="0">
              <a:solidFill>
                <a:schemeClr val="tx1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59831" y="4191205"/>
            <a:ext cx="864097" cy="225813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98140" y="5106670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['C']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3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251521" y="3861048"/>
            <a:ext cx="3744416" cy="2588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84138">
              <a:lnSpc>
                <a:spcPct val="200000"/>
              </a:lnSpc>
            </a:pP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  </a:t>
            </a:r>
            <a:r>
              <a:rPr lang="ja-JP" altLang="en-US" sz="1200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pt-BR" altLang="ja-JP" sz="1200" b="1" dirty="0" smtClean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A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B</a:t>
            </a:r>
            <a:r>
              <a:rPr lang="pt-BR" altLang="ja-JP" sz="1200" b="1" dirty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      </a:t>
            </a:r>
            <a:r>
              <a:rPr lang="ja-JP" altLang="en-US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 smtClean="0">
                <a:solidFill>
                  <a:schemeClr val="accent2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b="1" dirty="0">
                <a:solidFill>
                  <a:srgbClr val="008000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C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2010-01-01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-1.083348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0.780602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-1.249351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2010-01-02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-0.421893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1.417954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2.196932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2010-01-03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-1.129684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-0.751984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0.920735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2010-01-04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-0.668949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2.082924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0.018011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2010-01-05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1.542745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1.014717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0.587786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2010-01-06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0.535100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0.680070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0.630020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2010-01-07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0.563422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0.856276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1.343315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2010-01-08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1.586091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1.304232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1.084707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2010-01-09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-1.561553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1.884124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0.849059</a:t>
            </a:r>
          </a:p>
          <a:p>
            <a:pPr marL="84138">
              <a:lnSpc>
                <a:spcPct val="120000"/>
              </a:lnSpc>
            </a:pPr>
            <a:r>
              <a:rPr lang="pt-BR" altLang="ja-JP" sz="1200" b="1" dirty="0" smtClean="0">
                <a:solidFill>
                  <a:schemeClr val="accent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2010-01-10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-0.817422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-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1.244994 </a:t>
            </a:r>
            <a:r>
              <a:rPr lang="ja-JP" altLang="en-US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 smtClean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 </a:t>
            </a:r>
            <a:r>
              <a:rPr lang="pt-BR" altLang="ja-JP" sz="1200" dirty="0">
                <a:solidFill>
                  <a:schemeClr val="tx1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0.143166</a:t>
            </a:r>
            <a:endParaRPr kumimoji="1" lang="ja-JP" altLang="en-US" sz="1200" dirty="0">
              <a:solidFill>
                <a:schemeClr val="tx1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59831" y="4191205"/>
            <a:ext cx="864097" cy="225813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98140" y="5106670"/>
            <a:ext cx="28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my_dataframe</a:t>
            </a:r>
            <a:r>
              <a:rPr lang="en-US" altLang="ja-JP" sz="1600" dirty="0" smtClean="0">
                <a:solidFill>
                  <a:srgbClr val="FF0066"/>
                </a:solidFill>
                <a:latin typeface="IPAゴシック" panose="020B0509000000000000" pitchFamily="49" charset="-128"/>
                <a:ea typeface="IPAゴシック" panose="020B0509000000000000" pitchFamily="49" charset="-128"/>
              </a:rPr>
              <a:t>[('A', 'C')]</a:t>
            </a:r>
            <a:endParaRPr kumimoji="1" lang="ja-JP" altLang="en-US" sz="1600" dirty="0">
              <a:solidFill>
                <a:srgbClr val="FF0066"/>
              </a:solidFill>
              <a:latin typeface="IPAゴシック" panose="020B0509000000000000" pitchFamily="49" charset="-128"/>
              <a:ea typeface="IPAゴシック" panose="020B0509000000000000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331640" y="4195203"/>
            <a:ext cx="864097" cy="225813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9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342</Words>
  <Application>Microsoft Office PowerPoint</Application>
  <PresentationFormat>画面に合わせる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(SVP)</dc:creator>
  <cp:lastModifiedBy> </cp:lastModifiedBy>
  <cp:revision>11</cp:revision>
  <dcterms:modified xsi:type="dcterms:W3CDTF">2018-06-22T03:58:16Z</dcterms:modified>
</cp:coreProperties>
</file>