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正方形/長方形 44"/>
          <p:cNvSpPr/>
          <p:nvPr/>
        </p:nvSpPr>
        <p:spPr>
          <a:xfrm>
            <a:off x="755576" y="4725144"/>
            <a:ext cx="58326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55576" y="2564904"/>
            <a:ext cx="58326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55576" y="404664"/>
            <a:ext cx="5832648" cy="17281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71600" y="548680"/>
            <a:ext cx="2160240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71600" y="2708920"/>
            <a:ext cx="2160240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 algn="ctr"/>
            <a:r>
              <a:rPr lang="ja-JP" altLang="en-US" dirty="0"/>
              <a:t>ブラウザ</a:t>
            </a:r>
            <a:r>
              <a:rPr kumimoji="1" lang="ja-JP" altLang="en-US" dirty="0" smtClean="0"/>
              <a:t>画面全体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259632" y="2996952"/>
            <a:ext cx="864096" cy="36004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/>
              <a:t>fixed</a:t>
            </a:r>
            <a:endParaRPr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1187624" y="764704"/>
            <a:ext cx="1368152" cy="936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親要素</a:t>
            </a:r>
            <a:endParaRPr kumimoji="1" lang="en-US" altLang="ja-JP" dirty="0" smtClean="0"/>
          </a:p>
          <a:p>
            <a:pPr algn="ctr"/>
            <a:endParaRPr kumimoji="1" lang="ja-JP" altLang="en-US" sz="1050" dirty="0"/>
          </a:p>
        </p:txBody>
      </p:sp>
      <p:sp>
        <p:nvSpPr>
          <p:cNvPr id="8" name="正方形/長方形 7"/>
          <p:cNvSpPr/>
          <p:nvPr/>
        </p:nvSpPr>
        <p:spPr>
          <a:xfrm>
            <a:off x="1691680" y="1477251"/>
            <a:ext cx="864096" cy="22355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absolute</a:t>
            </a:r>
            <a:endParaRPr kumimoji="1" lang="ja-JP" altLang="en-US" b="1" dirty="0"/>
          </a:p>
        </p:txBody>
      </p:sp>
      <p:cxnSp>
        <p:nvCxnSpPr>
          <p:cNvPr id="10" name="直線コネクタ 9"/>
          <p:cNvCxnSpPr>
            <a:stCxn id="8" idx="3"/>
          </p:cNvCxnSpPr>
          <p:nvPr/>
        </p:nvCxnSpPr>
        <p:spPr>
          <a:xfrm flipV="1">
            <a:off x="2555776" y="908720"/>
            <a:ext cx="792088" cy="680310"/>
          </a:xfrm>
          <a:prstGeom prst="line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347864" y="670337"/>
            <a:ext cx="31683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6699"/>
                </a:solidFill>
              </a:rPr>
              <a:t>親要素</a:t>
            </a:r>
            <a:r>
              <a:rPr lang="ja-JP" altLang="en-US" sz="1400" b="1" dirty="0" smtClean="0">
                <a:solidFill>
                  <a:srgbClr val="FF6699"/>
                </a:solidFill>
              </a:rPr>
              <a:t>を基準位置にして</a:t>
            </a:r>
            <a:r>
              <a:rPr kumimoji="1" lang="ja-JP" altLang="en-US" sz="1400" b="1" dirty="0" smtClean="0">
                <a:solidFill>
                  <a:srgbClr val="FF6699"/>
                </a:solidFill>
              </a:rPr>
              <a:t>配置</a:t>
            </a:r>
            <a:r>
              <a:rPr kumimoji="1" lang="en-US" altLang="ja-JP" sz="1400" dirty="0" smtClean="0">
                <a:solidFill>
                  <a:srgbClr val="FF6699"/>
                </a:solidFill>
              </a:rPr>
              <a:t/>
            </a:r>
            <a:br>
              <a:rPr kumimoji="1" lang="en-US" altLang="ja-JP" sz="1400" dirty="0" smtClean="0">
                <a:solidFill>
                  <a:srgbClr val="FF6699"/>
                </a:solidFill>
              </a:rPr>
            </a:br>
            <a:endParaRPr kumimoji="1" lang="en-US" altLang="ja-JP" sz="400" dirty="0" smtClean="0">
              <a:solidFill>
                <a:srgbClr val="FF6699"/>
              </a:solidFill>
            </a:endParaRPr>
          </a:p>
          <a:p>
            <a:pPr marL="182563"/>
            <a:r>
              <a:rPr kumimoji="1"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position: absolute;</a:t>
            </a:r>
            <a:r>
              <a:rPr kumimoji="1" lang="ja-JP" altLang="en-US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※</a:t>
            </a:r>
          </a:p>
          <a:p>
            <a:pPr marL="182563"/>
            <a:r>
              <a:rPr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bottom: 0px;</a:t>
            </a:r>
          </a:p>
          <a:p>
            <a:pPr marL="182563"/>
            <a:r>
              <a:rPr kumimoji="1"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right: 0px;</a:t>
            </a:r>
            <a:endParaRPr lang="en-US" altLang="ja-JP" sz="1400" b="1" dirty="0">
              <a:solidFill>
                <a:srgbClr val="FF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563"/>
            <a:endParaRPr lang="en-US" altLang="ja-JP" sz="500" b="1" dirty="0" smtClean="0">
              <a:solidFill>
                <a:srgbClr val="FF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※</a:t>
            </a:r>
            <a:r>
              <a:rPr lang="ja-JP" altLang="en-US" sz="1000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親要素に </a:t>
            </a:r>
            <a:r>
              <a:rPr lang="en-US" altLang="ja-JP" sz="10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  <a:r>
              <a:rPr lang="en-US" altLang="ja-JP" sz="1000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sz="1000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指定が必要</a:t>
            </a:r>
            <a:endParaRPr lang="en-US" altLang="ja-JP" sz="1400" dirty="0">
              <a:solidFill>
                <a:srgbClr val="FF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691680" y="2708920"/>
            <a:ext cx="0" cy="288032"/>
          </a:xfrm>
          <a:prstGeom prst="line">
            <a:avLst/>
          </a:prstGeom>
          <a:ln w="19050">
            <a:solidFill>
              <a:srgbClr val="FF6699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6" idx="1"/>
          </p:cNvCxnSpPr>
          <p:nvPr/>
        </p:nvCxnSpPr>
        <p:spPr>
          <a:xfrm>
            <a:off x="971600" y="3176972"/>
            <a:ext cx="288032" cy="0"/>
          </a:xfrm>
          <a:prstGeom prst="line">
            <a:avLst/>
          </a:prstGeom>
          <a:ln w="19050">
            <a:solidFill>
              <a:srgbClr val="FF6699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</p:cNvCxnSpPr>
          <p:nvPr/>
        </p:nvCxnSpPr>
        <p:spPr>
          <a:xfrm flipV="1">
            <a:off x="2123728" y="3086962"/>
            <a:ext cx="1224136" cy="90010"/>
          </a:xfrm>
          <a:prstGeom prst="line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347864" y="2924944"/>
            <a:ext cx="316835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6699"/>
                </a:solidFill>
              </a:rPr>
              <a:t>ブラウザの表示領域に対して固定配置</a:t>
            </a:r>
            <a:endParaRPr kumimoji="1" lang="en-US" altLang="ja-JP" sz="1400" b="1" dirty="0" smtClean="0">
              <a:solidFill>
                <a:srgbClr val="FF6699"/>
              </a:solidFill>
            </a:endParaRPr>
          </a:p>
          <a:p>
            <a:pPr marL="182563"/>
            <a:endParaRPr kumimoji="1" lang="en-US" altLang="ja-JP" sz="400" b="1" dirty="0" smtClean="0">
              <a:solidFill>
                <a:srgbClr val="FF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563"/>
            <a:r>
              <a:rPr kumimoji="1"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position: fixed;</a:t>
            </a:r>
          </a:p>
          <a:p>
            <a:pPr marL="182563"/>
            <a:r>
              <a:rPr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50px;</a:t>
            </a:r>
          </a:p>
          <a:p>
            <a:pPr marL="182563"/>
            <a:r>
              <a:rPr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1"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50px;</a:t>
            </a:r>
            <a:endParaRPr kumimoji="1" lang="ja-JP" altLang="en-US" sz="1400" b="1" dirty="0">
              <a:solidFill>
                <a:srgbClr val="FF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971600" y="4869160"/>
            <a:ext cx="2160240" cy="144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1187624" y="4984601"/>
            <a:ext cx="13681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26" name="正方形/長方形 25"/>
          <p:cNvSpPr/>
          <p:nvPr/>
        </p:nvSpPr>
        <p:spPr>
          <a:xfrm>
            <a:off x="1187624" y="5704681"/>
            <a:ext cx="1368152" cy="288032"/>
          </a:xfrm>
          <a:prstGeom prst="rect">
            <a:avLst/>
          </a:prstGeom>
          <a:solidFill>
            <a:srgbClr val="FF6699">
              <a:alpha val="23137"/>
            </a:srgbClr>
          </a:solidFill>
          <a:ln w="63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7" name="直線コネクタ 26"/>
          <p:cNvCxnSpPr>
            <a:stCxn id="29" idx="3"/>
          </p:cNvCxnSpPr>
          <p:nvPr/>
        </p:nvCxnSpPr>
        <p:spPr>
          <a:xfrm flipV="1">
            <a:off x="2915816" y="5272633"/>
            <a:ext cx="504056" cy="792088"/>
          </a:xfrm>
          <a:prstGeom prst="line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187624" y="5344641"/>
            <a:ext cx="13681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dirty="0"/>
          </a:p>
        </p:txBody>
      </p:sp>
      <p:sp>
        <p:nvSpPr>
          <p:cNvPr id="29" name="正方形/長方形 28"/>
          <p:cNvSpPr/>
          <p:nvPr/>
        </p:nvSpPr>
        <p:spPr>
          <a:xfrm>
            <a:off x="1547664" y="5920705"/>
            <a:ext cx="1368152" cy="2880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/>
              <a:t>relative</a:t>
            </a:r>
            <a:endParaRPr kumimoji="1" lang="ja-JP" altLang="en-US" b="1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1547664" y="5704681"/>
            <a:ext cx="0" cy="216024"/>
          </a:xfrm>
          <a:prstGeom prst="line">
            <a:avLst/>
          </a:prstGeom>
          <a:ln w="19050">
            <a:solidFill>
              <a:srgbClr val="FF6699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87624" y="5920705"/>
            <a:ext cx="360040" cy="0"/>
          </a:xfrm>
          <a:prstGeom prst="line">
            <a:avLst/>
          </a:prstGeom>
          <a:ln w="19050">
            <a:solidFill>
              <a:srgbClr val="FF6699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395489" y="5079851"/>
            <a:ext cx="3120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FF6699"/>
                </a:solidFill>
              </a:rPr>
              <a:t>その要素の本来の表示位置からずらす</a:t>
            </a:r>
            <a:endParaRPr kumimoji="1" lang="en-US" altLang="ja-JP" sz="1400" b="1" dirty="0" smtClean="0">
              <a:solidFill>
                <a:srgbClr val="FF6699"/>
              </a:solidFill>
            </a:endParaRPr>
          </a:p>
          <a:p>
            <a:pPr marL="182563"/>
            <a:endParaRPr kumimoji="1" lang="en-US" altLang="ja-JP" sz="400" b="1" dirty="0" smtClean="0">
              <a:solidFill>
                <a:srgbClr val="FF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563"/>
            <a:r>
              <a:rPr kumimoji="1"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position: relative;</a:t>
            </a:r>
          </a:p>
          <a:p>
            <a:pPr marL="182563"/>
            <a:r>
              <a:rPr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30px;</a:t>
            </a:r>
          </a:p>
          <a:p>
            <a:pPr marL="182563"/>
            <a:r>
              <a:rPr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1" lang="en-US" altLang="ja-JP" sz="1400" b="1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50px;</a:t>
            </a:r>
            <a:endParaRPr kumimoji="1" lang="ja-JP" altLang="en-US" sz="1400" b="1" dirty="0">
              <a:solidFill>
                <a:srgbClr val="FF6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3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</dc:creator>
  <cp:lastModifiedBy> </cp:lastModifiedBy>
  <cp:revision>12</cp:revision>
  <dcterms:created xsi:type="dcterms:W3CDTF">2017-10-23T02:48:30Z</dcterms:created>
  <dcterms:modified xsi:type="dcterms:W3CDTF">2017-10-23T04:36:06Z</dcterms:modified>
</cp:coreProperties>
</file>