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309127" y="1303324"/>
            <a:ext cx="3485187" cy="2091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67544" y="1484784"/>
            <a:ext cx="3168352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1916832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 　</a:t>
            </a:r>
            <a:r>
              <a:rPr lang="ja-JP" altLang="en-US" dirty="0"/>
              <a:t>　　</a:t>
            </a:r>
            <a:r>
              <a:rPr lang="ja-JP" altLang="en-US" dirty="0" err="1" smtClean="0"/>
              <a:t>あ</a:t>
            </a:r>
            <a:r>
              <a:rPr lang="ja-JP" altLang="en-US" dirty="0" smtClean="0"/>
              <a:t>ああああ</a:t>
            </a:r>
            <a:endParaRPr lang="en-US" altLang="ja-JP" dirty="0"/>
          </a:p>
          <a:p>
            <a:r>
              <a:rPr lang="ja-JP" altLang="en-US" dirty="0"/>
              <a:t>・ 　　　</a:t>
            </a:r>
            <a:r>
              <a:rPr lang="ja-JP" altLang="en-US" dirty="0" err="1" smtClean="0"/>
              <a:t>あ</a:t>
            </a:r>
            <a:r>
              <a:rPr lang="ja-JP" altLang="en-US" dirty="0"/>
              <a:t>ああああ</a:t>
            </a:r>
            <a:endParaRPr lang="en-US" altLang="ja-JP" dirty="0"/>
          </a:p>
          <a:p>
            <a:r>
              <a:rPr lang="ja-JP" altLang="en-US" dirty="0"/>
              <a:t>・ 　　　</a:t>
            </a:r>
            <a:r>
              <a:rPr lang="ja-JP" altLang="en-US" dirty="0" err="1" smtClean="0"/>
              <a:t>あ</a:t>
            </a:r>
            <a:r>
              <a:rPr lang="ja-JP" altLang="en-US" dirty="0"/>
              <a:t>ああ</a:t>
            </a:r>
            <a:r>
              <a:rPr lang="ja-JP" altLang="en-US" dirty="0" smtClean="0"/>
              <a:t>ああ</a:t>
            </a:r>
            <a:endParaRPr lang="en-US" altLang="ja-JP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67544" y="1912757"/>
            <a:ext cx="0" cy="93610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259632" y="1912757"/>
            <a:ext cx="0" cy="93610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467544" y="1916832"/>
            <a:ext cx="792088" cy="0"/>
          </a:xfrm>
          <a:prstGeom prst="straightConnector1">
            <a:avLst/>
          </a:prstGeom>
          <a:ln w="19050">
            <a:solidFill>
              <a:srgbClr val="FF3399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594034" y="1912757"/>
            <a:ext cx="0" cy="93610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1259632" y="2827298"/>
            <a:ext cx="335923" cy="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548114" y="1573884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err="1" smtClean="0">
                <a:solidFill>
                  <a:srgbClr val="FF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altLang="ja-JP" sz="1200" b="1" dirty="0" smtClean="0">
                <a:solidFill>
                  <a:srgbClr val="FF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padding-left: xx; }</a:t>
            </a:r>
            <a:endParaRPr lang="ja-JP" altLang="en-US" sz="1200" b="1" dirty="0">
              <a:solidFill>
                <a:srgbClr val="FF33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64138" y="2863969"/>
            <a:ext cx="2223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{ padding-left: xx; }</a:t>
            </a:r>
            <a:endParaRPr lang="ja-JP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40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15</Words>
  <Application>Microsoft Office PowerPoint</Application>
  <PresentationFormat>画面に合わせる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Ohta, Masatoshi (SVP)</dc:creator>
  <cp:lastModifiedBy> </cp:lastModifiedBy>
  <cp:revision>5</cp:revision>
  <dcterms:created xsi:type="dcterms:W3CDTF">2018-04-23T02:04:32Z</dcterms:created>
  <dcterms:modified xsi:type="dcterms:W3CDTF">2018-04-23T08:25:20Z</dcterms:modified>
</cp:coreProperties>
</file>