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98FF"/>
    <a:srgbClr val="C80000"/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72" y="-23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2015/4/2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11560" y="483518"/>
            <a:ext cx="6552728" cy="2016224"/>
          </a:xfrm>
          <a:prstGeom prst="roundRect">
            <a:avLst>
              <a:gd name="adj" fmla="val 9093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18000" rIns="36000" bIns="36000" rtlCol="0" anchor="t"/>
          <a:lstStyle/>
          <a:p>
            <a:r>
              <a:rPr lang="en-US" altLang="ja-JP" sz="1200" b="1" dirty="0" smtClean="0"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 Registry</a:t>
            </a:r>
            <a:r>
              <a:rPr lang="en-US" altLang="ja-JP" sz="1200" dirty="0" smtClean="0"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 [</a:t>
            </a:r>
            <a:r>
              <a:rPr lang="en-US" altLang="ja-JP" sz="1200" dirty="0" err="1" smtClean="0"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DockerHub</a:t>
            </a:r>
            <a:r>
              <a:rPr lang="en-US" altLang="ja-JP" sz="1200" dirty="0" smtClean="0"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]</a:t>
            </a:r>
            <a:endParaRPr lang="ja-JP" altLang="en-US" sz="1200" dirty="0">
              <a:latin typeface="KaiTi" panose="02010609060101010101" pitchFamily="49" charset="-122"/>
              <a:ea typeface="KaiTi" panose="02010609060101010101" pitchFamily="49" charset="-122"/>
              <a:cs typeface="Aharoni" panose="02010803020104030203" pitchFamily="2" charset="-79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0918" y="815567"/>
            <a:ext cx="2088232" cy="1603219"/>
          </a:xfrm>
          <a:prstGeom prst="roundRect">
            <a:avLst>
              <a:gd name="adj" fmla="val 8705"/>
            </a:avLst>
          </a:prstGeom>
          <a:solidFill>
            <a:srgbClr val="C8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r>
              <a:rPr lang="en-US" altLang="ja-JP" sz="1050" b="1" dirty="0" smtClean="0"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Repository</a:t>
            </a:r>
            <a:r>
              <a:rPr lang="en-US" altLang="ja-JP" sz="1050" dirty="0" smtClean="0"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 [</a:t>
            </a:r>
            <a:r>
              <a:rPr lang="en-US" altLang="ja-JP" sz="1050" dirty="0" err="1" smtClean="0"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ubuntu</a:t>
            </a:r>
            <a:r>
              <a:rPr lang="en-US" altLang="ja-JP" sz="1050" dirty="0"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]</a:t>
            </a:r>
            <a:endParaRPr lang="ja-JP" altLang="en-US" sz="1050" dirty="0">
              <a:latin typeface="KaiTi" panose="02010609060101010101" pitchFamily="49" charset="-122"/>
              <a:ea typeface="KaiTi" panose="02010609060101010101" pitchFamily="49" charset="-122"/>
              <a:cs typeface="Aharoni" panose="02010803020104030203" pitchFamily="2" charset="-79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24934" y="1122642"/>
            <a:ext cx="1781986" cy="576064"/>
          </a:xfrm>
          <a:prstGeom prst="roundRect">
            <a:avLst>
              <a:gd name="adj" fmla="val 8705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r>
              <a:rPr lang="en-US" altLang="ja-JP" sz="1050" b="1" dirty="0" smtClean="0">
                <a:solidFill>
                  <a:srgbClr val="C8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Image</a:t>
            </a:r>
            <a:r>
              <a:rPr lang="en-US" altLang="ja-JP" sz="1050" dirty="0" smtClean="0">
                <a:solidFill>
                  <a:srgbClr val="C8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/>
            </a:r>
            <a:br>
              <a:rPr lang="en-US" altLang="ja-JP" sz="1050" dirty="0" smtClean="0">
                <a:solidFill>
                  <a:srgbClr val="C8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</a:br>
            <a:r>
              <a:rPr lang="en-US" altLang="ja-JP" sz="1050" dirty="0" smtClean="0">
                <a:solidFill>
                  <a:srgbClr val="C8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  </a:t>
            </a:r>
            <a:r>
              <a:rPr lang="en-US" altLang="ja-JP" sz="1050" dirty="0">
                <a:solidFill>
                  <a:srgbClr val="C8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id: </a:t>
            </a:r>
            <a:r>
              <a:rPr lang="en-US" altLang="ja-JP" sz="1050" dirty="0" smtClean="0">
                <a:solidFill>
                  <a:srgbClr val="C8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[0b310e6bf058]</a:t>
            </a:r>
          </a:p>
          <a:p>
            <a:r>
              <a:rPr lang="en-US" altLang="ja-JP" sz="1050" dirty="0" smtClean="0">
                <a:solidFill>
                  <a:srgbClr val="C8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  tag: [12.04] [precise]</a:t>
            </a:r>
            <a:br>
              <a:rPr lang="en-US" altLang="ja-JP" sz="1050" dirty="0" smtClean="0">
                <a:solidFill>
                  <a:srgbClr val="C8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</a:br>
            <a:r>
              <a:rPr lang="en-US" altLang="ja-JP" sz="1050" dirty="0" smtClean="0">
                <a:solidFill>
                  <a:srgbClr val="C8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  </a:t>
            </a:r>
            <a:endParaRPr lang="ja-JP" altLang="en-US" sz="1050" dirty="0">
              <a:solidFill>
                <a:srgbClr val="C80000"/>
              </a:solidFill>
              <a:latin typeface="KaiTi" panose="02010609060101010101" pitchFamily="49" charset="-122"/>
              <a:ea typeface="KaiTi" panose="02010609060101010101" pitchFamily="49" charset="-122"/>
              <a:cs typeface="Aharoni" panose="02010803020104030203" pitchFamily="2" charset="-79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24934" y="1770714"/>
            <a:ext cx="1781986" cy="576064"/>
          </a:xfrm>
          <a:prstGeom prst="roundRect">
            <a:avLst>
              <a:gd name="adj" fmla="val 8705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r>
              <a:rPr lang="en-US" altLang="ja-JP" sz="1050" b="1" dirty="0" smtClean="0">
                <a:solidFill>
                  <a:srgbClr val="C8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Image</a:t>
            </a:r>
            <a:r>
              <a:rPr lang="en-US" altLang="ja-JP" sz="1050" dirty="0" smtClean="0">
                <a:solidFill>
                  <a:srgbClr val="C8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/>
            </a:r>
            <a:br>
              <a:rPr lang="en-US" altLang="ja-JP" sz="1050" dirty="0" smtClean="0">
                <a:solidFill>
                  <a:srgbClr val="C8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</a:br>
            <a:r>
              <a:rPr lang="en-US" altLang="ja-JP" sz="1050" dirty="0" smtClean="0">
                <a:solidFill>
                  <a:srgbClr val="C8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  id</a:t>
            </a:r>
            <a:r>
              <a:rPr lang="en-US" altLang="ja-JP" sz="1050" dirty="0">
                <a:solidFill>
                  <a:srgbClr val="C8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: [2103b00b3fdf]</a:t>
            </a:r>
            <a:r>
              <a:rPr lang="en-US" altLang="ja-JP" sz="1050" dirty="0" smtClean="0">
                <a:solidFill>
                  <a:srgbClr val="C8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  </a:t>
            </a:r>
          </a:p>
          <a:p>
            <a:r>
              <a:rPr lang="en-US" altLang="ja-JP" sz="1050" dirty="0" smtClean="0">
                <a:solidFill>
                  <a:srgbClr val="C8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  tag: [14.04] [trusty]</a:t>
            </a:r>
            <a:br>
              <a:rPr lang="en-US" altLang="ja-JP" sz="1050" dirty="0" smtClean="0">
                <a:solidFill>
                  <a:srgbClr val="C8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</a:br>
            <a:r>
              <a:rPr lang="en-US" altLang="ja-JP" sz="1050" dirty="0" smtClean="0">
                <a:solidFill>
                  <a:srgbClr val="C8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  </a:t>
            </a:r>
            <a:endParaRPr lang="ja-JP" altLang="en-US" sz="1050" dirty="0">
              <a:solidFill>
                <a:srgbClr val="C80000"/>
              </a:solidFill>
              <a:latin typeface="KaiTi" panose="02010609060101010101" pitchFamily="49" charset="-122"/>
              <a:ea typeface="KaiTi" panose="02010609060101010101" pitchFamily="49" charset="-122"/>
              <a:cs typeface="Aharoni" panose="02010803020104030203" pitchFamily="2" charset="-79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01398" y="815567"/>
            <a:ext cx="2088232" cy="1603219"/>
          </a:xfrm>
          <a:prstGeom prst="roundRect">
            <a:avLst>
              <a:gd name="adj" fmla="val 8705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r>
              <a:rPr lang="en-US" altLang="ja-JP" sz="1050" b="1" dirty="0" smtClean="0"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Repository</a:t>
            </a:r>
            <a:r>
              <a:rPr lang="en-US" altLang="ja-JP" sz="1050" dirty="0" smtClean="0"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 [maku77/sample]</a:t>
            </a:r>
            <a:endParaRPr lang="ja-JP" altLang="en-US" sz="1050" dirty="0">
              <a:latin typeface="KaiTi" panose="02010609060101010101" pitchFamily="49" charset="-122"/>
              <a:ea typeface="KaiTi" panose="02010609060101010101" pitchFamily="49" charset="-122"/>
              <a:cs typeface="Aharoni" panose="02010803020104030203" pitchFamily="2" charset="-79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85174" y="1122642"/>
            <a:ext cx="1781986" cy="576064"/>
          </a:xfrm>
          <a:prstGeom prst="roundRect">
            <a:avLst>
              <a:gd name="adj" fmla="val 8705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r>
              <a:rPr lang="en-US" altLang="ja-JP" sz="1050" dirty="0" smtClean="0">
                <a:solidFill>
                  <a:schemeClr val="accent2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Image</a:t>
            </a:r>
            <a:br>
              <a:rPr lang="en-US" altLang="ja-JP" sz="1050" dirty="0" smtClean="0">
                <a:solidFill>
                  <a:schemeClr val="accent2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</a:br>
            <a:r>
              <a:rPr lang="en-US" altLang="ja-JP" sz="1050" dirty="0" smtClean="0">
                <a:solidFill>
                  <a:schemeClr val="accent2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  </a:t>
            </a:r>
            <a:r>
              <a:rPr lang="en-US" altLang="ja-JP" sz="1050" dirty="0">
                <a:solidFill>
                  <a:schemeClr val="accent2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id: </a:t>
            </a:r>
            <a:r>
              <a:rPr lang="en-US" altLang="ja-JP" sz="1050" dirty="0" smtClean="0">
                <a:solidFill>
                  <a:schemeClr val="accent2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[fa21b79e3de5]</a:t>
            </a:r>
          </a:p>
          <a:p>
            <a:r>
              <a:rPr lang="en-US" altLang="ja-JP" sz="1050" dirty="0" smtClean="0">
                <a:solidFill>
                  <a:schemeClr val="accent2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  tag: [ver2]</a:t>
            </a:r>
            <a:br>
              <a:rPr lang="en-US" altLang="ja-JP" sz="1050" dirty="0" smtClean="0">
                <a:solidFill>
                  <a:schemeClr val="accent2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</a:br>
            <a:r>
              <a:rPr lang="en-US" altLang="ja-JP" sz="1050" dirty="0" smtClean="0">
                <a:solidFill>
                  <a:schemeClr val="accent2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  </a:t>
            </a:r>
            <a:endParaRPr lang="ja-JP" altLang="en-US" sz="1050" dirty="0">
              <a:solidFill>
                <a:schemeClr val="accent2"/>
              </a:solidFill>
              <a:latin typeface="KaiTi" panose="02010609060101010101" pitchFamily="49" charset="-122"/>
              <a:ea typeface="KaiTi" panose="02010609060101010101" pitchFamily="49" charset="-122"/>
              <a:cs typeface="Aharoni" panose="02010803020104030203" pitchFamily="2" charset="-79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45414" y="1122642"/>
            <a:ext cx="1781986" cy="576064"/>
          </a:xfrm>
          <a:prstGeom prst="roundRect">
            <a:avLst>
              <a:gd name="adj" fmla="val 8705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r>
              <a:rPr lang="en-US" altLang="ja-JP" sz="1050" b="1" dirty="0" smtClean="0">
                <a:solidFill>
                  <a:srgbClr val="00B05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Image</a:t>
            </a:r>
            <a:r>
              <a:rPr lang="en-US" altLang="ja-JP" sz="1050" dirty="0" smtClean="0">
                <a:solidFill>
                  <a:srgbClr val="00B05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/>
            </a:r>
            <a:br>
              <a:rPr lang="en-US" altLang="ja-JP" sz="1050" dirty="0" smtClean="0">
                <a:solidFill>
                  <a:srgbClr val="00B05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</a:br>
            <a:r>
              <a:rPr lang="en-US" altLang="ja-JP" sz="1050" dirty="0" smtClean="0">
                <a:solidFill>
                  <a:srgbClr val="00B05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  id</a:t>
            </a:r>
            <a:r>
              <a:rPr lang="en-US" altLang="ja-JP" sz="1050" dirty="0">
                <a:solidFill>
                  <a:srgbClr val="00B05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: </a:t>
            </a:r>
            <a:r>
              <a:rPr lang="en-US" altLang="ja-JP" sz="1050" dirty="0" smtClean="0">
                <a:solidFill>
                  <a:srgbClr val="00B05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[e6cdc407f04]  </a:t>
            </a:r>
          </a:p>
          <a:p>
            <a:r>
              <a:rPr lang="en-US" altLang="ja-JP" sz="1050" dirty="0" smtClean="0">
                <a:solidFill>
                  <a:srgbClr val="00B05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  tag: [v1]</a:t>
            </a:r>
            <a:br>
              <a:rPr lang="en-US" altLang="ja-JP" sz="1050" dirty="0" smtClean="0">
                <a:solidFill>
                  <a:srgbClr val="00B05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</a:br>
            <a:r>
              <a:rPr lang="en-US" altLang="ja-JP" sz="1050" dirty="0" smtClean="0">
                <a:solidFill>
                  <a:srgbClr val="00B05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  </a:t>
            </a:r>
            <a:endParaRPr lang="ja-JP" altLang="en-US" sz="1050" dirty="0">
              <a:solidFill>
                <a:srgbClr val="00B050"/>
              </a:solidFill>
              <a:latin typeface="KaiTi" panose="02010609060101010101" pitchFamily="49" charset="-122"/>
              <a:ea typeface="KaiTi" panose="02010609060101010101" pitchFamily="49" charset="-122"/>
              <a:cs typeface="Aharoni" panose="02010803020104030203" pitchFamily="2" charset="-79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41158" y="815567"/>
            <a:ext cx="2088232" cy="1603219"/>
          </a:xfrm>
          <a:prstGeom prst="roundRect">
            <a:avLst>
              <a:gd name="adj" fmla="val 8705"/>
            </a:avLst>
          </a:prstGeom>
          <a:solidFill>
            <a:srgbClr val="C8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r>
              <a:rPr lang="en-US" altLang="ja-JP" sz="1050" b="1" dirty="0" smtClean="0"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Repository</a:t>
            </a:r>
            <a:r>
              <a:rPr lang="en-US" altLang="ja-JP" sz="1050" dirty="0" smtClean="0"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 [</a:t>
            </a:r>
            <a:r>
              <a:rPr lang="en-US" altLang="ja-JP" sz="1050" dirty="0" err="1" smtClean="0"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debian</a:t>
            </a:r>
            <a:r>
              <a:rPr lang="en-US" altLang="ja-JP" sz="1050" dirty="0" smtClean="0"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]</a:t>
            </a:r>
            <a:endParaRPr lang="ja-JP" altLang="en-US" sz="1050" dirty="0">
              <a:latin typeface="KaiTi" panose="02010609060101010101" pitchFamily="49" charset="-122"/>
              <a:ea typeface="KaiTi" panose="02010609060101010101" pitchFamily="49" charset="-122"/>
              <a:cs typeface="Aharoni" panose="02010803020104030203" pitchFamily="2" charset="-79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985174" y="1770714"/>
            <a:ext cx="1781986" cy="576064"/>
          </a:xfrm>
          <a:prstGeom prst="roundRect">
            <a:avLst>
              <a:gd name="adj" fmla="val 8705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r>
              <a:rPr lang="en-US" altLang="ja-JP" sz="1050" b="1" dirty="0" smtClean="0">
                <a:solidFill>
                  <a:srgbClr val="C8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Image</a:t>
            </a:r>
            <a:r>
              <a:rPr lang="en-US" altLang="ja-JP" sz="1050" dirty="0" smtClean="0">
                <a:solidFill>
                  <a:srgbClr val="C8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/>
            </a:r>
            <a:br>
              <a:rPr lang="en-US" altLang="ja-JP" sz="1050" dirty="0" smtClean="0">
                <a:solidFill>
                  <a:srgbClr val="C8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</a:br>
            <a:r>
              <a:rPr lang="en-US" altLang="ja-JP" sz="1050" dirty="0" smtClean="0">
                <a:solidFill>
                  <a:srgbClr val="C8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  </a:t>
            </a:r>
            <a:r>
              <a:rPr lang="en-US" altLang="ja-JP" sz="1050" dirty="0">
                <a:solidFill>
                  <a:srgbClr val="C8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id: [65688f7c61c4]</a:t>
            </a:r>
            <a:endParaRPr lang="en-US" altLang="ja-JP" sz="1050" dirty="0" smtClean="0">
              <a:solidFill>
                <a:srgbClr val="C80000"/>
              </a:solidFill>
              <a:latin typeface="KaiTi" panose="02010609060101010101" pitchFamily="49" charset="-122"/>
              <a:ea typeface="KaiTi" panose="02010609060101010101" pitchFamily="49" charset="-122"/>
              <a:cs typeface="Aharoni" panose="02010803020104030203" pitchFamily="2" charset="-79"/>
            </a:endParaRPr>
          </a:p>
          <a:p>
            <a:r>
              <a:rPr lang="en-US" altLang="ja-JP" sz="1050" dirty="0" smtClean="0">
                <a:solidFill>
                  <a:srgbClr val="C8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  tag: </a:t>
            </a:r>
            <a:r>
              <a:rPr lang="en-US" altLang="ja-JP" sz="1050" dirty="0">
                <a:solidFill>
                  <a:srgbClr val="C8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[8.0</a:t>
            </a:r>
            <a:r>
              <a:rPr lang="en-US" altLang="ja-JP" sz="1050" dirty="0" smtClean="0">
                <a:solidFill>
                  <a:srgbClr val="C8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] [</a:t>
            </a:r>
            <a:r>
              <a:rPr lang="en-US" altLang="ja-JP" sz="1050" dirty="0" err="1" smtClean="0">
                <a:solidFill>
                  <a:srgbClr val="C8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jessie</a:t>
            </a:r>
            <a:r>
              <a:rPr lang="en-US" altLang="ja-JP" sz="1050" dirty="0" smtClean="0">
                <a:solidFill>
                  <a:srgbClr val="C8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]</a:t>
            </a:r>
            <a:br>
              <a:rPr lang="en-US" altLang="ja-JP" sz="1050" dirty="0" smtClean="0">
                <a:solidFill>
                  <a:srgbClr val="C8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</a:br>
            <a:r>
              <a:rPr lang="en-US" altLang="ja-JP" sz="1050" dirty="0" smtClean="0">
                <a:solidFill>
                  <a:srgbClr val="C8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  </a:t>
            </a:r>
            <a:endParaRPr lang="ja-JP" altLang="en-US" sz="1050" dirty="0">
              <a:solidFill>
                <a:srgbClr val="C80000"/>
              </a:solidFill>
              <a:latin typeface="KaiTi" panose="02010609060101010101" pitchFamily="49" charset="-122"/>
              <a:ea typeface="KaiTi" panose="02010609060101010101" pitchFamily="49" charset="-122"/>
              <a:cs typeface="Aharoni" panose="02010803020104030203" pitchFamily="2" charset="-79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85174" y="1122642"/>
            <a:ext cx="1781986" cy="576064"/>
          </a:xfrm>
          <a:prstGeom prst="roundRect">
            <a:avLst>
              <a:gd name="adj" fmla="val 8705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r>
              <a:rPr lang="en-US" altLang="ja-JP" sz="1050" b="1" dirty="0" smtClean="0">
                <a:solidFill>
                  <a:srgbClr val="C8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Image</a:t>
            </a:r>
            <a:r>
              <a:rPr lang="en-US" altLang="ja-JP" sz="1050" dirty="0" smtClean="0">
                <a:solidFill>
                  <a:srgbClr val="C8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/>
            </a:r>
            <a:br>
              <a:rPr lang="en-US" altLang="ja-JP" sz="1050" dirty="0" smtClean="0">
                <a:solidFill>
                  <a:srgbClr val="C8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</a:br>
            <a:r>
              <a:rPr lang="en-US" altLang="ja-JP" sz="1050" dirty="0" smtClean="0">
                <a:solidFill>
                  <a:srgbClr val="C8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  id</a:t>
            </a:r>
            <a:r>
              <a:rPr lang="en-US" altLang="ja-JP" sz="1050" dirty="0">
                <a:solidFill>
                  <a:srgbClr val="C8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: </a:t>
            </a:r>
            <a:r>
              <a:rPr lang="en-US" altLang="ja-JP" sz="1050" dirty="0" smtClean="0">
                <a:solidFill>
                  <a:srgbClr val="C8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[e6cdc407f04]  </a:t>
            </a:r>
          </a:p>
          <a:p>
            <a:r>
              <a:rPr lang="en-US" altLang="ja-JP" sz="1050" dirty="0" smtClean="0">
                <a:solidFill>
                  <a:srgbClr val="C8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  tag: [7.8] [wheezy]</a:t>
            </a:r>
            <a:br>
              <a:rPr lang="en-US" altLang="ja-JP" sz="1050" dirty="0" smtClean="0">
                <a:solidFill>
                  <a:srgbClr val="C8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</a:br>
            <a:r>
              <a:rPr lang="en-US" altLang="ja-JP" sz="1050" dirty="0" smtClean="0">
                <a:solidFill>
                  <a:srgbClr val="C8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  </a:t>
            </a:r>
            <a:endParaRPr lang="ja-JP" altLang="en-US" sz="1050" dirty="0">
              <a:solidFill>
                <a:srgbClr val="C80000"/>
              </a:solidFill>
              <a:latin typeface="KaiTi" panose="02010609060101010101" pitchFamily="49" charset="-122"/>
              <a:ea typeface="KaiTi" panose="02010609060101010101" pitchFamily="49" charset="-122"/>
              <a:cs typeface="Aharoni" panose="02010803020104030203" pitchFamily="2" charset="-79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150002" y="1770714"/>
            <a:ext cx="1781986" cy="576064"/>
          </a:xfrm>
          <a:prstGeom prst="roundRect">
            <a:avLst>
              <a:gd name="adj" fmla="val 8705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r>
              <a:rPr lang="en-US" altLang="ja-JP" sz="1050" b="1" dirty="0" smtClean="0">
                <a:solidFill>
                  <a:srgbClr val="00B05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Image</a:t>
            </a:r>
            <a:r>
              <a:rPr lang="en-US" altLang="ja-JP" sz="1050" dirty="0" smtClean="0">
                <a:solidFill>
                  <a:srgbClr val="00B05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/>
            </a:r>
            <a:br>
              <a:rPr lang="en-US" altLang="ja-JP" sz="1050" dirty="0" smtClean="0">
                <a:solidFill>
                  <a:srgbClr val="00B05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</a:br>
            <a:r>
              <a:rPr lang="en-US" altLang="ja-JP" sz="1050" dirty="0" smtClean="0">
                <a:solidFill>
                  <a:srgbClr val="00B05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  </a:t>
            </a:r>
            <a:r>
              <a:rPr lang="en-US" altLang="ja-JP" sz="1050" dirty="0">
                <a:solidFill>
                  <a:srgbClr val="00B05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id: </a:t>
            </a:r>
            <a:r>
              <a:rPr lang="en-US" altLang="ja-JP" sz="1050" dirty="0" smtClean="0">
                <a:solidFill>
                  <a:srgbClr val="00B05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[fa21b79e3de5]</a:t>
            </a:r>
          </a:p>
          <a:p>
            <a:r>
              <a:rPr lang="en-US" altLang="ja-JP" sz="1050" dirty="0" smtClean="0">
                <a:solidFill>
                  <a:srgbClr val="00B05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  tag: [v2]</a:t>
            </a:r>
            <a:br>
              <a:rPr lang="en-US" altLang="ja-JP" sz="1050" dirty="0" smtClean="0">
                <a:solidFill>
                  <a:srgbClr val="00B05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</a:br>
            <a:r>
              <a:rPr lang="en-US" altLang="ja-JP" sz="1050" dirty="0" smtClean="0">
                <a:solidFill>
                  <a:srgbClr val="00B050"/>
                </a:solidFill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  </a:t>
            </a:r>
            <a:endParaRPr lang="ja-JP" altLang="en-US" sz="1050" dirty="0">
              <a:solidFill>
                <a:srgbClr val="00B050"/>
              </a:solidFill>
              <a:latin typeface="KaiTi" panose="02010609060101010101" pitchFamily="49" charset="-122"/>
              <a:ea typeface="KaiTi" panose="02010609060101010101" pitchFamily="49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1117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24</Words>
  <Application>Microsoft Office PowerPoint</Application>
  <PresentationFormat>On-screen Show (16:9)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テーマ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Ohta, Masatoshi</dc:creator>
  <cp:lastModifiedBy>Ohta, Masatoshi</cp:lastModifiedBy>
  <cp:revision>5</cp:revision>
  <dcterms:created xsi:type="dcterms:W3CDTF">2015-04-02T01:11:18Z</dcterms:created>
  <dcterms:modified xsi:type="dcterms:W3CDTF">2015-04-02T04:13:47Z</dcterms:modified>
</cp:coreProperties>
</file>