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116" y="-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remove-error-prone-code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942833" y="1361159"/>
            <a:ext cx="1909087" cy="9810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不具合</a:t>
            </a:r>
            <a:r>
              <a:rPr lang="ja-JP" altLang="en-US" sz="1200" dirty="0" smtClean="0"/>
              <a:t>の入りやすい</a:t>
            </a:r>
            <a:endParaRPr lang="en-US" altLang="ja-JP" sz="1200" dirty="0" smtClean="0"/>
          </a:p>
          <a:p>
            <a:pPr algn="ctr"/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「仕様書</a:t>
            </a: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</a:t>
            </a:r>
            <a: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kumimoji="1"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「プロセス」</a:t>
            </a:r>
            <a: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「設計」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91204" y="1317084"/>
            <a:ext cx="943915" cy="3033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不具合</a:t>
            </a:r>
            <a:endParaRPr lang="en-US" altLang="ja-JP" sz="1200" dirty="0" smtClean="0"/>
          </a:p>
        </p:txBody>
      </p:sp>
      <p:cxnSp>
        <p:nvCxnSpPr>
          <p:cNvPr id="6" name="直線矢印コネクタ 5"/>
          <p:cNvCxnSpPr>
            <a:stCxn id="2" idx="3"/>
            <a:endCxn id="5" idx="1"/>
          </p:cNvCxnSpPr>
          <p:nvPr/>
        </p:nvCxnSpPr>
        <p:spPr>
          <a:xfrm flipV="1">
            <a:off x="3851920" y="1468780"/>
            <a:ext cx="839284" cy="3828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4691204" y="1699974"/>
            <a:ext cx="943915" cy="3033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不具合</a:t>
            </a:r>
            <a:endParaRPr lang="en-US" altLang="ja-JP" sz="12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4691204" y="2082863"/>
            <a:ext cx="943915" cy="3033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不具合</a:t>
            </a:r>
            <a:endParaRPr lang="en-US" altLang="ja-JP" sz="1200" dirty="0" smtClean="0"/>
          </a:p>
        </p:txBody>
      </p:sp>
      <p:cxnSp>
        <p:nvCxnSpPr>
          <p:cNvPr id="10" name="直線矢印コネクタ 9"/>
          <p:cNvCxnSpPr>
            <a:stCxn id="2" idx="3"/>
            <a:endCxn id="8" idx="1"/>
          </p:cNvCxnSpPr>
          <p:nvPr/>
        </p:nvCxnSpPr>
        <p:spPr>
          <a:xfrm flipV="1">
            <a:off x="3851920" y="1851670"/>
            <a:ext cx="839284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" idx="3"/>
            <a:endCxn id="9" idx="1"/>
          </p:cNvCxnSpPr>
          <p:nvPr/>
        </p:nvCxnSpPr>
        <p:spPr>
          <a:xfrm>
            <a:off x="3851920" y="1851671"/>
            <a:ext cx="839284" cy="3828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742378" y="2386255"/>
            <a:ext cx="230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3399"/>
                </a:solidFill>
              </a:rPr>
              <a:t>こっちの根本的な</a:t>
            </a:r>
            <a:r>
              <a:rPr kumimoji="1" lang="en-US" altLang="ja-JP" sz="1200" b="1" dirty="0" smtClean="0">
                <a:solidFill>
                  <a:srgbClr val="FF3399"/>
                </a:solidFill>
              </a:rPr>
              <a:t/>
            </a:r>
            <a:br>
              <a:rPr kumimoji="1" lang="en-US" altLang="ja-JP" sz="1200" b="1" dirty="0" smtClean="0">
                <a:solidFill>
                  <a:srgbClr val="FF3399"/>
                </a:solidFill>
              </a:rPr>
            </a:br>
            <a:r>
              <a:rPr kumimoji="1" lang="ja-JP" altLang="en-US" sz="1200" b="1" dirty="0" smtClean="0">
                <a:solidFill>
                  <a:srgbClr val="FF3399"/>
                </a:solidFill>
              </a:rPr>
              <a:t>原因を修正しなければ・・・</a:t>
            </a:r>
            <a:endParaRPr kumimoji="1" lang="ja-JP" altLang="en-US" sz="1400" b="1" dirty="0">
              <a:solidFill>
                <a:srgbClr val="FF3399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31065" y="2386206"/>
            <a:ext cx="234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3399"/>
                </a:solidFill>
              </a:rPr>
              <a:t>不具合</a:t>
            </a:r>
            <a:r>
              <a:rPr lang="ja-JP" altLang="en-US" sz="1200" b="1" dirty="0" smtClean="0">
                <a:solidFill>
                  <a:srgbClr val="FF3399"/>
                </a:solidFill>
              </a:rPr>
              <a:t>をいくら直しても</a:t>
            </a:r>
            <a:r>
              <a:rPr lang="en-US" altLang="ja-JP" sz="1200" b="1" dirty="0" smtClean="0">
                <a:solidFill>
                  <a:srgbClr val="FF3399"/>
                </a:solidFill>
              </a:rPr>
              <a:t/>
            </a:r>
            <a:br>
              <a:rPr lang="en-US" altLang="ja-JP" sz="1200" b="1" dirty="0" smtClean="0">
                <a:solidFill>
                  <a:srgbClr val="FF3399"/>
                </a:solidFill>
              </a:rPr>
            </a:br>
            <a:r>
              <a:rPr lang="ja-JP" altLang="en-US" sz="1200" b="1" dirty="0" smtClean="0">
                <a:solidFill>
                  <a:srgbClr val="FF3399"/>
                </a:solidFill>
              </a:rPr>
              <a:t>量産され続ける</a:t>
            </a:r>
            <a:endParaRPr kumimoji="1" lang="ja-JP" altLang="en-US" sz="12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est-pyramid</a:t>
            </a:r>
            <a:endParaRPr kumimoji="1" lang="ja-JP" alt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44961" y="1419622"/>
            <a:ext cx="2171762" cy="187220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05023" y="2165990"/>
            <a:ext cx="85554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80658" y="2719576"/>
            <a:ext cx="149829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9629" y="173813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95000"/>
                  </a:schemeClr>
                </a:solidFill>
              </a:rPr>
              <a:t>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1691" y="2264668"/>
            <a:ext cx="1232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95000"/>
                  </a:schemeClr>
                </a:solidFill>
              </a:rPr>
              <a:t>Integration</a:t>
            </a:r>
            <a:endParaRPr kumimoji="1" lang="ja-JP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9131" y="2829302"/>
            <a:ext cx="1232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95000"/>
                  </a:schemeClr>
                </a:solidFill>
              </a:rPr>
              <a:t>Unit testing</a:t>
            </a:r>
            <a:endParaRPr kumimoji="1" lang="ja-JP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00699" y="1513053"/>
            <a:ext cx="479213" cy="1456709"/>
            <a:chOff x="2195736" y="1513053"/>
            <a:chExt cx="479213" cy="1456709"/>
          </a:xfrm>
        </p:grpSpPr>
        <p:sp>
          <p:nvSpPr>
            <p:cNvPr id="11" name="Isosceles Triangle 10"/>
            <p:cNvSpPr/>
            <p:nvPr/>
          </p:nvSpPr>
          <p:spPr>
            <a:xfrm>
              <a:off x="2316766" y="1513053"/>
              <a:ext cx="245913" cy="1130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sz="1400" dirty="0" smtClean="0"/>
                <a:t>     ROI</a:t>
              </a:r>
              <a:endParaRPr kumimoji="1" lang="ja-JP" altLang="en-US" sz="1400" dirty="0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2195736" y="2643758"/>
              <a:ext cx="479213" cy="32600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54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画面に合わせる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remove-error-prone-code</vt:lpstr>
      <vt:lpstr>test-pyramid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test-pyramid</dc:title>
  <dc:creator>Maku</dc:creator>
  <cp:lastModifiedBy> </cp:lastModifiedBy>
  <cp:revision>5</cp:revision>
  <dcterms:modified xsi:type="dcterms:W3CDTF">2016-07-28T03:35:14Z</dcterms:modified>
</cp:coreProperties>
</file>