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20D45-AD3F-4082-9C4D-A86BACCE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47D695-A8F4-4050-8A71-F612EB515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595FA-78F6-4891-AED1-1B408107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E058F-801C-42A1-A3CC-91AB238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16E11-AEFE-4836-B76B-1B8B6362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A2BCB-892C-460E-BD42-64FE1489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4F714-CBBE-4FD9-9365-E8F9B71B2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AFCEB-2916-4532-9829-C508F11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CBBB9-8588-420E-98FA-7137CB4F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B2212-1264-4B9B-9F45-F460756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030C71-7405-41E7-9142-9E01EBB61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8E4B0F-8324-4EC9-806D-002206C4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063A6-25F6-4053-AD6E-E58F1485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3FFD0-0C27-4B8A-B00E-61B9FD25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2616C-D81F-4DB7-B079-6EBA42A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99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F4992-DE2D-4CA2-93EB-04ABCE57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AAD7-A50B-4C80-B844-0699D7EA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0E129-5399-464F-96E8-5EF7D246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6F49D-1AA0-4CF0-9EB6-258D7103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1A08A-73E9-4F9A-8AC0-812C66D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47919-E25B-4B29-9B0C-112EA088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07E2C-C482-443B-8722-A71A7F0C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25701-AF36-4E59-982B-FF8B844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D4F7F-5198-4AA7-8A30-083D5848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4DFDE-87F4-4E43-B1EC-ECFF0C7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5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8A6E0-3651-401D-AD15-189F1EA5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535C2-7641-4320-94A7-4D05B9F2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63FF1-F5B1-4114-A537-052C3AE1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1CCD5-7855-4762-BBED-4BE48CEC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7E03E8-F39C-4FE5-B5C3-390C894A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037EB-59A9-4E24-B136-959FF3F1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2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332F5-ED35-40F5-89E2-6FEBADF7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3953B-8DFB-448F-9466-08C7DA81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A56E67-F253-4A40-A0CB-46C62DE9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8FCC72-8DC2-4CDE-A292-20038E868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313E3-7C3B-4F1B-AA2E-DAF5E571A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1FA7DD-A69C-4F32-A8A7-5C34DB69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11FF75-55FB-4F37-A794-3C4CFBB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EA17A3-576E-4359-AE82-EA87BBA7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CD589-7022-4E7B-9493-16272162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45FC74-E5FC-43E5-95A4-BC91754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6F1119-15EB-4724-B402-730D9F73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0EE68B-5DDE-41B5-83FF-4609B3E7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DB1AE6-265E-422D-AE87-B4A322A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7E08B-FDBA-4BA2-B666-9A0F7A45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7914D7-1AA4-402A-8339-C9D7B1A7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5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AC00D-54C8-4AB0-8EA0-114014E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937500-8265-4503-8B9A-0FB76C69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1D628-D707-4197-957A-C5818B98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66CEC-250F-4C84-A78F-08D1132B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D3516-DE3C-4B77-B732-9B27DDD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3E203D-3A38-4850-B240-4D7CCD82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B3D0E-3702-470B-83AB-D22A408F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2A2D1D-A510-4B4A-80CD-EB43F5CF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419A01-5A79-48BC-8958-8924254A5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14007-0DDB-492A-AD71-BEC85B5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56A6-D100-477B-99B6-A2E90C53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47984-E302-4365-B6A3-D9D30AAD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7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503ABC-0D43-4E5D-A132-1E6C8696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8FB78-B724-4965-A461-F6CA191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73B09-4828-4E49-9B3F-1228BD225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756C-6BC7-48CE-BE2C-6AA644E5EFA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A4757-F151-4DFB-9DF8-389E37AC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7EC82-B4A2-452A-A3AD-A0FF8E84C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9B01-B527-4E45-96B1-6535AEDD8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E5BBA7-713A-4DE7-8E81-E36945A557F2}"/>
              </a:ext>
            </a:extLst>
          </p:cNvPr>
          <p:cNvSpPr txBox="1"/>
          <p:nvPr/>
        </p:nvSpPr>
        <p:spPr>
          <a:xfrm>
            <a:off x="642246" y="125532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err="1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RecyclerView</a:t>
            </a:r>
            <a:br>
              <a:rPr lang="en-US" altLang="ja-JP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の描画領域</a:t>
            </a:r>
            <a:endParaRPr kumimoji="1" lang="ja-JP" altLang="en-US" dirty="0">
              <a:solidFill>
                <a:srgbClr val="0070C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10EF67-30CB-448E-9DBA-B10C88B63E58}"/>
              </a:ext>
            </a:extLst>
          </p:cNvPr>
          <p:cNvSpPr/>
          <p:nvPr/>
        </p:nvSpPr>
        <p:spPr>
          <a:xfrm>
            <a:off x="2639616" y="1412776"/>
            <a:ext cx="1152128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25FEF-416E-41DD-B929-3DB7C5D480F6}"/>
              </a:ext>
            </a:extLst>
          </p:cNvPr>
          <p:cNvSpPr/>
          <p:nvPr/>
        </p:nvSpPr>
        <p:spPr>
          <a:xfrm>
            <a:off x="2639616" y="1844824"/>
            <a:ext cx="1152128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82E7A2-1E80-4E9F-AFE8-9200EFF85BD5}"/>
              </a:ext>
            </a:extLst>
          </p:cNvPr>
          <p:cNvSpPr/>
          <p:nvPr/>
        </p:nvSpPr>
        <p:spPr>
          <a:xfrm>
            <a:off x="2639616" y="2276872"/>
            <a:ext cx="115212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008398-4740-40E7-B0F7-20700E35E46A}"/>
              </a:ext>
            </a:extLst>
          </p:cNvPr>
          <p:cNvSpPr/>
          <p:nvPr/>
        </p:nvSpPr>
        <p:spPr>
          <a:xfrm>
            <a:off x="2639616" y="2780928"/>
            <a:ext cx="115212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22DF44-7DDE-4278-953F-AAB117BB518F}"/>
              </a:ext>
            </a:extLst>
          </p:cNvPr>
          <p:cNvSpPr/>
          <p:nvPr/>
        </p:nvSpPr>
        <p:spPr>
          <a:xfrm>
            <a:off x="2495600" y="1340767"/>
            <a:ext cx="1440160" cy="1368153"/>
          </a:xfrm>
          <a:prstGeom prst="rect">
            <a:avLst/>
          </a:prstGeom>
          <a:solidFill>
            <a:srgbClr val="9DC3E6">
              <a:alpha val="4902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1EB89D-65B6-4AB0-B8D3-2891D14E4D15}"/>
              </a:ext>
            </a:extLst>
          </p:cNvPr>
          <p:cNvSpPr/>
          <p:nvPr/>
        </p:nvSpPr>
        <p:spPr>
          <a:xfrm>
            <a:off x="2639616" y="908719"/>
            <a:ext cx="1152128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3127FC8-1A43-4C6E-847A-6048A6A47CD0}"/>
              </a:ext>
            </a:extLst>
          </p:cNvPr>
          <p:cNvSpPr/>
          <p:nvPr/>
        </p:nvSpPr>
        <p:spPr>
          <a:xfrm rot="5400000">
            <a:off x="2996450" y="2076622"/>
            <a:ext cx="438459" cy="46787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F15307-B7F7-4814-8672-9AE57A87A95B}"/>
              </a:ext>
            </a:extLst>
          </p:cNvPr>
          <p:cNvSpPr txBox="1"/>
          <p:nvPr/>
        </p:nvSpPr>
        <p:spPr>
          <a:xfrm>
            <a:off x="2439018" y="1412776"/>
            <a:ext cx="155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n w="12700">
                  <a:solidFill>
                    <a:srgbClr val="0070C0"/>
                  </a:solidFill>
                </a:ln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スクロール</a:t>
            </a:r>
            <a:br>
              <a:rPr lang="en-US" altLang="ja-JP" b="1" dirty="0">
                <a:ln w="12700">
                  <a:solidFill>
                    <a:srgbClr val="0070C0"/>
                  </a:solidFill>
                </a:ln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b="1" dirty="0">
                <a:ln w="12700">
                  <a:solidFill>
                    <a:srgbClr val="0070C0"/>
                  </a:solidFill>
                </a:ln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方向</a:t>
            </a:r>
            <a:endParaRPr kumimoji="1" lang="ja-JP" altLang="en-US" b="1" dirty="0">
              <a:ln w="12700">
                <a:solidFill>
                  <a:srgbClr val="0070C0"/>
                </a:solidFill>
              </a:ln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1A9E4E-78F2-4AB4-8540-C2F1EA92F286}"/>
              </a:ext>
            </a:extLst>
          </p:cNvPr>
          <p:cNvSpPr/>
          <p:nvPr/>
        </p:nvSpPr>
        <p:spPr>
          <a:xfrm>
            <a:off x="2639616" y="476671"/>
            <a:ext cx="1152128" cy="36004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060F32-BAAF-459B-BFEF-1F53A675DD83}"/>
              </a:ext>
            </a:extLst>
          </p:cNvPr>
          <p:cNvSpPr/>
          <p:nvPr/>
        </p:nvSpPr>
        <p:spPr>
          <a:xfrm>
            <a:off x="2639616" y="3212976"/>
            <a:ext cx="1152128" cy="36004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1A98ACE6-07CC-4F2C-9E39-87C1BDDC8529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>
            <a:off x="3791744" y="656691"/>
            <a:ext cx="12700" cy="2736305"/>
          </a:xfrm>
          <a:prstGeom prst="bentConnector3">
            <a:avLst>
              <a:gd name="adj1" fmla="val 3660000"/>
            </a:avLst>
          </a:prstGeom>
          <a:ln w="381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518A5B3-7A6A-4194-B7B5-6D7A673C16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2074" y="1668800"/>
            <a:ext cx="145495" cy="641557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90BCB6-4F2F-411C-8963-2770E7DC2E0B}"/>
              </a:ext>
            </a:extLst>
          </p:cNvPr>
          <p:cNvSpPr/>
          <p:nvPr/>
        </p:nvSpPr>
        <p:spPr>
          <a:xfrm>
            <a:off x="1747394" y="1731347"/>
            <a:ext cx="100134" cy="185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BA764A-B4EC-4CDF-A83C-927BBE491820}"/>
              </a:ext>
            </a:extLst>
          </p:cNvPr>
          <p:cNvSpPr txBox="1"/>
          <p:nvPr/>
        </p:nvSpPr>
        <p:spPr>
          <a:xfrm>
            <a:off x="4349285" y="2480166"/>
            <a:ext cx="432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画面外に出た</a:t>
            </a:r>
            <a:r>
              <a:rPr lang="ja-JP" altLang="en-US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描画用インスタンス</a:t>
            </a:r>
            <a:br>
              <a:rPr lang="en-US" altLang="ja-JP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</a:t>
            </a:r>
            <a:r>
              <a:rPr lang="en-US" altLang="ja-JP" dirty="0" err="1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ViewHolder</a:t>
            </a:r>
            <a:r>
              <a:rPr lang="ja-JP" altLang="en-US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オブジェクト）が</a:t>
            </a:r>
            <a:endParaRPr lang="en-US" altLang="ja-JP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次の項目の表示のために再利用される</a:t>
            </a:r>
            <a:endParaRPr kumimoji="1" lang="ja-JP" altLang="en-US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84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06A075-30ED-4F36-805A-4CAF2078D0DE}"/>
              </a:ext>
            </a:extLst>
          </p:cNvPr>
          <p:cNvSpPr txBox="1"/>
          <p:nvPr/>
        </p:nvSpPr>
        <p:spPr>
          <a:xfrm>
            <a:off x="126963" y="972017"/>
            <a:ext cx="222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RecyclerView</a:t>
            </a:r>
            <a:br>
              <a:rPr lang="en-US" altLang="ja-JP" sz="2000" b="1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sz="1400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アプリに配置する</a:t>
            </a:r>
            <a:r>
              <a:rPr lang="ja-JP" altLang="en-US" sz="1400" b="1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ビュー</a:t>
            </a:r>
            <a:endParaRPr kumimoji="1" lang="ja-JP" altLang="en-US" sz="1400" b="1" dirty="0">
              <a:solidFill>
                <a:srgbClr val="0070C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FFF16E3-722F-464B-991C-8DEF45CA2784}"/>
              </a:ext>
            </a:extLst>
          </p:cNvPr>
          <p:cNvSpPr/>
          <p:nvPr/>
        </p:nvSpPr>
        <p:spPr>
          <a:xfrm>
            <a:off x="2639616" y="1412776"/>
            <a:ext cx="1152128" cy="36004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E7B5F1-3011-42FF-A560-C4CF9560714E}"/>
              </a:ext>
            </a:extLst>
          </p:cNvPr>
          <p:cNvSpPr/>
          <p:nvPr/>
        </p:nvSpPr>
        <p:spPr>
          <a:xfrm>
            <a:off x="2639616" y="1844824"/>
            <a:ext cx="1152128" cy="36004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20C382-7AB8-4C79-AC73-7DCCAD0FCB2E}"/>
              </a:ext>
            </a:extLst>
          </p:cNvPr>
          <p:cNvSpPr/>
          <p:nvPr/>
        </p:nvSpPr>
        <p:spPr>
          <a:xfrm>
            <a:off x="2639616" y="2276872"/>
            <a:ext cx="1152128" cy="36004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F44EA-B8AA-49D2-A92D-964227910677}"/>
              </a:ext>
            </a:extLst>
          </p:cNvPr>
          <p:cNvSpPr/>
          <p:nvPr/>
        </p:nvSpPr>
        <p:spPr>
          <a:xfrm>
            <a:off x="2622062" y="3212976"/>
            <a:ext cx="1152128" cy="36004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0C3A68-24A0-4AFD-B874-47B0D338B290}"/>
              </a:ext>
            </a:extLst>
          </p:cNvPr>
          <p:cNvSpPr/>
          <p:nvPr/>
        </p:nvSpPr>
        <p:spPr>
          <a:xfrm>
            <a:off x="2499734" y="1374698"/>
            <a:ext cx="1431892" cy="17637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D67AA-06A2-42F7-AFBA-23B5182EC8FA}"/>
              </a:ext>
            </a:extLst>
          </p:cNvPr>
          <p:cNvSpPr/>
          <p:nvPr/>
        </p:nvSpPr>
        <p:spPr>
          <a:xfrm>
            <a:off x="2639616" y="908720"/>
            <a:ext cx="1152128" cy="36004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47836F-0E7F-4992-B497-707672E7CBFE}"/>
              </a:ext>
            </a:extLst>
          </p:cNvPr>
          <p:cNvSpPr/>
          <p:nvPr/>
        </p:nvSpPr>
        <p:spPr>
          <a:xfrm>
            <a:off x="1747394" y="1731347"/>
            <a:ext cx="100134" cy="185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EE7A8E-AD51-42DE-B9A8-AAFD48B13BCA}"/>
              </a:ext>
            </a:extLst>
          </p:cNvPr>
          <p:cNvSpPr/>
          <p:nvPr/>
        </p:nvSpPr>
        <p:spPr>
          <a:xfrm>
            <a:off x="2311983" y="1269263"/>
            <a:ext cx="1845102" cy="19699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A1BB3D7-85F5-407B-A68A-2705BAC8684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925600" y="1330607"/>
            <a:ext cx="946264" cy="39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8DFB02-EEB5-4EDF-9B6C-EDDCBE3272D7}"/>
              </a:ext>
            </a:extLst>
          </p:cNvPr>
          <p:cNvSpPr txBox="1"/>
          <p:nvPr/>
        </p:nvSpPr>
        <p:spPr>
          <a:xfrm>
            <a:off x="4871864" y="1082750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RecyclerView.LayoutManager</a:t>
            </a:r>
            <a:endParaRPr lang="en-US" altLang="ja-JP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400" b="1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個々の要素をどう配置するかを実装する。</a:t>
            </a:r>
            <a:endParaRPr lang="en-US" altLang="ja-JP" sz="1400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 * </a:t>
            </a:r>
            <a:r>
              <a:rPr lang="en-US" altLang="ja-JP" sz="1400" b="1" dirty="0" err="1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LinearLayoutManager</a:t>
            </a:r>
            <a:endParaRPr lang="en-US" altLang="ja-JP" sz="1400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 * </a:t>
            </a:r>
            <a:r>
              <a:rPr lang="en-US" altLang="ja-JP" sz="1400" b="1" dirty="0" err="1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GridLayoutManager</a:t>
            </a:r>
            <a:endParaRPr lang="en-US" altLang="ja-JP" sz="1400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 * </a:t>
            </a:r>
            <a:r>
              <a:rPr lang="en-US" altLang="ja-JP" sz="1400" b="1" dirty="0" err="1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StaggeredGridLayoutManager</a:t>
            </a:r>
            <a:endParaRPr lang="en-US" altLang="ja-JP" sz="1400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 * </a:t>
            </a:r>
            <a:r>
              <a:rPr lang="ja-JP" altLang="en-US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独自の</a:t>
            </a:r>
            <a:r>
              <a:rPr lang="en-US" altLang="ja-JP" sz="1400" dirty="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</a:t>
            </a:r>
            <a:r>
              <a:rPr lang="en-US" altLang="ja-JP" sz="1400" b="1" dirty="0" err="1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RecyclerView.LayoutManager</a:t>
            </a:r>
            <a:endParaRPr lang="en-US" altLang="ja-JP" sz="1400" b="1" dirty="0">
              <a:solidFill>
                <a:srgbClr val="00B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B6F106-DD6D-478D-88E0-821F0BD7CDEA}"/>
              </a:ext>
            </a:extLst>
          </p:cNvPr>
          <p:cNvSpPr/>
          <p:nvPr/>
        </p:nvSpPr>
        <p:spPr>
          <a:xfrm>
            <a:off x="2639616" y="2735463"/>
            <a:ext cx="1152128" cy="36004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21FE37A7-8AE2-4ADC-8BC7-427EB20D2FE8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1678197" y="1117869"/>
            <a:ext cx="195290" cy="1073136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898B8C6-BBC8-410E-865F-A17AB2DA296A}"/>
              </a:ext>
            </a:extLst>
          </p:cNvPr>
          <p:cNvSpPr/>
          <p:nvPr/>
        </p:nvSpPr>
        <p:spPr>
          <a:xfrm>
            <a:off x="2312410" y="1659339"/>
            <a:ext cx="100134" cy="185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1AA15E-909E-4858-9F77-4117C514CCD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1744" y="2456892"/>
            <a:ext cx="829796" cy="42188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B8C9DEA-A689-446C-A1C5-BCA845373DB0}"/>
              </a:ext>
            </a:extLst>
          </p:cNvPr>
          <p:cNvSpPr txBox="1"/>
          <p:nvPr/>
        </p:nvSpPr>
        <p:spPr>
          <a:xfrm>
            <a:off x="4655840" y="27089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RecylerView.ViewHolder</a:t>
            </a:r>
            <a:endParaRPr lang="en-US" altLang="ja-JP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１つの要素を描画するための </a:t>
            </a:r>
            <a:r>
              <a:rPr lang="en-US" altLang="ja-JP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View </a:t>
            </a:r>
            <a:r>
              <a:rPr lang="ja-JP" altLang="en-US" sz="1400" dirty="0" err="1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を保</a:t>
            </a:r>
            <a:r>
              <a:rPr lang="ja-JP" altLang="en-US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持する。</a:t>
            </a:r>
            <a:endParaRPr lang="en-US" altLang="ja-JP" sz="1400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43A300-915A-488C-8D09-53B6D293864D}"/>
              </a:ext>
            </a:extLst>
          </p:cNvPr>
          <p:cNvSpPr/>
          <p:nvPr/>
        </p:nvSpPr>
        <p:spPr>
          <a:xfrm>
            <a:off x="3825466" y="1628800"/>
            <a:ext cx="100134" cy="185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C490406-5A5C-4C66-B520-88E011B016A3}"/>
              </a:ext>
            </a:extLst>
          </p:cNvPr>
          <p:cNvSpPr txBox="1"/>
          <p:nvPr/>
        </p:nvSpPr>
        <p:spPr>
          <a:xfrm>
            <a:off x="4655840" y="3420869"/>
            <a:ext cx="4824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RecylerView.Adapter</a:t>
            </a:r>
            <a:endParaRPr lang="en-US" altLang="ja-JP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必要に応じて </a:t>
            </a:r>
            <a:r>
              <a:rPr lang="en-US" altLang="ja-JP" sz="1400" dirty="0" err="1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ViewHolder</a:t>
            </a:r>
            <a:r>
              <a:rPr lang="en-US" altLang="ja-JP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 </a:t>
            </a:r>
            <a:r>
              <a:rPr lang="ja-JP" altLang="en-US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インスタンスの生成や、</a:t>
            </a:r>
            <a:endParaRPr lang="en-US" altLang="ja-JP" sz="1400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400" dirty="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そこに表示する内容を入れ替える（再利用）。</a:t>
            </a:r>
            <a:endParaRPr lang="en-US" altLang="ja-JP" sz="1400" dirty="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5CC51612-1FB9-4716-9160-65348950E0ED}"/>
              </a:ext>
            </a:extLst>
          </p:cNvPr>
          <p:cNvCxnSpPr>
            <a:cxnSpLocks/>
            <a:stCxn id="35" idx="1"/>
            <a:endCxn id="30" idx="1"/>
          </p:cNvCxnSpPr>
          <p:nvPr/>
        </p:nvCxnSpPr>
        <p:spPr>
          <a:xfrm rot="10800000">
            <a:off x="4655840" y="3001309"/>
            <a:ext cx="12700" cy="81967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1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(SHES)</dc:creator>
  <cp:lastModifiedBy>Ohta, Masatoshi (SHES)</cp:lastModifiedBy>
  <cp:revision>40</cp:revision>
  <dcterms:created xsi:type="dcterms:W3CDTF">2019-11-12T05:25:51Z</dcterms:created>
  <dcterms:modified xsi:type="dcterms:W3CDTF">2019-11-12T06:31:28Z</dcterms:modified>
</cp:coreProperties>
</file>