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B3DE2-5FE5-4225-BB4F-895613F0B6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265A45-4010-4407-8524-379FA3960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F3E19C-48EE-4EDF-AD7C-32F972F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45C61F-85DD-4646-A723-7C4DF3853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3F38B7-A66A-49D1-8AA0-39FECA415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435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BC8EA5-FB81-44CA-85C1-509278AF8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F2C586-2556-42C0-9646-8353931F0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195E9-F3B8-4A19-ACE6-6B05951C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D45960-5AF5-4C5F-A9C0-EF51547A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57E97D-1934-4CC5-9419-6F320AF2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37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BF242C-CAE3-4986-860F-6A3F86F5D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ED56ED-5E1F-41A6-B0C8-052B29D2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8F9441-AE9A-4F9C-8786-F965D3DC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DA974E-F3AA-41D6-8764-7B3701AF5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50A65-D57F-4D64-820A-B4B8FECC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8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0A5C0-62DF-4DD3-A2DE-EE615179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44D173-A29A-4FC0-BFE7-9FFE27068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B5C847-3C6F-4E82-8172-56F80F84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CA3C8E-3870-40F2-B2B7-6D8A7997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A74049-5E68-4A2E-B207-A9338571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2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B59A15-DBF2-4FAE-8B69-2B7B8F9C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9DE6DD-091A-432C-97E7-6F04BC130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FD1D23-044D-415C-BB61-49965A9A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D5494F-9440-478E-8778-0C540C5C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951E0-A120-4F26-9105-E0893C9CA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2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372A43-DE29-4A9C-AC5A-052DD7A9A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922682-AEB3-453C-AD0A-C4F2BF0BF9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3542E8-27E2-482C-BF30-AB45DE993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2D81C25-BE09-4598-90FE-2B21174C1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C64D4-827A-48DB-BD9F-19F50A2D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4F03A1-0508-4C4D-8792-FAC92124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476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1B865-12AB-4D96-A88E-815FAFB5D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797037-8F01-4CC4-ACAA-384233B28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54D68F-C974-49EC-97CF-C5D5556BF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73B5A5-D4C8-4AE8-A0ED-7461A6D8B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B6ABB1C-532B-4BDD-8EB1-64B321110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9ABAA2-638E-4559-954B-42F3BEBE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C88F95A-A8FF-4562-B740-24265C96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7A5EB82-1F70-47AF-A33A-048A20F2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191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A8195A-D3D8-42DF-A3AD-D3FAAB88B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0FADDB-53C9-45E1-A831-2404846E8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08694FE-69D3-4761-8995-AE615F3CB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071367-106D-4BE1-9299-91D57DBB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2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03D8993-F29D-4CC6-ABC5-894B0C35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9FCBA7F-7272-4EE0-87A7-CD8A42AF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44ED14-BAEC-473B-9F9A-04FAE1B5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40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E818E-B5D5-4E42-A84C-B4C48EEF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D5D227-B8B2-4425-8CDC-3611F4271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69CEE99-EFAF-4044-A035-8D1451680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92CA0F-472D-4934-B300-ACA4098E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058559-9258-4AE0-9E98-1A3E7375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107162E-60CA-419E-845A-EA600056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517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FFDF47-CCE5-4774-8030-765DDFF35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C77A73-F5E8-4A14-A368-B978EE535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B171C4-AFAF-44A3-A136-2F25D6B7C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E01513-C0C4-4832-A0CF-CE8D1CD2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81E02FB-79F5-474C-9001-41EB6EA72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CF1918-AFC1-4A07-B51C-B408A7AF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2393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431F08F-DB34-48C9-BFDB-73B31548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5104BA-0ED1-4F6A-805E-27E0FC9B7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E01E1E-32CE-4882-B31A-7A86902AA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1F4DD-405B-41DA-972E-747EC5D5CFEF}" type="datetimeFigureOut">
              <a:rPr kumimoji="1" lang="ja-JP" altLang="en-US" smtClean="0"/>
              <a:t>2019/11/25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79878A-5B19-4C54-B574-6FB6702DC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1CA9C-1897-4EF2-8C20-68363E949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6E75A-908E-4F27-994D-B99194977B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96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BDF47B2-C61D-430A-B3FB-2CAF6BD80DF5}"/>
              </a:ext>
            </a:extLst>
          </p:cNvPr>
          <p:cNvGrpSpPr/>
          <p:nvPr/>
        </p:nvGrpSpPr>
        <p:grpSpPr>
          <a:xfrm>
            <a:off x="1055440" y="620688"/>
            <a:ext cx="7920880" cy="2016224"/>
            <a:chOff x="1055440" y="620688"/>
            <a:chExt cx="7920880" cy="2016224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7DB8C55-CDED-4029-A8F7-F605EDD08F49}"/>
                </a:ext>
              </a:extLst>
            </p:cNvPr>
            <p:cNvSpPr/>
            <p:nvPr/>
          </p:nvSpPr>
          <p:spPr>
            <a:xfrm>
              <a:off x="1055440" y="620688"/>
              <a:ext cx="7920880" cy="20162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14CD1867-62E1-4327-8990-22F7D3A60F89}"/>
                </a:ext>
              </a:extLst>
            </p:cNvPr>
            <p:cNvSpPr/>
            <p:nvPr/>
          </p:nvSpPr>
          <p:spPr>
            <a:xfrm>
              <a:off x="1775520" y="1268760"/>
              <a:ext cx="72008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E49D5E7-A687-4F1A-8349-393D0FB2B8D7}"/>
                </a:ext>
              </a:extLst>
            </p:cNvPr>
            <p:cNvSpPr/>
            <p:nvPr/>
          </p:nvSpPr>
          <p:spPr>
            <a:xfrm>
              <a:off x="1919536" y="764704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/>
                <a:t>1</a:t>
              </a:r>
              <a:endParaRPr kumimoji="1" lang="ja-JP" altLang="en-US" b="1" dirty="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7E6B4C08-0712-4C32-A469-9012AD13CF4D}"/>
                </a:ext>
              </a:extLst>
            </p:cNvPr>
            <p:cNvSpPr/>
            <p:nvPr/>
          </p:nvSpPr>
          <p:spPr>
            <a:xfrm>
              <a:off x="2562960" y="14127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b="1" dirty="0"/>
                <a:t>2</a:t>
              </a:r>
              <a:endParaRPr kumimoji="1" lang="ja-JP" altLang="en-US" b="1" dirty="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9EB41637-F725-48AA-853D-2A2D8B7AE599}"/>
                </a:ext>
              </a:extLst>
            </p:cNvPr>
            <p:cNvSpPr/>
            <p:nvPr/>
          </p:nvSpPr>
          <p:spPr>
            <a:xfrm>
              <a:off x="1919536" y="2066712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b="1" dirty="0"/>
                <a:t>3</a:t>
              </a:r>
              <a:endParaRPr kumimoji="1" lang="ja-JP" altLang="en-US" b="1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676FA717-9CB6-4E28-8FCF-17DE2DC55441}"/>
                </a:ext>
              </a:extLst>
            </p:cNvPr>
            <p:cNvSpPr/>
            <p:nvPr/>
          </p:nvSpPr>
          <p:spPr>
            <a:xfrm>
              <a:off x="1276112" y="14127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b="1" dirty="0"/>
                <a:t>4</a:t>
              </a:r>
              <a:endParaRPr kumimoji="1" lang="ja-JP" altLang="en-US" b="1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FC2DB7F-F126-42DC-AC96-BA82F949F06F}"/>
                </a:ext>
              </a:extLst>
            </p:cNvPr>
            <p:cNvSpPr/>
            <p:nvPr/>
          </p:nvSpPr>
          <p:spPr>
            <a:xfrm>
              <a:off x="3715088" y="1268760"/>
              <a:ext cx="72008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chemeClr val="accent6">
                      <a:lumMod val="75000"/>
                    </a:schemeClr>
                  </a:solidFill>
                </a:rPr>
                <a:t>2</a:t>
              </a:r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5905C0B-CCA5-4907-8FFD-DB83A9589DF7}"/>
                </a:ext>
              </a:extLst>
            </p:cNvPr>
            <p:cNvSpPr/>
            <p:nvPr/>
          </p:nvSpPr>
          <p:spPr>
            <a:xfrm>
              <a:off x="3859104" y="764704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b="1" dirty="0"/>
                <a:t>5</a:t>
              </a:r>
              <a:endParaRPr kumimoji="1" lang="ja-JP" altLang="en-US" b="1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7A0AE7E-7988-42D2-9AA8-389501B47E5D}"/>
                </a:ext>
              </a:extLst>
            </p:cNvPr>
            <p:cNvSpPr/>
            <p:nvPr/>
          </p:nvSpPr>
          <p:spPr>
            <a:xfrm>
              <a:off x="4502528" y="14127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/>
                <a:t>6</a:t>
              </a:r>
              <a:endParaRPr kumimoji="1" lang="ja-JP" altLang="en-US" b="1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26DCF0D-3B8B-42BD-B1C1-230A19FD1EDA}"/>
                </a:ext>
              </a:extLst>
            </p:cNvPr>
            <p:cNvSpPr/>
            <p:nvPr/>
          </p:nvSpPr>
          <p:spPr>
            <a:xfrm>
              <a:off x="3859104" y="2066712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b="1" dirty="0"/>
                <a:t>7</a:t>
              </a:r>
              <a:endParaRPr kumimoji="1" lang="ja-JP" altLang="en-US" b="1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207E8BBE-F590-41C3-8991-B62654C135E9}"/>
                </a:ext>
              </a:extLst>
            </p:cNvPr>
            <p:cNvSpPr/>
            <p:nvPr/>
          </p:nvSpPr>
          <p:spPr>
            <a:xfrm>
              <a:off x="3215680" y="14127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/>
                <a:t>8</a:t>
              </a:r>
              <a:endParaRPr kumimoji="1" lang="ja-JP" altLang="en-US" b="1" dirty="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0221B5E-6E66-4BDC-BACD-E677A41F20C3}"/>
                </a:ext>
              </a:extLst>
            </p:cNvPr>
            <p:cNvSpPr/>
            <p:nvPr/>
          </p:nvSpPr>
          <p:spPr>
            <a:xfrm>
              <a:off x="5654656" y="1268760"/>
              <a:ext cx="72008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b="1" dirty="0">
                  <a:solidFill>
                    <a:schemeClr val="accent6">
                      <a:lumMod val="75000"/>
                    </a:schemeClr>
                  </a:solidFill>
                </a:rPr>
                <a:t>3</a:t>
              </a:r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5983B898-7C1E-4C5F-8C8B-90A3B19124BA}"/>
                </a:ext>
              </a:extLst>
            </p:cNvPr>
            <p:cNvSpPr/>
            <p:nvPr/>
          </p:nvSpPr>
          <p:spPr>
            <a:xfrm>
              <a:off x="5798672" y="764704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b="1" dirty="0"/>
                <a:t>9</a:t>
              </a:r>
              <a:endParaRPr kumimoji="1" lang="ja-JP" altLang="en-US" b="1" dirty="0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69D2FDF6-49A8-4DBE-93B9-C673A80B036B}"/>
                </a:ext>
              </a:extLst>
            </p:cNvPr>
            <p:cNvSpPr/>
            <p:nvPr/>
          </p:nvSpPr>
          <p:spPr>
            <a:xfrm>
              <a:off x="6442096" y="14127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/>
                <a:t>10</a:t>
              </a:r>
              <a:endParaRPr kumimoji="1" lang="ja-JP" altLang="en-US" b="1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D86E9F87-B6F6-4D51-B77C-8B5188149AA0}"/>
                </a:ext>
              </a:extLst>
            </p:cNvPr>
            <p:cNvSpPr/>
            <p:nvPr/>
          </p:nvSpPr>
          <p:spPr>
            <a:xfrm>
              <a:off x="5798672" y="2066712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b="1" dirty="0"/>
                <a:t>11</a:t>
              </a:r>
              <a:endParaRPr kumimoji="1" lang="ja-JP" altLang="en-US" b="1" dirty="0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DD167D63-E167-487F-BEAD-255D233F3F8C}"/>
                </a:ext>
              </a:extLst>
            </p:cNvPr>
            <p:cNvSpPr/>
            <p:nvPr/>
          </p:nvSpPr>
          <p:spPr>
            <a:xfrm>
              <a:off x="5155248" y="14127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/>
                <a:t>12</a:t>
              </a:r>
              <a:endParaRPr kumimoji="1" lang="ja-JP" altLang="en-US" b="1" dirty="0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174A373-1D56-42BF-8709-9B174AFDABF1}"/>
                </a:ext>
              </a:extLst>
            </p:cNvPr>
            <p:cNvSpPr/>
            <p:nvPr/>
          </p:nvSpPr>
          <p:spPr>
            <a:xfrm>
              <a:off x="7594224" y="1268760"/>
              <a:ext cx="720080" cy="7200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dirty="0">
                  <a:solidFill>
                    <a:schemeClr val="accent6">
                      <a:lumMod val="75000"/>
                    </a:schemeClr>
                  </a:solidFill>
                </a:rPr>
                <a:t>4</a:t>
              </a:r>
              <a:endParaRPr kumimoji="1" lang="ja-JP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A2A6E93-4280-405F-A157-69789F89A608}"/>
                </a:ext>
              </a:extLst>
            </p:cNvPr>
            <p:cNvSpPr/>
            <p:nvPr/>
          </p:nvSpPr>
          <p:spPr>
            <a:xfrm>
              <a:off x="7738240" y="764704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 b="1" dirty="0"/>
                <a:t>13</a:t>
              </a:r>
              <a:endParaRPr kumimoji="1" lang="ja-JP" altLang="en-US" b="1" dirty="0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8AB4483-AE2A-49D5-ADB5-8ADABAAA60D0}"/>
                </a:ext>
              </a:extLst>
            </p:cNvPr>
            <p:cNvSpPr/>
            <p:nvPr/>
          </p:nvSpPr>
          <p:spPr>
            <a:xfrm>
              <a:off x="8381664" y="14127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/>
                <a:t>14</a:t>
              </a:r>
              <a:endParaRPr kumimoji="1" lang="ja-JP" altLang="en-US" b="1" dirty="0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9A12C57-2BD4-4035-A86E-CEC8649A7644}"/>
                </a:ext>
              </a:extLst>
            </p:cNvPr>
            <p:cNvSpPr/>
            <p:nvPr/>
          </p:nvSpPr>
          <p:spPr>
            <a:xfrm>
              <a:off x="7738240" y="2066712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b="1" dirty="0"/>
                <a:t>15</a:t>
              </a:r>
              <a:endParaRPr kumimoji="1" lang="ja-JP" altLang="en-US" b="1" dirty="0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E7E0D330-785A-4DAD-99F6-69D6E210E652}"/>
                </a:ext>
              </a:extLst>
            </p:cNvPr>
            <p:cNvSpPr/>
            <p:nvPr/>
          </p:nvSpPr>
          <p:spPr>
            <a:xfrm>
              <a:off x="7094816" y="1412776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b="1" dirty="0"/>
                <a:t>16</a:t>
              </a:r>
              <a:endParaRPr kumimoji="1" lang="ja-JP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16687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Ohta, Masatoshi (SHES)</dc:creator>
  <cp:lastModifiedBy>Ohta, Masatoshi (SHES)</cp:lastModifiedBy>
  <cp:revision>2</cp:revision>
  <dcterms:created xsi:type="dcterms:W3CDTF">2019-11-25T09:15:03Z</dcterms:created>
  <dcterms:modified xsi:type="dcterms:W3CDTF">2019-11-25T10:31:38Z</dcterms:modified>
</cp:coreProperties>
</file>