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56FAD85-0076-4A0A-8470-421A5EF59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27E223F7-A59E-440F-A896-78E1E74A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/>
              <a:t>Klõpsake juhteksemplari alapealkirja laadi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F8FD3DFE-5DE5-46F3-BD99-D57BAC08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DD8F228D-5299-4555-B9AE-C4CAC95F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32534343-EB96-4A3F-BF44-FAD8331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5272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EF50877-120E-417C-997B-75CDA754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0455C2EC-AED2-4C33-8E7B-6CF76424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CAA914F0-331E-4BC5-9E10-039AF03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DABD3ED4-7577-4F4D-A219-F7C3A460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962E1DC3-2594-4DE3-AA2C-B00CD4B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386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altiitel 1">
            <a:extLst>
              <a:ext uri="{FF2B5EF4-FFF2-40B4-BE49-F238E27FC236}">
                <a16:creationId xmlns:a16="http://schemas.microsoft.com/office/drawing/2014/main" id="{63C6EF96-01B6-4E8E-9626-D5C39D31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Vertikaalteksti kohatäide 2">
            <a:extLst>
              <a:ext uri="{FF2B5EF4-FFF2-40B4-BE49-F238E27FC236}">
                <a16:creationId xmlns:a16="http://schemas.microsoft.com/office/drawing/2014/main" id="{35B116D6-40A4-4CC1-8613-7FAE63071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F6734D3A-C7C0-4B26-9BC6-43EB022E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6811778A-CBAD-4B0B-880D-B1D7BC15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C6B6D40C-D482-4D2A-AFB6-1800241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448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32D3309-D9B1-489D-9AE6-DF242989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B061B18B-602C-4CAE-A97E-F999584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720ACCFF-5DA9-4BBB-AFAB-ABA6F86B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C8BE2A2C-11EC-4A7D-BBA4-3DE983E4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61CC516F-AFF6-44A5-BA40-FE026C4D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708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3865463-2F89-429F-A3E5-255B6C18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1131FCA4-D812-4BBC-AF76-064BF88A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E285623A-9323-444B-AB1E-1EF5BEA0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9582EEC6-E6F4-4652-B200-0102131C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C634C105-077A-4234-B1CA-CDA9E38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951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FC69B4D3-0A23-4C51-A6DB-44B69154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DF2C6590-5B57-49BA-BA13-93CED34F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910DABBB-6F15-46F9-B83B-045051D71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B5AAB195-5075-4E62-8803-C11470A7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BCA0416F-159F-4A29-9770-C428876E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9DB08138-5DC2-47F8-A9BD-96EB816C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525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B982E3C0-BD95-406B-8764-9292DDCF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EB2F3D6F-CD07-4CD2-93F1-9F71E34D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BD375908-B77F-46E7-A093-7AB6C2D8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5" name="Teksti kohatäide 4">
            <a:extLst>
              <a:ext uri="{FF2B5EF4-FFF2-40B4-BE49-F238E27FC236}">
                <a16:creationId xmlns:a16="http://schemas.microsoft.com/office/drawing/2014/main" id="{972E35F2-408A-4186-B685-56423C6C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Sisu kohatäide 5">
            <a:extLst>
              <a:ext uri="{FF2B5EF4-FFF2-40B4-BE49-F238E27FC236}">
                <a16:creationId xmlns:a16="http://schemas.microsoft.com/office/drawing/2014/main" id="{15D8B5A2-FD62-4070-A7A1-B6678A6BD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Kuupäeva kohatäide 6">
            <a:extLst>
              <a:ext uri="{FF2B5EF4-FFF2-40B4-BE49-F238E27FC236}">
                <a16:creationId xmlns:a16="http://schemas.microsoft.com/office/drawing/2014/main" id="{98983A98-B642-4FC7-BF08-12D1B998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8" name="Jaluse kohatäide 7">
            <a:extLst>
              <a:ext uri="{FF2B5EF4-FFF2-40B4-BE49-F238E27FC236}">
                <a16:creationId xmlns:a16="http://schemas.microsoft.com/office/drawing/2014/main" id="{B73AA7D9-AFFF-401C-AC5B-36FBFB3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aidinumbri kohatäide 8">
            <a:extLst>
              <a:ext uri="{FF2B5EF4-FFF2-40B4-BE49-F238E27FC236}">
                <a16:creationId xmlns:a16="http://schemas.microsoft.com/office/drawing/2014/main" id="{5EB40893-E505-4286-9A87-2DFD5EC3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740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D6DCE936-1A52-42D5-A65F-42115410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Kuupäeva kohatäide 2">
            <a:extLst>
              <a:ext uri="{FF2B5EF4-FFF2-40B4-BE49-F238E27FC236}">
                <a16:creationId xmlns:a16="http://schemas.microsoft.com/office/drawing/2014/main" id="{8040641C-F393-4EB9-BF15-355E0851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4" name="Jaluse kohatäide 3">
            <a:extLst>
              <a:ext uri="{FF2B5EF4-FFF2-40B4-BE49-F238E27FC236}">
                <a16:creationId xmlns:a16="http://schemas.microsoft.com/office/drawing/2014/main" id="{B642878A-2D23-44C1-BDC0-9CDB95A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aidinumbri kohatäide 4">
            <a:extLst>
              <a:ext uri="{FF2B5EF4-FFF2-40B4-BE49-F238E27FC236}">
                <a16:creationId xmlns:a16="http://schemas.microsoft.com/office/drawing/2014/main" id="{91525800-B226-42C4-86D4-74AA8B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78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upäeva kohatäide 1">
            <a:extLst>
              <a:ext uri="{FF2B5EF4-FFF2-40B4-BE49-F238E27FC236}">
                <a16:creationId xmlns:a16="http://schemas.microsoft.com/office/drawing/2014/main" id="{FE9E5215-ACCF-4A17-9115-70DBAB19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3" name="Jaluse kohatäide 2">
            <a:extLst>
              <a:ext uri="{FF2B5EF4-FFF2-40B4-BE49-F238E27FC236}">
                <a16:creationId xmlns:a16="http://schemas.microsoft.com/office/drawing/2014/main" id="{19C78F0E-7EDB-4FB5-96A4-445405D4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>
            <a:extLst>
              <a:ext uri="{FF2B5EF4-FFF2-40B4-BE49-F238E27FC236}">
                <a16:creationId xmlns:a16="http://schemas.microsoft.com/office/drawing/2014/main" id="{102F2E3D-9B76-4A1B-9FD3-B4CA88F4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6033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0367FDD3-C81A-46A8-A7BF-235FF723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9571461D-3158-4B36-864C-262ABA6C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CC024243-DDE8-45D0-AD04-6BA9D3E8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3C794D02-278E-4B38-8F35-5B1FC92D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FFC29387-B6D8-4A12-BA25-3D03768C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FFF25B29-9D41-4DBC-B024-4B62CC81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233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AA89156-515C-4942-BDC2-554DF6E7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Pildi kohatäide 2">
            <a:extLst>
              <a:ext uri="{FF2B5EF4-FFF2-40B4-BE49-F238E27FC236}">
                <a16:creationId xmlns:a16="http://schemas.microsoft.com/office/drawing/2014/main" id="{D5370A6C-5AE4-47C0-9F35-FF7FBAAB7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7144C9B9-DCC5-4349-B47D-C3CD83133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Kuupäeva kohatäide 4">
            <a:extLst>
              <a:ext uri="{FF2B5EF4-FFF2-40B4-BE49-F238E27FC236}">
                <a16:creationId xmlns:a16="http://schemas.microsoft.com/office/drawing/2014/main" id="{182837B6-CCD1-44BC-9A67-280FDFB9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6" name="Jaluse kohatäide 5">
            <a:extLst>
              <a:ext uri="{FF2B5EF4-FFF2-40B4-BE49-F238E27FC236}">
                <a16:creationId xmlns:a16="http://schemas.microsoft.com/office/drawing/2014/main" id="{7C65B753-9FED-4058-904C-B8D9A531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aidinumbri kohatäide 6">
            <a:extLst>
              <a:ext uri="{FF2B5EF4-FFF2-40B4-BE49-F238E27FC236}">
                <a16:creationId xmlns:a16="http://schemas.microsoft.com/office/drawing/2014/main" id="{321A8B77-8C0F-4CF7-B940-2F8B546C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629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ja kohatäide 1">
            <a:extLst>
              <a:ext uri="{FF2B5EF4-FFF2-40B4-BE49-F238E27FC236}">
                <a16:creationId xmlns:a16="http://schemas.microsoft.com/office/drawing/2014/main" id="{A0184213-56F2-4771-AAE5-75A4250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</a:p>
        </p:txBody>
      </p:sp>
      <p:sp>
        <p:nvSpPr>
          <p:cNvPr id="3" name="Teksti kohatäide 2">
            <a:extLst>
              <a:ext uri="{FF2B5EF4-FFF2-40B4-BE49-F238E27FC236}">
                <a16:creationId xmlns:a16="http://schemas.microsoft.com/office/drawing/2014/main" id="{85AF2FEA-FBEC-4655-96E5-A79932B6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Kuupäeva kohatäide 3">
            <a:extLst>
              <a:ext uri="{FF2B5EF4-FFF2-40B4-BE49-F238E27FC236}">
                <a16:creationId xmlns:a16="http://schemas.microsoft.com/office/drawing/2014/main" id="{B1B7685E-A105-4803-B730-C4CBAEC1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551F-41C1-4923-B66D-92E558CD5457}" type="datetimeFigureOut">
              <a:rPr lang="et-EE" smtClean="0"/>
              <a:t>21.02.2024</a:t>
            </a:fld>
            <a:endParaRPr lang="et-EE"/>
          </a:p>
        </p:txBody>
      </p:sp>
      <p:sp>
        <p:nvSpPr>
          <p:cNvPr id="5" name="Jaluse kohatäide 4">
            <a:extLst>
              <a:ext uri="{FF2B5EF4-FFF2-40B4-BE49-F238E27FC236}">
                <a16:creationId xmlns:a16="http://schemas.microsoft.com/office/drawing/2014/main" id="{EA8B05A7-3435-4BF3-824D-99EDFFD8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aidinumbri kohatäide 5">
            <a:extLst>
              <a:ext uri="{FF2B5EF4-FFF2-40B4-BE49-F238E27FC236}">
                <a16:creationId xmlns:a16="http://schemas.microsoft.com/office/drawing/2014/main" id="{AFF567DE-74AC-4505-AFAD-8C7E0A221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D8121-4D04-48EB-BFDE-35F8C2E5D27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8941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469E769-EBF6-449F-A599-A6346B38F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OmniCalc</a:t>
            </a:r>
            <a:br>
              <a:rPr lang="et-EE" dirty="0"/>
            </a:br>
            <a:r>
              <a:rPr lang="et-EE" sz="2400" dirty="0"/>
              <a:t>Mobiilirakendused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289A4F30-32D5-4FA5-81A2-79C9FA82A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Nirgi, Rohusaar, Tahk, Press</a:t>
            </a:r>
            <a:br>
              <a:rPr lang="et-EE" dirty="0"/>
            </a:br>
            <a:r>
              <a:rPr lang="et-EE" dirty="0"/>
              <a:t>TARpe22</a:t>
            </a:r>
          </a:p>
        </p:txBody>
      </p:sp>
    </p:spTree>
    <p:extLst>
      <p:ext uri="{BB962C8B-B14F-4D97-AF65-F5344CB8AC3E}">
        <p14:creationId xmlns:p14="http://schemas.microsoft.com/office/powerpoint/2010/main" val="166273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7255DBA-58BD-436E-A154-957975C1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Sisukord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E7BD9A40-258C-4267-8374-28B6649E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Tiitel</a:t>
            </a:r>
          </a:p>
          <a:p>
            <a:pPr marL="0" indent="0">
              <a:buNone/>
            </a:pPr>
            <a:r>
              <a:rPr lang="et-EE" dirty="0"/>
              <a:t>Sisukord</a:t>
            </a:r>
          </a:p>
          <a:p>
            <a:pPr marL="0" indent="0">
              <a:buNone/>
            </a:pPr>
            <a:r>
              <a:rPr lang="et-EE" dirty="0"/>
              <a:t>Sissejuhatus</a:t>
            </a:r>
          </a:p>
          <a:p>
            <a:pPr marL="0" indent="0">
              <a:buNone/>
            </a:pPr>
            <a:r>
              <a:rPr lang="et-EE" dirty="0"/>
              <a:t>Välimus</a:t>
            </a:r>
          </a:p>
          <a:p>
            <a:pPr marL="0" indent="0">
              <a:buNone/>
            </a:pPr>
            <a:r>
              <a:rPr lang="et-EE" dirty="0"/>
              <a:t>Tööjaotus</a:t>
            </a:r>
          </a:p>
          <a:p>
            <a:pPr marL="0" indent="0">
              <a:buNone/>
            </a:pPr>
            <a:r>
              <a:rPr lang="et-EE" dirty="0"/>
              <a:t>Lõpp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5010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A5A986E5-05B1-4BAD-802B-6A3571B4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Mis see on?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C08FDFBA-9061-412E-A1F5-B45EC7D0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OmniCalc</a:t>
            </a:r>
            <a:r>
              <a:rPr lang="et-EE" dirty="0"/>
              <a:t> on meie väike mobiilne versioon </a:t>
            </a:r>
            <a:r>
              <a:rPr lang="et-EE" dirty="0" err="1"/>
              <a:t>OmniCalculator</a:t>
            </a:r>
            <a:r>
              <a:rPr lang="et-EE" dirty="0"/>
              <a:t> veebiplatvormist</a:t>
            </a:r>
          </a:p>
          <a:p>
            <a:r>
              <a:rPr lang="et-EE" dirty="0"/>
              <a:t>See käitub kui matemaatiliste ja füüsikaliste valemite rakendaja keskusena, nt: Pythagorase teoreemi kalkulaator, kiiruse kalkulaator, keskmise </a:t>
            </a:r>
            <a:r>
              <a:rPr lang="et-EE" dirty="0" err="1"/>
              <a:t>arvutaja</a:t>
            </a:r>
            <a:r>
              <a:rPr lang="et-EE" dirty="0"/>
              <a:t>, jne</a:t>
            </a:r>
          </a:p>
          <a:p>
            <a:r>
              <a:rPr lang="et-EE" dirty="0"/>
              <a:t>Antud rakendus teeb õpilase elu tunduvalt lihtsamaks ja selle loomine annab meile parema ülevaate selle üle, kuidas mobiilirakenduste tegemine käib</a:t>
            </a:r>
          </a:p>
        </p:txBody>
      </p:sp>
    </p:spTree>
    <p:extLst>
      <p:ext uri="{BB962C8B-B14F-4D97-AF65-F5344CB8AC3E}">
        <p14:creationId xmlns:p14="http://schemas.microsoft.com/office/powerpoint/2010/main" val="147465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7CF72911-7471-4A6F-87E8-104FC22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Mis on eesmärk?</a:t>
            </a:r>
          </a:p>
        </p:txBody>
      </p:sp>
      <p:sp>
        <p:nvSpPr>
          <p:cNvPr id="4" name="Sisu kohatäide 3">
            <a:extLst>
              <a:ext uri="{FF2B5EF4-FFF2-40B4-BE49-F238E27FC236}">
                <a16:creationId xmlns:a16="http://schemas.microsoft.com/office/drawing/2014/main" id="{F76F8B46-A715-41E8-83B9-DF504CD6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OmniCalc</a:t>
            </a:r>
            <a:r>
              <a:rPr lang="et-EE" dirty="0"/>
              <a:t> eesmärk on aidata kasutajat keeruliste matemaatiliste ja füüsikaliste arvutuste juures</a:t>
            </a:r>
          </a:p>
          <a:p>
            <a:r>
              <a:rPr lang="et-EE" dirty="0"/>
              <a:t>Anda kasutajale parem arusaam kalkulaatoris kasutatavatest valemitest</a:t>
            </a:r>
          </a:p>
        </p:txBody>
      </p:sp>
    </p:spTree>
    <p:extLst>
      <p:ext uri="{BB962C8B-B14F-4D97-AF65-F5344CB8AC3E}">
        <p14:creationId xmlns:p14="http://schemas.microsoft.com/office/powerpoint/2010/main" val="380007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87A9F5EA-4D84-4441-BFEF-3DEA85C7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Milline see välja hakkab nägema?</a:t>
            </a:r>
          </a:p>
        </p:txBody>
      </p:sp>
      <p:pic>
        <p:nvPicPr>
          <p:cNvPr id="5" name="Pilt 4">
            <a:extLst>
              <a:ext uri="{FF2B5EF4-FFF2-40B4-BE49-F238E27FC236}">
                <a16:creationId xmlns:a16="http://schemas.microsoft.com/office/drawing/2014/main" id="{A431E969-29B9-4AF3-BFDA-E907CAAFD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4758"/>
            <a:ext cx="3724795" cy="2819794"/>
          </a:xfrm>
          <a:prstGeom prst="rect">
            <a:avLst/>
          </a:prstGeom>
        </p:spPr>
      </p:pic>
      <p:pic>
        <p:nvPicPr>
          <p:cNvPr id="7" name="Pilt 6">
            <a:extLst>
              <a:ext uri="{FF2B5EF4-FFF2-40B4-BE49-F238E27FC236}">
                <a16:creationId xmlns:a16="http://schemas.microsoft.com/office/drawing/2014/main" id="{61615E4B-4536-4BDF-9D03-1E40C5D7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2" y="2044538"/>
            <a:ext cx="2858173" cy="3349193"/>
          </a:xfrm>
          <a:prstGeom prst="rect">
            <a:avLst/>
          </a:prstGeom>
        </p:spPr>
      </p:pic>
      <p:pic>
        <p:nvPicPr>
          <p:cNvPr id="11" name="Pilt 10">
            <a:extLst>
              <a:ext uri="{FF2B5EF4-FFF2-40B4-BE49-F238E27FC236}">
                <a16:creationId xmlns:a16="http://schemas.microsoft.com/office/drawing/2014/main" id="{A2F615C5-D2C4-4C48-B984-6EFE23CF2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14" y="2204758"/>
            <a:ext cx="3658111" cy="2419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D3A8A9-9303-47A8-AB2E-4EF947917F4C}"/>
              </a:ext>
            </a:extLst>
          </p:cNvPr>
          <p:cNvSpPr txBox="1"/>
          <p:nvPr/>
        </p:nvSpPr>
        <p:spPr>
          <a:xfrm>
            <a:off x="1040296" y="1835426"/>
            <a:ext cx="21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Pythagorase teoreem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22637-3ED4-4DCF-B2C9-EFCA8C82F460}"/>
              </a:ext>
            </a:extLst>
          </p:cNvPr>
          <p:cNvSpPr txBox="1"/>
          <p:nvPr/>
        </p:nvSpPr>
        <p:spPr>
          <a:xfrm>
            <a:off x="5227983" y="1580566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Keskmise </a:t>
            </a:r>
            <a:r>
              <a:rPr lang="et-EE" dirty="0" err="1"/>
              <a:t>arvutaja</a:t>
            </a:r>
            <a:endParaRPr lang="et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38E8A-D9B8-4C8E-97C1-E3B12F732055}"/>
              </a:ext>
            </a:extLst>
          </p:cNvPr>
          <p:cNvSpPr txBox="1"/>
          <p:nvPr/>
        </p:nvSpPr>
        <p:spPr>
          <a:xfrm>
            <a:off x="8746435" y="1729179"/>
            <a:ext cx="19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Protsendi </a:t>
            </a:r>
            <a:r>
              <a:rPr lang="et-EE" dirty="0" err="1"/>
              <a:t>arvutaja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5855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FAB163C9-AA5F-44EA-8844-71354574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Tööjaotus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D55BEE15-D0D6-48B5-8A94-09CDB591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Töö jaotamine toimub </a:t>
            </a:r>
            <a:r>
              <a:rPr lang="et-EE" dirty="0" err="1"/>
              <a:t>Github</a:t>
            </a:r>
            <a:r>
              <a:rPr lang="et-EE" dirty="0"/>
              <a:t> vahendusel, kus igale meeskonna liikmele on määratud oma </a:t>
            </a:r>
            <a:r>
              <a:rPr lang="et-EE" dirty="0" err="1"/>
              <a:t>branch</a:t>
            </a:r>
            <a:endParaRPr lang="et-EE" dirty="0"/>
          </a:p>
          <a:p>
            <a:r>
              <a:rPr lang="et-EE" dirty="0"/>
              <a:t>Rohusaar – keskmise arvutamise kalkulaator</a:t>
            </a:r>
          </a:p>
          <a:p>
            <a:r>
              <a:rPr lang="et-EE" dirty="0"/>
              <a:t>Tahk – Protsendi </a:t>
            </a:r>
            <a:r>
              <a:rPr lang="et-EE"/>
              <a:t>arvutaja</a:t>
            </a:r>
            <a:endParaRPr lang="et-EE" dirty="0"/>
          </a:p>
          <a:p>
            <a:r>
              <a:rPr lang="et-EE" dirty="0"/>
              <a:t>Press - Esileht</a:t>
            </a:r>
          </a:p>
          <a:p>
            <a:r>
              <a:rPr lang="et-EE" dirty="0"/>
              <a:t>Nirgi – Pythagorase teoreemi kalkulaator</a:t>
            </a:r>
          </a:p>
        </p:txBody>
      </p:sp>
    </p:spTree>
    <p:extLst>
      <p:ext uri="{BB962C8B-B14F-4D97-AF65-F5344CB8AC3E}">
        <p14:creationId xmlns:p14="http://schemas.microsoft.com/office/powerpoint/2010/main" val="1197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alkiri 3">
            <a:extLst>
              <a:ext uri="{FF2B5EF4-FFF2-40B4-BE49-F238E27FC236}">
                <a16:creationId xmlns:a16="http://schemas.microsoft.com/office/drawing/2014/main" id="{3BB32105-8B8A-4C07-B5BF-A875B233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t-EE" dirty="0"/>
              <a:t>Aitäh vaatamast ja/või kuulamast!</a:t>
            </a:r>
          </a:p>
        </p:txBody>
      </p:sp>
    </p:spTree>
    <p:extLst>
      <p:ext uri="{BB962C8B-B14F-4D97-AF65-F5344CB8AC3E}">
        <p14:creationId xmlns:p14="http://schemas.microsoft.com/office/powerpoint/2010/main" val="174833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148</Words>
  <Application>Microsoft Office PowerPoint</Application>
  <PresentationFormat>Laiekraan</PresentationFormat>
  <Paragraphs>27</Paragraphs>
  <Slides>7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Office'i kujundus</vt:lpstr>
      <vt:lpstr>OmniCalc Mobiilirakendused</vt:lpstr>
      <vt:lpstr>Sisukord</vt:lpstr>
      <vt:lpstr>Mis see on?</vt:lpstr>
      <vt:lpstr>Mis on eesmärk?</vt:lpstr>
      <vt:lpstr>Milline see välja hakkab nägema?</vt:lpstr>
      <vt:lpstr>Tööjaotus</vt:lpstr>
      <vt:lpstr>Aitäh vaatamast ja/või kuulamast!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OmniCalc Mobiilirakendused</dc:title>
  <dc:creator>Opilane TTHK</dc:creator>
  <cp:lastModifiedBy>Opilane TTHK</cp:lastModifiedBy>
  <cp:revision>10</cp:revision>
  <dcterms:created xsi:type="dcterms:W3CDTF">2024-02-20T06:33:32Z</dcterms:created>
  <dcterms:modified xsi:type="dcterms:W3CDTF">2024-02-21T08:38:01Z</dcterms:modified>
</cp:coreProperties>
</file>