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18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11.xml" ContentType="application/vnd.openxmlformats-officedocument.presentationml.tags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7.xml" ContentType="application/vnd.openxmlformats-officedocument.presentationml.tag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8" r:id="rId4"/>
    <p:sldId id="266" r:id="rId5"/>
    <p:sldId id="267" r:id="rId6"/>
    <p:sldId id="268" r:id="rId7"/>
    <p:sldId id="270" r:id="rId8"/>
    <p:sldId id="272" r:id="rId9"/>
    <p:sldId id="273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6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6E6E6"/>
    <a:srgbClr val="F0F5FE"/>
    <a:srgbClr val="3E7AF6"/>
    <a:srgbClr val="42CE99"/>
    <a:srgbClr val="97DFB7"/>
    <a:srgbClr val="BDF4D7"/>
    <a:srgbClr val="1DD9FF"/>
    <a:srgbClr val="E6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81748d8f-6239-4c44-8c1d-7e187a065834.source.3.zh-Hans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7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9E91665-20EB-691C-08D4-FCD56B6E4418}"/>
              </a:ext>
            </a:extLst>
          </p:cNvPr>
          <p:cNvGrpSpPr/>
          <p:nvPr userDrawn="1"/>
        </p:nvGrpSpPr>
        <p:grpSpPr>
          <a:xfrm>
            <a:off x="2400430" y="-48533"/>
            <a:ext cx="9791570" cy="6975525"/>
            <a:chOff x="2400430" y="-48533"/>
            <a:chExt cx="9791570" cy="6975525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C70A3608-AAE2-43F0-D1AD-7474C72C58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430" y="-48533"/>
              <a:ext cx="9791570" cy="6975525"/>
            </a:xfrm>
            <a:prstGeom prst="rect">
              <a:avLst/>
            </a:prstGeom>
          </p:spPr>
        </p:pic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E8C1224-90A2-697B-E0E2-F4D53C2B28E0}"/>
                </a:ext>
              </a:extLst>
            </p:cNvPr>
            <p:cNvGrpSpPr/>
            <p:nvPr userDrawn="1"/>
          </p:nvGrpSpPr>
          <p:grpSpPr>
            <a:xfrm>
              <a:off x="5789651" y="1249363"/>
              <a:ext cx="5913437" cy="4986337"/>
              <a:chOff x="5605463" y="1249363"/>
              <a:chExt cx="5913437" cy="49863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D48564-46E3-4904-9BC4-A686CFFC065B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605463" y="1249363"/>
                <a:ext cx="5913437" cy="4986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D38894B-3C40-2DF0-841E-E4A216DFC7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608638" y="5535613"/>
                <a:ext cx="5910262" cy="696912"/>
              </a:xfrm>
              <a:prstGeom prst="ellipse">
                <a:avLst/>
              </a:prstGeom>
              <a:solidFill>
                <a:srgbClr val="164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C736E2-CEF5-E8C2-3174-135982B4A8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4425" y="4333875"/>
                <a:ext cx="520700" cy="992187"/>
              </a:xfrm>
              <a:custGeom>
                <a:avLst/>
                <a:gdLst>
                  <a:gd name="T0" fmla="*/ 164 w 192"/>
                  <a:gd name="T1" fmla="*/ 365 h 365"/>
                  <a:gd name="T2" fmla="*/ 2 w 192"/>
                  <a:gd name="T3" fmla="*/ 0 h 365"/>
                  <a:gd name="T4" fmla="*/ 192 w 192"/>
                  <a:gd name="T5" fmla="*/ 193 h 365"/>
                  <a:gd name="T6" fmla="*/ 164 w 192"/>
                  <a:gd name="T7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365">
                    <a:moveTo>
                      <a:pt x="164" y="365"/>
                    </a:moveTo>
                    <a:cubicBezTo>
                      <a:pt x="164" y="365"/>
                      <a:pt x="0" y="97"/>
                      <a:pt x="2" y="0"/>
                    </a:cubicBezTo>
                    <a:cubicBezTo>
                      <a:pt x="2" y="0"/>
                      <a:pt x="110" y="4"/>
                      <a:pt x="192" y="193"/>
                    </a:cubicBezTo>
                    <a:lnTo>
                      <a:pt x="164" y="365"/>
                    </a:lnTo>
                    <a:close/>
                  </a:path>
                </a:pathLst>
              </a:custGeom>
              <a:solidFill>
                <a:srgbClr val="124D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D297BF6-3033-741F-2719-1D8B1DCC0D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61063" y="4883150"/>
                <a:ext cx="725487" cy="587375"/>
              </a:xfrm>
              <a:custGeom>
                <a:avLst/>
                <a:gdLst>
                  <a:gd name="T0" fmla="*/ 183 w 267"/>
                  <a:gd name="T1" fmla="*/ 32 h 216"/>
                  <a:gd name="T2" fmla="*/ 0 w 267"/>
                  <a:gd name="T3" fmla="*/ 32 h 216"/>
                  <a:gd name="T4" fmla="*/ 267 w 267"/>
                  <a:gd name="T5" fmla="*/ 216 h 216"/>
                  <a:gd name="T6" fmla="*/ 245 w 267"/>
                  <a:gd name="T7" fmla="*/ 62 h 216"/>
                  <a:gd name="T8" fmla="*/ 183 w 267"/>
                  <a:gd name="T9" fmla="*/ 3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16">
                    <a:moveTo>
                      <a:pt x="183" y="32"/>
                    </a:moveTo>
                    <a:cubicBezTo>
                      <a:pt x="183" y="32"/>
                      <a:pt x="79" y="0"/>
                      <a:pt x="0" y="32"/>
                    </a:cubicBezTo>
                    <a:cubicBezTo>
                      <a:pt x="0" y="32"/>
                      <a:pt x="114" y="162"/>
                      <a:pt x="267" y="216"/>
                    </a:cubicBezTo>
                    <a:cubicBezTo>
                      <a:pt x="245" y="62"/>
                      <a:pt x="245" y="62"/>
                      <a:pt x="245" y="62"/>
                    </a:cubicBezTo>
                    <a:lnTo>
                      <a:pt x="183" y="32"/>
                    </a:lnTo>
                    <a:close/>
                  </a:path>
                </a:pathLst>
              </a:custGeom>
              <a:solidFill>
                <a:srgbClr val="1E5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5B6EBC-2CE2-F019-5DEF-868E6A4A40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1852613"/>
                <a:ext cx="1362075" cy="1449387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8A87996B-BEEA-CC1F-96DB-33221AD1DA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77013" y="4692650"/>
                <a:ext cx="1211262" cy="354012"/>
              </a:xfrm>
              <a:custGeom>
                <a:avLst/>
                <a:gdLst>
                  <a:gd name="T0" fmla="*/ 763 w 763"/>
                  <a:gd name="T1" fmla="*/ 223 h 223"/>
                  <a:gd name="T2" fmla="*/ 0 w 763"/>
                  <a:gd name="T3" fmla="*/ 223 h 223"/>
                  <a:gd name="T4" fmla="*/ 24 w 763"/>
                  <a:gd name="T5" fmla="*/ 0 h 223"/>
                  <a:gd name="T6" fmla="*/ 763 w 763"/>
                  <a:gd name="T7" fmla="*/ 0 h 223"/>
                  <a:gd name="T8" fmla="*/ 763 w 763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223">
                    <a:moveTo>
                      <a:pt x="763" y="223"/>
                    </a:moveTo>
                    <a:lnTo>
                      <a:pt x="0" y="223"/>
                    </a:lnTo>
                    <a:lnTo>
                      <a:pt x="24" y="0"/>
                    </a:lnTo>
                    <a:lnTo>
                      <a:pt x="763" y="0"/>
                    </a:lnTo>
                    <a:lnTo>
                      <a:pt x="763" y="223"/>
                    </a:ln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3D702A7-F0DB-B306-9ADA-94E02B394E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654050"/>
              </a:xfrm>
              <a:prstGeom prst="rect">
                <a:avLst/>
              </a:prstGeom>
              <a:solidFill>
                <a:srgbClr val="95E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20F2B2B-0B74-498A-5FF5-7C12B90FA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88213" y="5472113"/>
                <a:ext cx="296862" cy="68262"/>
              </a:xfrm>
              <a:custGeom>
                <a:avLst/>
                <a:gdLst>
                  <a:gd name="T0" fmla="*/ 97 w 109"/>
                  <a:gd name="T1" fmla="*/ 25 h 25"/>
                  <a:gd name="T2" fmla="*/ 12 w 109"/>
                  <a:gd name="T3" fmla="*/ 25 h 25"/>
                  <a:gd name="T4" fmla="*/ 0 w 109"/>
                  <a:gd name="T5" fmla="*/ 13 h 25"/>
                  <a:gd name="T6" fmla="*/ 0 w 109"/>
                  <a:gd name="T7" fmla="*/ 13 h 25"/>
                  <a:gd name="T8" fmla="*/ 12 w 109"/>
                  <a:gd name="T9" fmla="*/ 0 h 25"/>
                  <a:gd name="T10" fmla="*/ 97 w 109"/>
                  <a:gd name="T11" fmla="*/ 0 h 25"/>
                  <a:gd name="T12" fmla="*/ 109 w 109"/>
                  <a:gd name="T13" fmla="*/ 13 h 25"/>
                  <a:gd name="T14" fmla="*/ 109 w 109"/>
                  <a:gd name="T15" fmla="*/ 13 h 25"/>
                  <a:gd name="T16" fmla="*/ 97 w 109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25">
                    <a:moveTo>
                      <a:pt x="97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4" y="0"/>
                      <a:pt x="109" y="6"/>
                      <a:pt x="109" y="13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109" y="19"/>
                      <a:pt x="104" y="25"/>
                      <a:pt x="97" y="25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13CF41DF-B401-3C55-57FE-195E1BD07D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575300"/>
                <a:ext cx="401637" cy="65087"/>
              </a:xfrm>
              <a:custGeom>
                <a:avLst/>
                <a:gdLst>
                  <a:gd name="T0" fmla="*/ 136 w 148"/>
                  <a:gd name="T1" fmla="*/ 24 h 24"/>
                  <a:gd name="T2" fmla="*/ 12 w 148"/>
                  <a:gd name="T3" fmla="*/ 24 h 24"/>
                  <a:gd name="T4" fmla="*/ 0 w 148"/>
                  <a:gd name="T5" fmla="*/ 12 h 24"/>
                  <a:gd name="T6" fmla="*/ 0 w 148"/>
                  <a:gd name="T7" fmla="*/ 12 h 24"/>
                  <a:gd name="T8" fmla="*/ 12 w 148"/>
                  <a:gd name="T9" fmla="*/ 0 h 24"/>
                  <a:gd name="T10" fmla="*/ 136 w 148"/>
                  <a:gd name="T11" fmla="*/ 0 h 24"/>
                  <a:gd name="T12" fmla="*/ 148 w 148"/>
                  <a:gd name="T13" fmla="*/ 12 h 24"/>
                  <a:gd name="T14" fmla="*/ 148 w 148"/>
                  <a:gd name="T15" fmla="*/ 12 h 24"/>
                  <a:gd name="T16" fmla="*/ 136 w 14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4">
                    <a:moveTo>
                      <a:pt x="13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43" y="0"/>
                      <a:pt x="148" y="5"/>
                      <a:pt x="148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8" y="19"/>
                      <a:pt x="143" y="24"/>
                      <a:pt x="136" y="24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D3CC8E6E-1769-9CAA-91F2-EFB4E2C7AE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2875" y="4691063"/>
                <a:ext cx="147637" cy="341312"/>
              </a:xfrm>
              <a:custGeom>
                <a:avLst/>
                <a:gdLst>
                  <a:gd name="T0" fmla="*/ 7 w 54"/>
                  <a:gd name="T1" fmla="*/ 126 h 126"/>
                  <a:gd name="T2" fmla="*/ 5 w 54"/>
                  <a:gd name="T3" fmla="*/ 126 h 126"/>
                  <a:gd name="T4" fmla="*/ 1 w 54"/>
                  <a:gd name="T5" fmla="*/ 118 h 126"/>
                  <a:gd name="T6" fmla="*/ 41 w 54"/>
                  <a:gd name="T7" fmla="*/ 4 h 126"/>
                  <a:gd name="T8" fmla="*/ 49 w 54"/>
                  <a:gd name="T9" fmla="*/ 1 h 126"/>
                  <a:gd name="T10" fmla="*/ 53 w 54"/>
                  <a:gd name="T11" fmla="*/ 8 h 126"/>
                  <a:gd name="T12" fmla="*/ 13 w 54"/>
                  <a:gd name="T13" fmla="*/ 122 h 126"/>
                  <a:gd name="T14" fmla="*/ 7 w 54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26">
                    <a:moveTo>
                      <a:pt x="7" y="126"/>
                    </a:moveTo>
                    <a:cubicBezTo>
                      <a:pt x="6" y="126"/>
                      <a:pt x="6" y="126"/>
                      <a:pt x="5" y="126"/>
                    </a:cubicBezTo>
                    <a:cubicBezTo>
                      <a:pt x="2" y="125"/>
                      <a:pt x="0" y="121"/>
                      <a:pt x="1" y="118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6" y="0"/>
                      <a:pt x="49" y="1"/>
                    </a:cubicBezTo>
                    <a:cubicBezTo>
                      <a:pt x="52" y="2"/>
                      <a:pt x="54" y="5"/>
                      <a:pt x="53" y="8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12" y="125"/>
                      <a:pt x="10" y="126"/>
                      <a:pt x="7" y="126"/>
                    </a:cubicBez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0D29A6-8B0A-3426-AD5C-A702DFC9CB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5613" y="5318125"/>
                <a:ext cx="222250" cy="385762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6DB6323-3500-948E-3F18-08A4D00F8E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58737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781059E-DEB6-6A02-C9B9-8A62CA0192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16663" y="5307013"/>
                <a:ext cx="615950" cy="168275"/>
              </a:xfrm>
              <a:prstGeom prst="rect">
                <a:avLst/>
              </a:prstGeom>
              <a:solidFill>
                <a:srgbClr val="8CB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D24144-BDDF-3423-1CDF-9B7F08289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271462"/>
              </a:xfrm>
              <a:prstGeom prst="rect">
                <a:avLst/>
              </a:prstGeom>
              <a:solidFill>
                <a:srgbClr val="73A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575ACC9-B971-2CC3-80DE-F4DBB0F4E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49212"/>
              </a:xfrm>
              <a:prstGeom prst="rect">
                <a:avLst/>
              </a:prstGeom>
              <a:solidFill>
                <a:srgbClr val="6994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DDDD5CF-62D1-4CC9-AC34-0CD265A9F3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43850" y="1460500"/>
                <a:ext cx="795337" cy="104616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855682A6-056C-DE7A-DA95-FAE1FC0892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18425" y="3957638"/>
                <a:ext cx="2847975" cy="1824037"/>
              </a:xfrm>
              <a:custGeom>
                <a:avLst/>
                <a:gdLst>
                  <a:gd name="T0" fmla="*/ 1031 w 1049"/>
                  <a:gd name="T1" fmla="*/ 672 h 672"/>
                  <a:gd name="T2" fmla="*/ 18 w 1049"/>
                  <a:gd name="T3" fmla="*/ 672 h 672"/>
                  <a:gd name="T4" fmla="*/ 0 w 1049"/>
                  <a:gd name="T5" fmla="*/ 654 h 672"/>
                  <a:gd name="T6" fmla="*/ 0 w 1049"/>
                  <a:gd name="T7" fmla="*/ 18 h 672"/>
                  <a:gd name="T8" fmla="*/ 18 w 1049"/>
                  <a:gd name="T9" fmla="*/ 0 h 672"/>
                  <a:gd name="T10" fmla="*/ 1031 w 1049"/>
                  <a:gd name="T11" fmla="*/ 0 h 672"/>
                  <a:gd name="T12" fmla="*/ 1049 w 1049"/>
                  <a:gd name="T13" fmla="*/ 18 h 672"/>
                  <a:gd name="T14" fmla="*/ 1049 w 1049"/>
                  <a:gd name="T15" fmla="*/ 654 h 672"/>
                  <a:gd name="T16" fmla="*/ 1031 w 1049"/>
                  <a:gd name="T1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9" h="672">
                    <a:moveTo>
                      <a:pt x="1031" y="672"/>
                    </a:moveTo>
                    <a:cubicBezTo>
                      <a:pt x="18" y="672"/>
                      <a:pt x="18" y="672"/>
                      <a:pt x="18" y="672"/>
                    </a:cubicBezTo>
                    <a:cubicBezTo>
                      <a:pt x="8" y="672"/>
                      <a:pt x="0" y="664"/>
                      <a:pt x="0" y="6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031" y="0"/>
                      <a:pt x="1031" y="0"/>
                      <a:pt x="1031" y="0"/>
                    </a:cubicBezTo>
                    <a:cubicBezTo>
                      <a:pt x="1041" y="0"/>
                      <a:pt x="1049" y="8"/>
                      <a:pt x="1049" y="18"/>
                    </a:cubicBezTo>
                    <a:cubicBezTo>
                      <a:pt x="1049" y="654"/>
                      <a:pt x="1049" y="654"/>
                      <a:pt x="1049" y="654"/>
                    </a:cubicBezTo>
                    <a:cubicBezTo>
                      <a:pt x="1049" y="664"/>
                      <a:pt x="1041" y="672"/>
                      <a:pt x="1031" y="672"/>
                    </a:cubicBezTo>
                    <a:close/>
                  </a:path>
                </a:pathLst>
              </a:custGeom>
              <a:solidFill>
                <a:srgbClr val="77A3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4FBC6FD-6ECC-90D6-01C0-078DB96E42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071938"/>
                <a:ext cx="1392237" cy="433387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5824137-779E-8E26-9E41-8F234CCBFC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248150"/>
                <a:ext cx="427037" cy="77787"/>
              </a:xfrm>
              <a:custGeom>
                <a:avLst/>
                <a:gdLst>
                  <a:gd name="T0" fmla="*/ 142 w 157"/>
                  <a:gd name="T1" fmla="*/ 29 h 29"/>
                  <a:gd name="T2" fmla="*/ 15 w 157"/>
                  <a:gd name="T3" fmla="*/ 29 h 29"/>
                  <a:gd name="T4" fmla="*/ 0 w 157"/>
                  <a:gd name="T5" fmla="*/ 15 h 29"/>
                  <a:gd name="T6" fmla="*/ 0 w 157"/>
                  <a:gd name="T7" fmla="*/ 15 h 29"/>
                  <a:gd name="T8" fmla="*/ 15 w 157"/>
                  <a:gd name="T9" fmla="*/ 0 h 29"/>
                  <a:gd name="T10" fmla="*/ 142 w 157"/>
                  <a:gd name="T11" fmla="*/ 0 h 29"/>
                  <a:gd name="T12" fmla="*/ 157 w 157"/>
                  <a:gd name="T13" fmla="*/ 15 h 29"/>
                  <a:gd name="T14" fmla="*/ 157 w 157"/>
                  <a:gd name="T15" fmla="*/ 15 h 29"/>
                  <a:gd name="T16" fmla="*/ 142 w 157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9">
                    <a:moveTo>
                      <a:pt x="142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6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29"/>
                      <a:pt x="142" y="29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F01AA60-11B6-96F1-4559-864CEEB0C7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638675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3DE99B0-A0DB-BADC-22C0-E32EEA409C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814888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4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52AB7D0-546B-9972-986C-D2E265EB2A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5211763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3E40CB8E-CFF5-77B8-4B89-04DA62F70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5387975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EE186B1-710C-9227-6511-5CB1888BE3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366250" y="4087813"/>
                <a:ext cx="1047750" cy="1541462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2B5C7535-884B-FD97-5751-BA0CA2173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71025" y="4692650"/>
                <a:ext cx="76200" cy="317500"/>
              </a:xfrm>
              <a:custGeom>
                <a:avLst/>
                <a:gdLst>
                  <a:gd name="T0" fmla="*/ 14 w 28"/>
                  <a:gd name="T1" fmla="*/ 117 h 117"/>
                  <a:gd name="T2" fmla="*/ 14 w 28"/>
                  <a:gd name="T3" fmla="*/ 117 h 117"/>
                  <a:gd name="T4" fmla="*/ 0 w 28"/>
                  <a:gd name="T5" fmla="*/ 103 h 117"/>
                  <a:gd name="T6" fmla="*/ 0 w 28"/>
                  <a:gd name="T7" fmla="*/ 13 h 117"/>
                  <a:gd name="T8" fmla="*/ 14 w 28"/>
                  <a:gd name="T9" fmla="*/ 0 h 117"/>
                  <a:gd name="T10" fmla="*/ 14 w 28"/>
                  <a:gd name="T11" fmla="*/ 0 h 117"/>
                  <a:gd name="T12" fmla="*/ 28 w 28"/>
                  <a:gd name="T13" fmla="*/ 13 h 117"/>
                  <a:gd name="T14" fmla="*/ 28 w 28"/>
                  <a:gd name="T15" fmla="*/ 103 h 117"/>
                  <a:gd name="T16" fmla="*/ 14 w 28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17">
                    <a:moveTo>
                      <a:pt x="14" y="117"/>
                    </a:moveTo>
                    <a:cubicBezTo>
                      <a:pt x="14" y="117"/>
                      <a:pt x="14" y="117"/>
                      <a:pt x="14" y="117"/>
                    </a:cubicBezTo>
                    <a:cubicBezTo>
                      <a:pt x="7" y="117"/>
                      <a:pt x="0" y="110"/>
                      <a:pt x="0" y="10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8" y="6"/>
                      <a:pt x="28" y="1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8" y="110"/>
                      <a:pt x="21" y="117"/>
                      <a:pt x="14" y="117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C3661DE-E920-24CE-23E9-CEBD76FA38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45650" y="3405188"/>
                <a:ext cx="806450" cy="552450"/>
              </a:xfrm>
              <a:custGeom>
                <a:avLst/>
                <a:gdLst>
                  <a:gd name="T0" fmla="*/ 397 w 508"/>
                  <a:gd name="T1" fmla="*/ 0 h 348"/>
                  <a:gd name="T2" fmla="*/ 301 w 508"/>
                  <a:gd name="T3" fmla="*/ 115 h 348"/>
                  <a:gd name="T4" fmla="*/ 0 w 508"/>
                  <a:gd name="T5" fmla="*/ 115 h 348"/>
                  <a:gd name="T6" fmla="*/ 0 w 508"/>
                  <a:gd name="T7" fmla="*/ 348 h 348"/>
                  <a:gd name="T8" fmla="*/ 508 w 508"/>
                  <a:gd name="T9" fmla="*/ 348 h 348"/>
                  <a:gd name="T10" fmla="*/ 508 w 508"/>
                  <a:gd name="T11" fmla="*/ 142 h 348"/>
                  <a:gd name="T12" fmla="*/ 508 w 508"/>
                  <a:gd name="T13" fmla="*/ 115 h 348"/>
                  <a:gd name="T14" fmla="*/ 508 w 508"/>
                  <a:gd name="T15" fmla="*/ 0 h 348"/>
                  <a:gd name="T16" fmla="*/ 397 w 508"/>
                  <a:gd name="T1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348">
                    <a:moveTo>
                      <a:pt x="397" y="0"/>
                    </a:moveTo>
                    <a:lnTo>
                      <a:pt x="301" y="115"/>
                    </a:lnTo>
                    <a:lnTo>
                      <a:pt x="0" y="115"/>
                    </a:lnTo>
                    <a:lnTo>
                      <a:pt x="0" y="348"/>
                    </a:lnTo>
                    <a:lnTo>
                      <a:pt x="508" y="348"/>
                    </a:lnTo>
                    <a:lnTo>
                      <a:pt x="508" y="142"/>
                    </a:lnTo>
                    <a:lnTo>
                      <a:pt x="508" y="115"/>
                    </a:lnTo>
                    <a:lnTo>
                      <a:pt x="508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7DD580D-9155-59DB-A77C-7DAF995639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07563" y="3321050"/>
                <a:ext cx="101600" cy="266700"/>
              </a:xfrm>
              <a:prstGeom prst="rect">
                <a:avLst/>
              </a:prstGeom>
              <a:solidFill>
                <a:srgbClr val="A6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F5A877D-CFBB-8ABF-58DD-3F98A2F03B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09163" y="3321050"/>
                <a:ext cx="100012" cy="266700"/>
              </a:xfrm>
              <a:prstGeom prst="rect">
                <a:avLst/>
              </a:prstGeom>
              <a:solidFill>
                <a:srgbClr val="FFD1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86721F4-9363-9949-DC2A-AAE887491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09175" y="3321050"/>
                <a:ext cx="203200" cy="266700"/>
              </a:xfrm>
              <a:custGeom>
                <a:avLst/>
                <a:gdLst>
                  <a:gd name="T0" fmla="*/ 128 w 128"/>
                  <a:gd name="T1" fmla="*/ 168 h 168"/>
                  <a:gd name="T2" fmla="*/ 66 w 128"/>
                  <a:gd name="T3" fmla="*/ 168 h 168"/>
                  <a:gd name="T4" fmla="*/ 0 w 128"/>
                  <a:gd name="T5" fmla="*/ 0 h 168"/>
                  <a:gd name="T6" fmla="*/ 61 w 128"/>
                  <a:gd name="T7" fmla="*/ 0 h 168"/>
                  <a:gd name="T8" fmla="*/ 128 w 128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8">
                    <a:moveTo>
                      <a:pt x="128" y="168"/>
                    </a:moveTo>
                    <a:lnTo>
                      <a:pt x="66" y="16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76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A97F916-62BD-A392-D7F2-9AF6A0C5AE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77388" y="2108200"/>
                <a:ext cx="904875" cy="608012"/>
              </a:xfrm>
              <a:custGeom>
                <a:avLst/>
                <a:gdLst>
                  <a:gd name="T0" fmla="*/ 327 w 333"/>
                  <a:gd name="T1" fmla="*/ 224 h 224"/>
                  <a:gd name="T2" fmla="*/ 6 w 333"/>
                  <a:gd name="T3" fmla="*/ 224 h 224"/>
                  <a:gd name="T4" fmla="*/ 0 w 333"/>
                  <a:gd name="T5" fmla="*/ 218 h 224"/>
                  <a:gd name="T6" fmla="*/ 0 w 333"/>
                  <a:gd name="T7" fmla="*/ 6 h 224"/>
                  <a:gd name="T8" fmla="*/ 6 w 333"/>
                  <a:gd name="T9" fmla="*/ 0 h 224"/>
                  <a:gd name="T10" fmla="*/ 327 w 333"/>
                  <a:gd name="T11" fmla="*/ 0 h 224"/>
                  <a:gd name="T12" fmla="*/ 333 w 333"/>
                  <a:gd name="T13" fmla="*/ 6 h 224"/>
                  <a:gd name="T14" fmla="*/ 333 w 333"/>
                  <a:gd name="T15" fmla="*/ 218 h 224"/>
                  <a:gd name="T16" fmla="*/ 327 w 333"/>
                  <a:gd name="T1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224">
                    <a:moveTo>
                      <a:pt x="327" y="224"/>
                    </a:moveTo>
                    <a:cubicBezTo>
                      <a:pt x="6" y="224"/>
                      <a:pt x="6" y="224"/>
                      <a:pt x="6" y="224"/>
                    </a:cubicBezTo>
                    <a:cubicBezTo>
                      <a:pt x="2" y="224"/>
                      <a:pt x="0" y="221"/>
                      <a:pt x="0" y="2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30" y="0"/>
                      <a:pt x="333" y="3"/>
                      <a:pt x="333" y="6"/>
                    </a:cubicBezTo>
                    <a:cubicBezTo>
                      <a:pt x="333" y="218"/>
                      <a:pt x="333" y="218"/>
                      <a:pt x="333" y="218"/>
                    </a:cubicBezTo>
                    <a:cubicBezTo>
                      <a:pt x="333" y="221"/>
                      <a:pt x="330" y="224"/>
                      <a:pt x="327" y="224"/>
                    </a:cubicBezTo>
                    <a:close/>
                  </a:path>
                </a:pathLst>
              </a:cu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8DEC9FE-410F-6E53-C830-8299C32030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12375" y="3846513"/>
                <a:ext cx="260350" cy="6508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2EEEC08-AC16-55B3-4CB1-6AE8CEB665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94713" y="5540375"/>
                <a:ext cx="157162" cy="198437"/>
              </a:xfrm>
              <a:custGeom>
                <a:avLst/>
                <a:gdLst>
                  <a:gd name="T0" fmla="*/ 2 w 58"/>
                  <a:gd name="T1" fmla="*/ 5 h 73"/>
                  <a:gd name="T2" fmla="*/ 3 w 58"/>
                  <a:gd name="T3" fmla="*/ 62 h 73"/>
                  <a:gd name="T4" fmla="*/ 31 w 58"/>
                  <a:gd name="T5" fmla="*/ 72 h 73"/>
                  <a:gd name="T6" fmla="*/ 55 w 58"/>
                  <a:gd name="T7" fmla="*/ 66 h 73"/>
                  <a:gd name="T8" fmla="*/ 58 w 58"/>
                  <a:gd name="T9" fmla="*/ 0 h 73"/>
                  <a:gd name="T10" fmla="*/ 2 w 58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3">
                    <a:moveTo>
                      <a:pt x="2" y="5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0" y="72"/>
                      <a:pt x="31" y="72"/>
                    </a:cubicBezTo>
                    <a:cubicBezTo>
                      <a:pt x="31" y="72"/>
                      <a:pt x="43" y="73"/>
                      <a:pt x="55" y="66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32169DBD-CB4E-C4D7-BFCB-4C18FBAFC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18150"/>
                <a:ext cx="157162" cy="223837"/>
              </a:xfrm>
              <a:custGeom>
                <a:avLst/>
                <a:gdLst>
                  <a:gd name="T0" fmla="*/ 56 w 58"/>
                  <a:gd name="T1" fmla="*/ 0 h 82"/>
                  <a:gd name="T2" fmla="*/ 56 w 58"/>
                  <a:gd name="T3" fmla="*/ 70 h 82"/>
                  <a:gd name="T4" fmla="*/ 27 w 58"/>
                  <a:gd name="T5" fmla="*/ 81 h 82"/>
                  <a:gd name="T6" fmla="*/ 4 w 58"/>
                  <a:gd name="T7" fmla="*/ 74 h 82"/>
                  <a:gd name="T8" fmla="*/ 0 w 58"/>
                  <a:gd name="T9" fmla="*/ 8 h 82"/>
                  <a:gd name="T10" fmla="*/ 56 w 5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2">
                    <a:moveTo>
                      <a:pt x="56" y="0"/>
                    </a:move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8" y="81"/>
                      <a:pt x="27" y="81"/>
                    </a:cubicBezTo>
                    <a:cubicBezTo>
                      <a:pt x="27" y="81"/>
                      <a:pt x="16" y="82"/>
                      <a:pt x="4" y="74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13D1EC7A-EFCC-14CE-DDBA-13DA916737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80425" y="3817938"/>
                <a:ext cx="990600" cy="1676400"/>
              </a:xfrm>
              <a:custGeom>
                <a:avLst/>
                <a:gdLst>
                  <a:gd name="T0" fmla="*/ 19 w 365"/>
                  <a:gd name="T1" fmla="*/ 24 h 617"/>
                  <a:gd name="T2" fmla="*/ 0 w 365"/>
                  <a:gd name="T3" fmla="*/ 341 h 617"/>
                  <a:gd name="T4" fmla="*/ 0 w 365"/>
                  <a:gd name="T5" fmla="*/ 617 h 617"/>
                  <a:gd name="T6" fmla="*/ 78 w 365"/>
                  <a:gd name="T7" fmla="*/ 617 h 617"/>
                  <a:gd name="T8" fmla="*/ 98 w 365"/>
                  <a:gd name="T9" fmla="*/ 367 h 617"/>
                  <a:gd name="T10" fmla="*/ 137 w 365"/>
                  <a:gd name="T11" fmla="*/ 124 h 617"/>
                  <a:gd name="T12" fmla="*/ 150 w 365"/>
                  <a:gd name="T13" fmla="*/ 127 h 617"/>
                  <a:gd name="T14" fmla="*/ 270 w 365"/>
                  <a:gd name="T15" fmla="*/ 609 h 617"/>
                  <a:gd name="T16" fmla="*/ 365 w 365"/>
                  <a:gd name="T17" fmla="*/ 608 h 617"/>
                  <a:gd name="T18" fmla="*/ 254 w 365"/>
                  <a:gd name="T19" fmla="*/ 0 h 617"/>
                  <a:gd name="T20" fmla="*/ 19 w 365"/>
                  <a:gd name="T21" fmla="*/ 24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617">
                    <a:moveTo>
                      <a:pt x="19" y="24"/>
                    </a:moveTo>
                    <a:cubicBezTo>
                      <a:pt x="0" y="341"/>
                      <a:pt x="0" y="341"/>
                      <a:pt x="0" y="34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78" y="617"/>
                      <a:pt x="78" y="617"/>
                      <a:pt x="78" y="617"/>
                    </a:cubicBezTo>
                    <a:cubicBezTo>
                      <a:pt x="98" y="367"/>
                      <a:pt x="98" y="367"/>
                      <a:pt x="98" y="367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137" y="124"/>
                      <a:pt x="141" y="111"/>
                      <a:pt x="150" y="127"/>
                    </a:cubicBezTo>
                    <a:cubicBezTo>
                      <a:pt x="270" y="609"/>
                      <a:pt x="270" y="609"/>
                      <a:pt x="270" y="609"/>
                    </a:cubicBezTo>
                    <a:cubicBezTo>
                      <a:pt x="365" y="608"/>
                      <a:pt x="365" y="608"/>
                      <a:pt x="365" y="608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233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31C144F-156A-8CAD-365B-EEC57C6BA3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78850" y="3817938"/>
                <a:ext cx="892175" cy="1652587"/>
              </a:xfrm>
              <a:custGeom>
                <a:avLst/>
                <a:gdLst>
                  <a:gd name="T0" fmla="*/ 192 w 329"/>
                  <a:gd name="T1" fmla="*/ 68 h 608"/>
                  <a:gd name="T2" fmla="*/ 306 w 329"/>
                  <a:gd name="T3" fmla="*/ 608 h 608"/>
                  <a:gd name="T4" fmla="*/ 329 w 329"/>
                  <a:gd name="T5" fmla="*/ 608 h 608"/>
                  <a:gd name="T6" fmla="*/ 218 w 329"/>
                  <a:gd name="T7" fmla="*/ 0 h 608"/>
                  <a:gd name="T8" fmla="*/ 0 w 329"/>
                  <a:gd name="T9" fmla="*/ 34 h 608"/>
                  <a:gd name="T10" fmla="*/ 192 w 329"/>
                  <a:gd name="T11" fmla="*/ 6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608">
                    <a:moveTo>
                      <a:pt x="192" y="68"/>
                    </a:moveTo>
                    <a:cubicBezTo>
                      <a:pt x="306" y="608"/>
                      <a:pt x="306" y="608"/>
                      <a:pt x="306" y="608"/>
                    </a:cubicBezTo>
                    <a:cubicBezTo>
                      <a:pt x="329" y="608"/>
                      <a:pt x="329" y="608"/>
                      <a:pt x="329" y="608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81" y="89"/>
                      <a:pt x="192" y="68"/>
                    </a:cubicBez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BECEA61A-CB0A-BD5D-9129-375FD8FD4A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11475"/>
                <a:ext cx="773112" cy="673100"/>
              </a:xfrm>
              <a:custGeom>
                <a:avLst/>
                <a:gdLst>
                  <a:gd name="T0" fmla="*/ 0 w 285"/>
                  <a:gd name="T1" fmla="*/ 208 h 248"/>
                  <a:gd name="T2" fmla="*/ 24 w 285"/>
                  <a:gd name="T3" fmla="*/ 232 h 248"/>
                  <a:gd name="T4" fmla="*/ 64 w 285"/>
                  <a:gd name="T5" fmla="*/ 220 h 248"/>
                  <a:gd name="T6" fmla="*/ 228 w 285"/>
                  <a:gd name="T7" fmla="*/ 28 h 248"/>
                  <a:gd name="T8" fmla="*/ 274 w 285"/>
                  <a:gd name="T9" fmla="*/ 24 h 248"/>
                  <a:gd name="T10" fmla="*/ 285 w 285"/>
                  <a:gd name="T11" fmla="*/ 15 h 248"/>
                  <a:gd name="T12" fmla="*/ 270 w 285"/>
                  <a:gd name="T13" fmla="*/ 0 h 248"/>
                  <a:gd name="T14" fmla="*/ 266 w 285"/>
                  <a:gd name="T15" fmla="*/ 0 h 248"/>
                  <a:gd name="T16" fmla="*/ 208 w 285"/>
                  <a:gd name="T17" fmla="*/ 0 h 248"/>
                  <a:gd name="T18" fmla="*/ 180 w 285"/>
                  <a:gd name="T19" fmla="*/ 8 h 248"/>
                  <a:gd name="T20" fmla="*/ 48 w 285"/>
                  <a:gd name="T21" fmla="*/ 164 h 248"/>
                  <a:gd name="T22" fmla="*/ 28 w 285"/>
                  <a:gd name="T23" fmla="*/ 148 h 248"/>
                  <a:gd name="T24" fmla="*/ 0 w 285"/>
                  <a:gd name="T25" fmla="*/ 20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5" h="248">
                    <a:moveTo>
                      <a:pt x="0" y="208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24" y="232"/>
                      <a:pt x="44" y="248"/>
                      <a:pt x="64" y="22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74" y="24"/>
                      <a:pt x="274" y="24"/>
                      <a:pt x="274" y="24"/>
                    </a:cubicBezTo>
                    <a:cubicBezTo>
                      <a:pt x="279" y="24"/>
                      <a:pt x="284" y="20"/>
                      <a:pt x="285" y="15"/>
                    </a:cubicBezTo>
                    <a:cubicBezTo>
                      <a:pt x="285" y="10"/>
                      <a:pt x="282" y="4"/>
                      <a:pt x="270" y="0"/>
                    </a:cubicBezTo>
                    <a:cubicBezTo>
                      <a:pt x="269" y="0"/>
                      <a:pt x="267" y="0"/>
                      <a:pt x="266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188" y="0"/>
                      <a:pt x="180" y="8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28" y="148"/>
                      <a:pt x="28" y="148"/>
                      <a:pt x="28" y="148"/>
                    </a:cubicBez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3ADC7F4B-AE7D-7635-791F-6BAB095B19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52750"/>
                <a:ext cx="773112" cy="631825"/>
              </a:xfrm>
              <a:custGeom>
                <a:avLst/>
                <a:gdLst>
                  <a:gd name="T0" fmla="*/ 0 w 285"/>
                  <a:gd name="T1" fmla="*/ 193 h 233"/>
                  <a:gd name="T2" fmla="*/ 24 w 285"/>
                  <a:gd name="T3" fmla="*/ 217 h 233"/>
                  <a:gd name="T4" fmla="*/ 64 w 285"/>
                  <a:gd name="T5" fmla="*/ 205 h 233"/>
                  <a:gd name="T6" fmla="*/ 228 w 285"/>
                  <a:gd name="T7" fmla="*/ 13 h 233"/>
                  <a:gd name="T8" fmla="*/ 274 w 285"/>
                  <a:gd name="T9" fmla="*/ 9 h 233"/>
                  <a:gd name="T10" fmla="*/ 285 w 285"/>
                  <a:gd name="T11" fmla="*/ 0 h 233"/>
                  <a:gd name="T12" fmla="*/ 224 w 285"/>
                  <a:gd name="T13" fmla="*/ 7 h 233"/>
                  <a:gd name="T14" fmla="*/ 54 w 285"/>
                  <a:gd name="T15" fmla="*/ 205 h 233"/>
                  <a:gd name="T16" fmla="*/ 32 w 285"/>
                  <a:gd name="T17" fmla="*/ 206 h 233"/>
                  <a:gd name="T18" fmla="*/ 8 w 285"/>
                  <a:gd name="T19" fmla="*/ 184 h 233"/>
                  <a:gd name="T20" fmla="*/ 0 w 285"/>
                  <a:gd name="T21" fmla="*/ 19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233">
                    <a:moveTo>
                      <a:pt x="0" y="193"/>
                    </a:moveTo>
                    <a:cubicBezTo>
                      <a:pt x="24" y="217"/>
                      <a:pt x="24" y="217"/>
                      <a:pt x="24" y="217"/>
                    </a:cubicBezTo>
                    <a:cubicBezTo>
                      <a:pt x="24" y="217"/>
                      <a:pt x="44" y="233"/>
                      <a:pt x="64" y="205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9" y="9"/>
                      <a:pt x="284" y="5"/>
                      <a:pt x="285" y="0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54" y="205"/>
                      <a:pt x="54" y="205"/>
                      <a:pt x="54" y="205"/>
                    </a:cubicBezTo>
                    <a:cubicBezTo>
                      <a:pt x="48" y="211"/>
                      <a:pt x="38" y="212"/>
                      <a:pt x="32" y="206"/>
                    </a:cubicBezTo>
                    <a:cubicBezTo>
                      <a:pt x="8" y="184"/>
                      <a:pt x="8" y="184"/>
                      <a:pt x="8" y="184"/>
                    </a:cubicBez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20435823-6316-D378-CFBE-A1800F6B32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5100" y="2017713"/>
                <a:ext cx="587375" cy="785812"/>
              </a:xfrm>
              <a:custGeom>
                <a:avLst/>
                <a:gdLst>
                  <a:gd name="T0" fmla="*/ 171 w 216"/>
                  <a:gd name="T1" fmla="*/ 289 h 289"/>
                  <a:gd name="T2" fmla="*/ 63 w 216"/>
                  <a:gd name="T3" fmla="*/ 113 h 289"/>
                  <a:gd name="T4" fmla="*/ 23 w 216"/>
                  <a:gd name="T5" fmla="*/ 73 h 289"/>
                  <a:gd name="T6" fmla="*/ 35 w 216"/>
                  <a:gd name="T7" fmla="*/ 57 h 289"/>
                  <a:gd name="T8" fmla="*/ 8 w 216"/>
                  <a:gd name="T9" fmla="*/ 19 h 289"/>
                  <a:gd name="T10" fmla="*/ 27 w 216"/>
                  <a:gd name="T11" fmla="*/ 13 h 289"/>
                  <a:gd name="T12" fmla="*/ 61 w 216"/>
                  <a:gd name="T13" fmla="*/ 41 h 289"/>
                  <a:gd name="T14" fmla="*/ 97 w 216"/>
                  <a:gd name="T15" fmla="*/ 97 h 289"/>
                  <a:gd name="T16" fmla="*/ 216 w 216"/>
                  <a:gd name="T17" fmla="*/ 247 h 289"/>
                  <a:gd name="T18" fmla="*/ 171 w 216"/>
                  <a:gd name="T1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89">
                    <a:moveTo>
                      <a:pt x="171" y="289"/>
                    </a:moveTo>
                    <a:cubicBezTo>
                      <a:pt x="171" y="289"/>
                      <a:pt x="75" y="149"/>
                      <a:pt x="63" y="113"/>
                    </a:cubicBezTo>
                    <a:cubicBezTo>
                      <a:pt x="63" y="113"/>
                      <a:pt x="15" y="109"/>
                      <a:pt x="23" y="73"/>
                    </a:cubicBezTo>
                    <a:cubicBezTo>
                      <a:pt x="23" y="73"/>
                      <a:pt x="23" y="57"/>
                      <a:pt x="35" y="57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0" y="0"/>
                      <a:pt x="27" y="13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103" y="41"/>
                      <a:pt x="97" y="97"/>
                    </a:cubicBezTo>
                    <a:cubicBezTo>
                      <a:pt x="97" y="97"/>
                      <a:pt x="169" y="209"/>
                      <a:pt x="216" y="247"/>
                    </a:cubicBezTo>
                    <a:lnTo>
                      <a:pt x="171" y="289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8911CA1C-6410-3C5D-C24C-F6C5D2A232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4150" y="2070100"/>
                <a:ext cx="488950" cy="733425"/>
              </a:xfrm>
              <a:custGeom>
                <a:avLst/>
                <a:gdLst>
                  <a:gd name="T0" fmla="*/ 0 w 180"/>
                  <a:gd name="T1" fmla="*/ 0 h 270"/>
                  <a:gd name="T2" fmla="*/ 27 w 180"/>
                  <a:gd name="T3" fmla="*/ 38 h 270"/>
                  <a:gd name="T4" fmla="*/ 15 w 180"/>
                  <a:gd name="T5" fmla="*/ 54 h 270"/>
                  <a:gd name="T6" fmla="*/ 55 w 180"/>
                  <a:gd name="T7" fmla="*/ 94 h 270"/>
                  <a:gd name="T8" fmla="*/ 163 w 180"/>
                  <a:gd name="T9" fmla="*/ 270 h 270"/>
                  <a:gd name="T10" fmla="*/ 180 w 180"/>
                  <a:gd name="T11" fmla="*/ 259 h 270"/>
                  <a:gd name="T12" fmla="*/ 60 w 180"/>
                  <a:gd name="T13" fmla="*/ 89 h 270"/>
                  <a:gd name="T14" fmla="*/ 20 w 180"/>
                  <a:gd name="T15" fmla="*/ 50 h 270"/>
                  <a:gd name="T16" fmla="*/ 37 w 180"/>
                  <a:gd name="T17" fmla="*/ 39 h 270"/>
                  <a:gd name="T18" fmla="*/ 0 w 180"/>
                  <a:gd name="T1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" h="270">
                    <a:moveTo>
                      <a:pt x="0" y="0"/>
                    </a:moveTo>
                    <a:cubicBezTo>
                      <a:pt x="27" y="38"/>
                      <a:pt x="27" y="38"/>
                      <a:pt x="27" y="38"/>
                    </a:cubicBezTo>
                    <a:cubicBezTo>
                      <a:pt x="15" y="38"/>
                      <a:pt x="15" y="54"/>
                      <a:pt x="15" y="54"/>
                    </a:cubicBezTo>
                    <a:cubicBezTo>
                      <a:pt x="7" y="90"/>
                      <a:pt x="55" y="94"/>
                      <a:pt x="55" y="94"/>
                    </a:cubicBezTo>
                    <a:cubicBezTo>
                      <a:pt x="67" y="130"/>
                      <a:pt x="163" y="270"/>
                      <a:pt x="163" y="270"/>
                    </a:cubicBezTo>
                    <a:cubicBezTo>
                      <a:pt x="180" y="259"/>
                      <a:pt x="180" y="259"/>
                      <a:pt x="180" y="259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0" y="89"/>
                      <a:pt x="13" y="76"/>
                      <a:pt x="20" y="50"/>
                    </a:cubicBezTo>
                    <a:cubicBezTo>
                      <a:pt x="20" y="50"/>
                      <a:pt x="23" y="40"/>
                      <a:pt x="37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88F946FE-3069-C11C-451C-547BCD4BA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83625" y="2738438"/>
                <a:ext cx="271462" cy="280987"/>
              </a:xfrm>
              <a:custGeom>
                <a:avLst/>
                <a:gdLst>
                  <a:gd name="T0" fmla="*/ 32 w 100"/>
                  <a:gd name="T1" fmla="*/ 16 h 104"/>
                  <a:gd name="T2" fmla="*/ 32 w 100"/>
                  <a:gd name="T3" fmla="*/ 56 h 104"/>
                  <a:gd name="T4" fmla="*/ 8 w 100"/>
                  <a:gd name="T5" fmla="*/ 64 h 104"/>
                  <a:gd name="T6" fmla="*/ 0 w 100"/>
                  <a:gd name="T7" fmla="*/ 80 h 104"/>
                  <a:gd name="T8" fmla="*/ 40 w 100"/>
                  <a:gd name="T9" fmla="*/ 96 h 104"/>
                  <a:gd name="T10" fmla="*/ 96 w 100"/>
                  <a:gd name="T11" fmla="*/ 104 h 104"/>
                  <a:gd name="T12" fmla="*/ 100 w 100"/>
                  <a:gd name="T13" fmla="*/ 68 h 104"/>
                  <a:gd name="T14" fmla="*/ 80 w 100"/>
                  <a:gd name="T15" fmla="*/ 60 h 104"/>
                  <a:gd name="T16" fmla="*/ 84 w 100"/>
                  <a:gd name="T17" fmla="*/ 0 h 104"/>
                  <a:gd name="T18" fmla="*/ 32 w 100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4">
                    <a:moveTo>
                      <a:pt x="32" y="1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36" y="92"/>
                      <a:pt x="40" y="96"/>
                    </a:cubicBezTo>
                    <a:cubicBezTo>
                      <a:pt x="44" y="100"/>
                      <a:pt x="96" y="104"/>
                      <a:pt x="96" y="10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4" y="0"/>
                      <a:pt x="84" y="0"/>
                      <a:pt x="84" y="0"/>
                    </a:cubicBez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55A07455-2F15-963A-93F8-7A2EC3D659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37588" y="2270125"/>
                <a:ext cx="458787" cy="369887"/>
              </a:xfrm>
              <a:custGeom>
                <a:avLst/>
                <a:gdLst>
                  <a:gd name="T0" fmla="*/ 33 w 169"/>
                  <a:gd name="T1" fmla="*/ 99 h 136"/>
                  <a:gd name="T2" fmla="*/ 32 w 169"/>
                  <a:gd name="T3" fmla="*/ 100 h 136"/>
                  <a:gd name="T4" fmla="*/ 25 w 169"/>
                  <a:gd name="T5" fmla="*/ 40 h 136"/>
                  <a:gd name="T6" fmla="*/ 49 w 169"/>
                  <a:gd name="T7" fmla="*/ 0 h 136"/>
                  <a:gd name="T8" fmla="*/ 77 w 169"/>
                  <a:gd name="T9" fmla="*/ 32 h 136"/>
                  <a:gd name="T10" fmla="*/ 145 w 169"/>
                  <a:gd name="T11" fmla="*/ 100 h 136"/>
                  <a:gd name="T12" fmla="*/ 133 w 169"/>
                  <a:gd name="T13" fmla="*/ 136 h 136"/>
                  <a:gd name="T14" fmla="*/ 109 w 169"/>
                  <a:gd name="T15" fmla="*/ 136 h 136"/>
                  <a:gd name="T16" fmla="*/ 116 w 169"/>
                  <a:gd name="T17" fmla="*/ 105 h 136"/>
                  <a:gd name="T18" fmla="*/ 99 w 169"/>
                  <a:gd name="T19" fmla="*/ 81 h 136"/>
                  <a:gd name="T20" fmla="*/ 60 w 169"/>
                  <a:gd name="T21" fmla="*/ 77 h 136"/>
                  <a:gd name="T22" fmla="*/ 38 w 169"/>
                  <a:gd name="T23" fmla="*/ 89 h 136"/>
                  <a:gd name="T24" fmla="*/ 33 w 169"/>
                  <a:gd name="T25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36">
                    <a:moveTo>
                      <a:pt x="33" y="99"/>
                    </a:moveTo>
                    <a:cubicBezTo>
                      <a:pt x="33" y="99"/>
                      <a:pt x="33" y="100"/>
                      <a:pt x="32" y="100"/>
                    </a:cubicBezTo>
                    <a:cubicBezTo>
                      <a:pt x="27" y="98"/>
                      <a:pt x="0" y="87"/>
                      <a:pt x="25" y="4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1" y="24"/>
                      <a:pt x="77" y="32"/>
                    </a:cubicBezTo>
                    <a:cubicBezTo>
                      <a:pt x="77" y="32"/>
                      <a:pt x="169" y="48"/>
                      <a:pt x="145" y="100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17" y="124"/>
                      <a:pt x="109" y="136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9" y="94"/>
                      <a:pt x="111" y="83"/>
                      <a:pt x="99" y="81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51" y="76"/>
                      <a:pt x="42" y="81"/>
                      <a:pt x="38" y="89"/>
                    </a:cubicBezTo>
                    <a:lnTo>
                      <a:pt x="33" y="99"/>
                    </a:lnTo>
                    <a:close/>
                  </a:path>
                </a:pathLst>
              </a:custGeom>
              <a:solidFill>
                <a:srgbClr val="0F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EF61032-3323-C162-12FA-6EBD25751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2444750"/>
                <a:ext cx="358775" cy="358775"/>
              </a:xfrm>
              <a:custGeom>
                <a:avLst/>
                <a:gdLst>
                  <a:gd name="T0" fmla="*/ 23 w 132"/>
                  <a:gd name="T1" fmla="*/ 20 h 132"/>
                  <a:gd name="T2" fmla="*/ 5 w 132"/>
                  <a:gd name="T3" fmla="*/ 117 h 132"/>
                  <a:gd name="T4" fmla="*/ 17 w 132"/>
                  <a:gd name="T5" fmla="*/ 129 h 132"/>
                  <a:gd name="T6" fmla="*/ 95 w 132"/>
                  <a:gd name="T7" fmla="*/ 104 h 132"/>
                  <a:gd name="T8" fmla="*/ 123 w 132"/>
                  <a:gd name="T9" fmla="*/ 68 h 132"/>
                  <a:gd name="T10" fmla="*/ 108 w 132"/>
                  <a:gd name="T11" fmla="*/ 56 h 132"/>
                  <a:gd name="T12" fmla="*/ 99 w 132"/>
                  <a:gd name="T13" fmla="*/ 60 h 132"/>
                  <a:gd name="T14" fmla="*/ 103 w 132"/>
                  <a:gd name="T15" fmla="*/ 36 h 132"/>
                  <a:gd name="T16" fmla="*/ 63 w 132"/>
                  <a:gd name="T17" fmla="*/ 8 h 132"/>
                  <a:gd name="T18" fmla="*/ 23 w 132"/>
                  <a:gd name="T19" fmla="*/ 2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23" y="20"/>
                    </a:moveTo>
                    <a:cubicBezTo>
                      <a:pt x="23" y="20"/>
                      <a:pt x="0" y="80"/>
                      <a:pt x="5" y="117"/>
                    </a:cubicBezTo>
                    <a:cubicBezTo>
                      <a:pt x="6" y="124"/>
                      <a:pt x="11" y="128"/>
                      <a:pt x="17" y="129"/>
                    </a:cubicBezTo>
                    <a:cubicBezTo>
                      <a:pt x="39" y="131"/>
                      <a:pt x="89" y="132"/>
                      <a:pt x="95" y="104"/>
                    </a:cubicBezTo>
                    <a:cubicBezTo>
                      <a:pt x="95" y="104"/>
                      <a:pt x="132" y="97"/>
                      <a:pt x="123" y="68"/>
                    </a:cubicBezTo>
                    <a:cubicBezTo>
                      <a:pt x="120" y="61"/>
                      <a:pt x="115" y="56"/>
                      <a:pt x="108" y="56"/>
                    </a:cubicBezTo>
                    <a:cubicBezTo>
                      <a:pt x="105" y="56"/>
                      <a:pt x="102" y="57"/>
                      <a:pt x="99" y="60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11" y="12"/>
                      <a:pt x="63" y="8"/>
                    </a:cubicBezTo>
                    <a:cubicBezTo>
                      <a:pt x="63" y="8"/>
                      <a:pt x="31" y="0"/>
                      <a:pt x="23" y="20"/>
                    </a:cubicBez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14C6F03-368E-D58D-5135-3B8DADA785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682875"/>
                <a:ext cx="1314450" cy="1325562"/>
              </a:xfrm>
              <a:custGeom>
                <a:avLst/>
                <a:gdLst>
                  <a:gd name="T0" fmla="*/ 228 w 484"/>
                  <a:gd name="T1" fmla="*/ 76 h 488"/>
                  <a:gd name="T2" fmla="*/ 99 w 484"/>
                  <a:gd name="T3" fmla="*/ 6 h 488"/>
                  <a:gd name="T4" fmla="*/ 76 w 484"/>
                  <a:gd name="T5" fmla="*/ 6 h 488"/>
                  <a:gd name="T6" fmla="*/ 4 w 484"/>
                  <a:gd name="T7" fmla="*/ 68 h 488"/>
                  <a:gd name="T8" fmla="*/ 12 w 484"/>
                  <a:gd name="T9" fmla="*/ 88 h 488"/>
                  <a:gd name="T10" fmla="*/ 136 w 484"/>
                  <a:gd name="T11" fmla="*/ 184 h 488"/>
                  <a:gd name="T12" fmla="*/ 124 w 484"/>
                  <a:gd name="T13" fmla="*/ 436 h 488"/>
                  <a:gd name="T14" fmla="*/ 144 w 484"/>
                  <a:gd name="T15" fmla="*/ 460 h 488"/>
                  <a:gd name="T16" fmla="*/ 392 w 484"/>
                  <a:gd name="T17" fmla="*/ 444 h 488"/>
                  <a:gd name="T18" fmla="*/ 396 w 484"/>
                  <a:gd name="T19" fmla="*/ 424 h 488"/>
                  <a:gd name="T20" fmla="*/ 372 w 484"/>
                  <a:gd name="T21" fmla="*/ 276 h 488"/>
                  <a:gd name="T22" fmla="*/ 404 w 484"/>
                  <a:gd name="T23" fmla="*/ 308 h 488"/>
                  <a:gd name="T24" fmla="*/ 428 w 484"/>
                  <a:gd name="T25" fmla="*/ 312 h 488"/>
                  <a:gd name="T26" fmla="*/ 480 w 484"/>
                  <a:gd name="T27" fmla="*/ 236 h 488"/>
                  <a:gd name="T28" fmla="*/ 472 w 484"/>
                  <a:gd name="T29" fmla="*/ 212 h 488"/>
                  <a:gd name="T30" fmla="*/ 408 w 484"/>
                  <a:gd name="T31" fmla="*/ 136 h 488"/>
                  <a:gd name="T32" fmla="*/ 352 w 484"/>
                  <a:gd name="T33" fmla="*/ 100 h 488"/>
                  <a:gd name="T34" fmla="*/ 298 w 484"/>
                  <a:gd name="T35" fmla="*/ 87 h 488"/>
                  <a:gd name="T36" fmla="*/ 252 w 484"/>
                  <a:gd name="T37" fmla="*/ 116 h 488"/>
                  <a:gd name="T38" fmla="*/ 228 w 484"/>
                  <a:gd name="T39" fmla="*/ 7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4" h="488">
                    <a:moveTo>
                      <a:pt x="228" y="76"/>
                    </a:moveTo>
                    <a:cubicBezTo>
                      <a:pt x="228" y="76"/>
                      <a:pt x="151" y="48"/>
                      <a:pt x="99" y="6"/>
                    </a:cubicBezTo>
                    <a:cubicBezTo>
                      <a:pt x="93" y="0"/>
                      <a:pt x="83" y="0"/>
                      <a:pt x="76" y="6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0" y="76"/>
                      <a:pt x="12" y="88"/>
                    </a:cubicBezTo>
                    <a:cubicBezTo>
                      <a:pt x="12" y="88"/>
                      <a:pt x="96" y="168"/>
                      <a:pt x="136" y="184"/>
                    </a:cubicBezTo>
                    <a:cubicBezTo>
                      <a:pt x="124" y="436"/>
                      <a:pt x="124" y="436"/>
                      <a:pt x="124" y="436"/>
                    </a:cubicBezTo>
                    <a:cubicBezTo>
                      <a:pt x="124" y="436"/>
                      <a:pt x="116" y="456"/>
                      <a:pt x="144" y="460"/>
                    </a:cubicBezTo>
                    <a:cubicBezTo>
                      <a:pt x="144" y="460"/>
                      <a:pt x="304" y="488"/>
                      <a:pt x="392" y="444"/>
                    </a:cubicBezTo>
                    <a:cubicBezTo>
                      <a:pt x="392" y="444"/>
                      <a:pt x="400" y="440"/>
                      <a:pt x="396" y="424"/>
                    </a:cubicBezTo>
                    <a:cubicBezTo>
                      <a:pt x="372" y="276"/>
                      <a:pt x="372" y="276"/>
                      <a:pt x="372" y="276"/>
                    </a:cubicBezTo>
                    <a:cubicBezTo>
                      <a:pt x="404" y="308"/>
                      <a:pt x="404" y="308"/>
                      <a:pt x="404" y="308"/>
                    </a:cubicBezTo>
                    <a:cubicBezTo>
                      <a:pt x="404" y="308"/>
                      <a:pt x="412" y="324"/>
                      <a:pt x="428" y="312"/>
                    </a:cubicBezTo>
                    <a:cubicBezTo>
                      <a:pt x="480" y="236"/>
                      <a:pt x="480" y="236"/>
                      <a:pt x="480" y="236"/>
                    </a:cubicBezTo>
                    <a:cubicBezTo>
                      <a:pt x="480" y="236"/>
                      <a:pt x="484" y="228"/>
                      <a:pt x="472" y="212"/>
                    </a:cubicBezTo>
                    <a:cubicBezTo>
                      <a:pt x="408" y="136"/>
                      <a:pt x="408" y="136"/>
                      <a:pt x="408" y="136"/>
                    </a:cubicBezTo>
                    <a:cubicBezTo>
                      <a:pt x="408" y="136"/>
                      <a:pt x="396" y="108"/>
                      <a:pt x="352" y="100"/>
                    </a:cubicBezTo>
                    <a:cubicBezTo>
                      <a:pt x="308" y="92"/>
                      <a:pt x="298" y="87"/>
                      <a:pt x="298" y="87"/>
                    </a:cubicBezTo>
                    <a:cubicBezTo>
                      <a:pt x="298" y="87"/>
                      <a:pt x="292" y="124"/>
                      <a:pt x="252" y="116"/>
                    </a:cubicBezTo>
                    <a:cubicBezTo>
                      <a:pt x="252" y="116"/>
                      <a:pt x="200" y="104"/>
                      <a:pt x="228" y="76"/>
                    </a:cubicBezTo>
                    <a:close/>
                  </a:path>
                </a:pathLst>
              </a:custGeom>
              <a:solidFill>
                <a:srgbClr val="C6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0308BA98-3A37-427D-2619-7570644290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23363" y="3405188"/>
                <a:ext cx="188912" cy="506412"/>
              </a:xfrm>
              <a:custGeom>
                <a:avLst/>
                <a:gdLst>
                  <a:gd name="T0" fmla="*/ 0 w 69"/>
                  <a:gd name="T1" fmla="*/ 0 h 186"/>
                  <a:gd name="T2" fmla="*/ 10 w 69"/>
                  <a:gd name="T3" fmla="*/ 186 h 186"/>
                  <a:gd name="T4" fmla="*/ 30 w 69"/>
                  <a:gd name="T5" fmla="*/ 178 h 186"/>
                  <a:gd name="T6" fmla="*/ 34 w 69"/>
                  <a:gd name="T7" fmla="*/ 158 h 186"/>
                  <a:gd name="T8" fmla="*/ 10 w 69"/>
                  <a:gd name="T9" fmla="*/ 10 h 186"/>
                  <a:gd name="T10" fmla="*/ 42 w 69"/>
                  <a:gd name="T11" fmla="*/ 42 h 186"/>
                  <a:gd name="T12" fmla="*/ 66 w 69"/>
                  <a:gd name="T13" fmla="*/ 46 h 186"/>
                  <a:gd name="T14" fmla="*/ 69 w 69"/>
                  <a:gd name="T15" fmla="*/ 41 h 186"/>
                  <a:gd name="T16" fmla="*/ 0 w 69"/>
                  <a:gd name="T1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86">
                    <a:moveTo>
                      <a:pt x="0" y="0"/>
                    </a:moveTo>
                    <a:cubicBezTo>
                      <a:pt x="10" y="186"/>
                      <a:pt x="10" y="186"/>
                      <a:pt x="10" y="186"/>
                    </a:cubicBezTo>
                    <a:cubicBezTo>
                      <a:pt x="17" y="184"/>
                      <a:pt x="24" y="181"/>
                      <a:pt x="30" y="178"/>
                    </a:cubicBezTo>
                    <a:cubicBezTo>
                      <a:pt x="30" y="178"/>
                      <a:pt x="38" y="174"/>
                      <a:pt x="34" y="15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50" y="58"/>
                      <a:pt x="66" y="46"/>
                    </a:cubicBezTo>
                    <a:cubicBezTo>
                      <a:pt x="69" y="41"/>
                      <a:pt x="69" y="41"/>
                      <a:pt x="69" y="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2D621CA0-177E-8312-D7B7-0A212FEBA1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1713" y="4156075"/>
                <a:ext cx="230187" cy="1349375"/>
              </a:xfrm>
              <a:custGeom>
                <a:avLst/>
                <a:gdLst>
                  <a:gd name="T0" fmla="*/ 145 w 145"/>
                  <a:gd name="T1" fmla="*/ 0 h 850"/>
                  <a:gd name="T2" fmla="*/ 111 w 145"/>
                  <a:gd name="T3" fmla="*/ 25 h 850"/>
                  <a:gd name="T4" fmla="*/ 0 w 145"/>
                  <a:gd name="T5" fmla="*/ 850 h 850"/>
                  <a:gd name="T6" fmla="*/ 45 w 145"/>
                  <a:gd name="T7" fmla="*/ 843 h 850"/>
                  <a:gd name="T8" fmla="*/ 145 w 145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850">
                    <a:moveTo>
                      <a:pt x="145" y="0"/>
                    </a:moveTo>
                    <a:lnTo>
                      <a:pt x="111" y="25"/>
                    </a:lnTo>
                    <a:lnTo>
                      <a:pt x="0" y="850"/>
                    </a:lnTo>
                    <a:lnTo>
                      <a:pt x="45" y="8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406C7056-D5EE-A509-387B-15416B4649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857500"/>
                <a:ext cx="392112" cy="806450"/>
              </a:xfrm>
              <a:custGeom>
                <a:avLst/>
                <a:gdLst>
                  <a:gd name="T0" fmla="*/ 144 w 144"/>
                  <a:gd name="T1" fmla="*/ 107 h 297"/>
                  <a:gd name="T2" fmla="*/ 9 w 144"/>
                  <a:gd name="T3" fmla="*/ 0 h 297"/>
                  <a:gd name="T4" fmla="*/ 4 w 144"/>
                  <a:gd name="T5" fmla="*/ 4 h 297"/>
                  <a:gd name="T6" fmla="*/ 12 w 144"/>
                  <a:gd name="T7" fmla="*/ 24 h 297"/>
                  <a:gd name="T8" fmla="*/ 136 w 144"/>
                  <a:gd name="T9" fmla="*/ 120 h 297"/>
                  <a:gd name="T10" fmla="*/ 128 w 144"/>
                  <a:gd name="T11" fmla="*/ 297 h 297"/>
                  <a:gd name="T12" fmla="*/ 144 w 144"/>
                  <a:gd name="T13" fmla="*/ 10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97">
                    <a:moveTo>
                      <a:pt x="144" y="107"/>
                    </a:moveTo>
                    <a:cubicBezTo>
                      <a:pt x="96" y="87"/>
                      <a:pt x="28" y="2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0" y="12"/>
                      <a:pt x="12" y="24"/>
                    </a:cubicBezTo>
                    <a:cubicBezTo>
                      <a:pt x="12" y="24"/>
                      <a:pt x="96" y="104"/>
                      <a:pt x="136" y="120"/>
                    </a:cubicBezTo>
                    <a:cubicBezTo>
                      <a:pt x="128" y="297"/>
                      <a:pt x="128" y="297"/>
                      <a:pt x="128" y="297"/>
                    </a:cubicBezTo>
                    <a:lnTo>
                      <a:pt x="144" y="107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B17C98E5-BF43-6747-9471-0EBA12F672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3063875"/>
                <a:ext cx="185737" cy="477837"/>
              </a:xfrm>
              <a:custGeom>
                <a:avLst/>
                <a:gdLst>
                  <a:gd name="T0" fmla="*/ 0 w 68"/>
                  <a:gd name="T1" fmla="*/ 0 h 176"/>
                  <a:gd name="T2" fmla="*/ 68 w 68"/>
                  <a:gd name="T3" fmla="*/ 176 h 176"/>
                  <a:gd name="T4" fmla="*/ 0 w 68"/>
                  <a:gd name="T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76">
                    <a:moveTo>
                      <a:pt x="0" y="0"/>
                    </a:moveTo>
                    <a:cubicBezTo>
                      <a:pt x="0" y="0"/>
                      <a:pt x="23" y="122"/>
                      <a:pt x="68" y="176"/>
                    </a:cubicBezTo>
                    <a:cubicBezTo>
                      <a:pt x="68" y="176"/>
                      <a:pt x="10" y="131"/>
                      <a:pt x="0" y="0"/>
                    </a:cubicBez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5553B896-2F4F-786B-6603-8F3C811A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45513" y="5548313"/>
                <a:ext cx="106362" cy="182562"/>
              </a:xfrm>
              <a:custGeom>
                <a:avLst/>
                <a:gdLst>
                  <a:gd name="T0" fmla="*/ 39 w 39"/>
                  <a:gd name="T1" fmla="*/ 0 h 67"/>
                  <a:gd name="T2" fmla="*/ 0 w 39"/>
                  <a:gd name="T3" fmla="*/ 3 h 67"/>
                  <a:gd name="T4" fmla="*/ 28 w 39"/>
                  <a:gd name="T5" fmla="*/ 12 h 67"/>
                  <a:gd name="T6" fmla="*/ 28 w 39"/>
                  <a:gd name="T7" fmla="*/ 67 h 67"/>
                  <a:gd name="T8" fmla="*/ 36 w 39"/>
                  <a:gd name="T9" fmla="*/ 63 h 67"/>
                  <a:gd name="T10" fmla="*/ 39 w 39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7">
                    <a:moveTo>
                      <a:pt x="39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7" y="49"/>
                      <a:pt x="28" y="67"/>
                    </a:cubicBezTo>
                    <a:cubicBezTo>
                      <a:pt x="30" y="66"/>
                      <a:pt x="33" y="65"/>
                      <a:pt x="36" y="6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4245CF2D-9FB3-DD51-7440-DD1FBA004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39150" y="5472113"/>
                <a:ext cx="277812" cy="95250"/>
              </a:xfrm>
              <a:custGeom>
                <a:avLst/>
                <a:gdLst>
                  <a:gd name="T0" fmla="*/ 0 w 102"/>
                  <a:gd name="T1" fmla="*/ 10 h 35"/>
                  <a:gd name="T2" fmla="*/ 0 w 102"/>
                  <a:gd name="T3" fmla="*/ 32 h 35"/>
                  <a:gd name="T4" fmla="*/ 2 w 102"/>
                  <a:gd name="T5" fmla="*/ 35 h 35"/>
                  <a:gd name="T6" fmla="*/ 97 w 102"/>
                  <a:gd name="T7" fmla="*/ 33 h 35"/>
                  <a:gd name="T8" fmla="*/ 99 w 102"/>
                  <a:gd name="T9" fmla="*/ 30 h 35"/>
                  <a:gd name="T10" fmla="*/ 102 w 102"/>
                  <a:gd name="T11" fmla="*/ 3 h 35"/>
                  <a:gd name="T12" fmla="*/ 99 w 102"/>
                  <a:gd name="T13" fmla="*/ 0 h 35"/>
                  <a:gd name="T14" fmla="*/ 2 w 102"/>
                  <a:gd name="T15" fmla="*/ 8 h 35"/>
                  <a:gd name="T16" fmla="*/ 0 w 102"/>
                  <a:gd name="T17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5">
                    <a:moveTo>
                      <a:pt x="0" y="1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8" y="33"/>
                      <a:pt x="99" y="31"/>
                      <a:pt x="99" y="30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2" y="2"/>
                      <a:pt x="101" y="0"/>
                      <a:pt x="99" y="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150F8EC2-F464-574D-9B52-06E610E5E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13713" y="5681663"/>
                <a:ext cx="598487" cy="201612"/>
              </a:xfrm>
              <a:custGeom>
                <a:avLst/>
                <a:gdLst>
                  <a:gd name="T0" fmla="*/ 142 w 220"/>
                  <a:gd name="T1" fmla="*/ 0 h 74"/>
                  <a:gd name="T2" fmla="*/ 4 w 220"/>
                  <a:gd name="T3" fmla="*/ 52 h 74"/>
                  <a:gd name="T4" fmla="*/ 0 w 220"/>
                  <a:gd name="T5" fmla="*/ 60 h 74"/>
                  <a:gd name="T6" fmla="*/ 0 w 220"/>
                  <a:gd name="T7" fmla="*/ 71 h 74"/>
                  <a:gd name="T8" fmla="*/ 3 w 220"/>
                  <a:gd name="T9" fmla="*/ 74 h 74"/>
                  <a:gd name="T10" fmla="*/ 214 w 220"/>
                  <a:gd name="T11" fmla="*/ 74 h 74"/>
                  <a:gd name="T12" fmla="*/ 217 w 220"/>
                  <a:gd name="T13" fmla="*/ 72 h 74"/>
                  <a:gd name="T14" fmla="*/ 219 w 220"/>
                  <a:gd name="T15" fmla="*/ 51 h 74"/>
                  <a:gd name="T16" fmla="*/ 212 w 220"/>
                  <a:gd name="T17" fmla="*/ 18 h 74"/>
                  <a:gd name="T18" fmla="*/ 206 w 220"/>
                  <a:gd name="T19" fmla="*/ 10 h 74"/>
                  <a:gd name="T20" fmla="*/ 194 w 220"/>
                  <a:gd name="T21" fmla="*/ 6 h 74"/>
                  <a:gd name="T22" fmla="*/ 170 w 220"/>
                  <a:gd name="T23" fmla="*/ 17 h 74"/>
                  <a:gd name="T24" fmla="*/ 142 w 220"/>
                  <a:gd name="T2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4">
                    <a:moveTo>
                      <a:pt x="142" y="0"/>
                    </a:moveTo>
                    <a:cubicBezTo>
                      <a:pt x="142" y="0"/>
                      <a:pt x="44" y="22"/>
                      <a:pt x="4" y="52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1" y="74"/>
                      <a:pt x="3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6" y="74"/>
                      <a:pt x="217" y="73"/>
                      <a:pt x="217" y="72"/>
                    </a:cubicBezTo>
                    <a:cubicBezTo>
                      <a:pt x="218" y="67"/>
                      <a:pt x="220" y="57"/>
                      <a:pt x="219" y="51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4"/>
                      <a:pt x="209" y="11"/>
                      <a:pt x="206" y="10"/>
                    </a:cubicBezTo>
                    <a:cubicBezTo>
                      <a:pt x="194" y="6"/>
                      <a:pt x="194" y="6"/>
                      <a:pt x="194" y="6"/>
                    </a:cubicBezTo>
                    <a:cubicBezTo>
                      <a:pt x="194" y="6"/>
                      <a:pt x="191" y="14"/>
                      <a:pt x="170" y="17"/>
                    </a:cubicBezTo>
                    <a:cubicBezTo>
                      <a:pt x="170" y="17"/>
                      <a:pt x="142" y="20"/>
                      <a:pt x="142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AA7ABC56-F894-1F2B-67CA-B0007CE90C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26088"/>
                <a:ext cx="106362" cy="198437"/>
              </a:xfrm>
              <a:custGeom>
                <a:avLst/>
                <a:gdLst>
                  <a:gd name="T0" fmla="*/ 0 w 39"/>
                  <a:gd name="T1" fmla="*/ 5 h 73"/>
                  <a:gd name="T2" fmla="*/ 4 w 39"/>
                  <a:gd name="T3" fmla="*/ 71 h 73"/>
                  <a:gd name="T4" fmla="*/ 7 w 39"/>
                  <a:gd name="T5" fmla="*/ 73 h 73"/>
                  <a:gd name="T6" fmla="*/ 13 w 39"/>
                  <a:gd name="T7" fmla="*/ 11 h 73"/>
                  <a:gd name="T8" fmla="*/ 39 w 39"/>
                  <a:gd name="T9" fmla="*/ 0 h 73"/>
                  <a:gd name="T10" fmla="*/ 0 w 39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73">
                    <a:moveTo>
                      <a:pt x="0" y="5"/>
                    </a:moveTo>
                    <a:cubicBezTo>
                      <a:pt x="4" y="71"/>
                      <a:pt x="4" y="71"/>
                      <a:pt x="4" y="71"/>
                    </a:cubicBezTo>
                    <a:cubicBezTo>
                      <a:pt x="5" y="72"/>
                      <a:pt x="6" y="73"/>
                      <a:pt x="7" y="7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916BD73F-5907-5C44-BED0-149D08B2B1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29725" y="5681663"/>
                <a:ext cx="600075" cy="203200"/>
              </a:xfrm>
              <a:custGeom>
                <a:avLst/>
                <a:gdLst>
                  <a:gd name="T0" fmla="*/ 78 w 221"/>
                  <a:gd name="T1" fmla="*/ 0 h 75"/>
                  <a:gd name="T2" fmla="*/ 217 w 221"/>
                  <a:gd name="T3" fmla="*/ 52 h 75"/>
                  <a:gd name="T4" fmla="*/ 221 w 221"/>
                  <a:gd name="T5" fmla="*/ 60 h 75"/>
                  <a:gd name="T6" fmla="*/ 221 w 221"/>
                  <a:gd name="T7" fmla="*/ 71 h 75"/>
                  <a:gd name="T8" fmla="*/ 217 w 221"/>
                  <a:gd name="T9" fmla="*/ 75 h 75"/>
                  <a:gd name="T10" fmla="*/ 6 w 221"/>
                  <a:gd name="T11" fmla="*/ 75 h 75"/>
                  <a:gd name="T12" fmla="*/ 3 w 221"/>
                  <a:gd name="T13" fmla="*/ 72 h 75"/>
                  <a:gd name="T14" fmla="*/ 2 w 221"/>
                  <a:gd name="T15" fmla="*/ 52 h 75"/>
                  <a:gd name="T16" fmla="*/ 8 w 221"/>
                  <a:gd name="T17" fmla="*/ 18 h 75"/>
                  <a:gd name="T18" fmla="*/ 14 w 221"/>
                  <a:gd name="T19" fmla="*/ 10 h 75"/>
                  <a:gd name="T20" fmla="*/ 26 w 221"/>
                  <a:gd name="T21" fmla="*/ 6 h 75"/>
                  <a:gd name="T22" fmla="*/ 50 w 221"/>
                  <a:gd name="T23" fmla="*/ 17 h 75"/>
                  <a:gd name="T24" fmla="*/ 78 w 221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1" h="75">
                    <a:moveTo>
                      <a:pt x="78" y="0"/>
                    </a:moveTo>
                    <a:cubicBezTo>
                      <a:pt x="78" y="0"/>
                      <a:pt x="177" y="22"/>
                      <a:pt x="217" y="52"/>
                    </a:cubicBezTo>
                    <a:cubicBezTo>
                      <a:pt x="219" y="54"/>
                      <a:pt x="221" y="57"/>
                      <a:pt x="221" y="60"/>
                    </a:cubicBezTo>
                    <a:cubicBezTo>
                      <a:pt x="221" y="71"/>
                      <a:pt x="221" y="71"/>
                      <a:pt x="221" y="71"/>
                    </a:cubicBezTo>
                    <a:cubicBezTo>
                      <a:pt x="221" y="73"/>
                      <a:pt x="219" y="75"/>
                      <a:pt x="21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5" y="75"/>
                      <a:pt x="3" y="74"/>
                      <a:pt x="3" y="72"/>
                    </a:cubicBezTo>
                    <a:cubicBezTo>
                      <a:pt x="2" y="68"/>
                      <a:pt x="0" y="58"/>
                      <a:pt x="2" y="5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4"/>
                      <a:pt x="11" y="11"/>
                      <a:pt x="14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9" y="14"/>
                      <a:pt x="50" y="17"/>
                    </a:cubicBezTo>
                    <a:cubicBezTo>
                      <a:pt x="50" y="17"/>
                      <a:pt x="78" y="21"/>
                      <a:pt x="78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D79C07D4-161D-C876-45E3-3FBFE1A83A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05913" y="5448300"/>
                <a:ext cx="279400" cy="92075"/>
              </a:xfrm>
              <a:custGeom>
                <a:avLst/>
                <a:gdLst>
                  <a:gd name="T0" fmla="*/ 0 w 103"/>
                  <a:gd name="T1" fmla="*/ 10 h 34"/>
                  <a:gd name="T2" fmla="*/ 0 w 103"/>
                  <a:gd name="T3" fmla="*/ 31 h 34"/>
                  <a:gd name="T4" fmla="*/ 3 w 103"/>
                  <a:gd name="T5" fmla="*/ 34 h 34"/>
                  <a:gd name="T6" fmla="*/ 98 w 103"/>
                  <a:gd name="T7" fmla="*/ 32 h 34"/>
                  <a:gd name="T8" fmla="*/ 100 w 103"/>
                  <a:gd name="T9" fmla="*/ 30 h 34"/>
                  <a:gd name="T10" fmla="*/ 103 w 103"/>
                  <a:gd name="T11" fmla="*/ 3 h 34"/>
                  <a:gd name="T12" fmla="*/ 100 w 103"/>
                  <a:gd name="T13" fmla="*/ 0 h 34"/>
                  <a:gd name="T14" fmla="*/ 3 w 103"/>
                  <a:gd name="T15" fmla="*/ 7 h 34"/>
                  <a:gd name="T16" fmla="*/ 0 w 103"/>
                  <a:gd name="T17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34">
                    <a:moveTo>
                      <a:pt x="0" y="1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4"/>
                      <a:pt x="3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99" y="32"/>
                      <a:pt x="100" y="31"/>
                      <a:pt x="100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98F4FA7F-A815-444E-72F2-7235462B1A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96263" y="5697538"/>
                <a:ext cx="234950" cy="92075"/>
              </a:xfrm>
              <a:custGeom>
                <a:avLst/>
                <a:gdLst>
                  <a:gd name="T0" fmla="*/ 14 w 87"/>
                  <a:gd name="T1" fmla="*/ 34 h 34"/>
                  <a:gd name="T2" fmla="*/ 10 w 87"/>
                  <a:gd name="T3" fmla="*/ 34 h 34"/>
                  <a:gd name="T4" fmla="*/ 1 w 87"/>
                  <a:gd name="T5" fmla="*/ 32 h 34"/>
                  <a:gd name="T6" fmla="*/ 0 w 87"/>
                  <a:gd name="T7" fmla="*/ 31 h 34"/>
                  <a:gd name="T8" fmla="*/ 1 w 87"/>
                  <a:gd name="T9" fmla="*/ 30 h 34"/>
                  <a:gd name="T10" fmla="*/ 10 w 87"/>
                  <a:gd name="T11" fmla="*/ 32 h 34"/>
                  <a:gd name="T12" fmla="*/ 21 w 87"/>
                  <a:gd name="T13" fmla="*/ 31 h 34"/>
                  <a:gd name="T14" fmla="*/ 80 w 87"/>
                  <a:gd name="T15" fmla="*/ 13 h 34"/>
                  <a:gd name="T16" fmla="*/ 83 w 87"/>
                  <a:gd name="T17" fmla="*/ 10 h 34"/>
                  <a:gd name="T18" fmla="*/ 85 w 87"/>
                  <a:gd name="T19" fmla="*/ 1 h 34"/>
                  <a:gd name="T20" fmla="*/ 86 w 87"/>
                  <a:gd name="T21" fmla="*/ 0 h 34"/>
                  <a:gd name="T22" fmla="*/ 87 w 87"/>
                  <a:gd name="T23" fmla="*/ 1 h 34"/>
                  <a:gd name="T24" fmla="*/ 85 w 87"/>
                  <a:gd name="T25" fmla="*/ 11 h 34"/>
                  <a:gd name="T26" fmla="*/ 81 w 87"/>
                  <a:gd name="T27" fmla="*/ 15 h 34"/>
                  <a:gd name="T28" fmla="*/ 21 w 87"/>
                  <a:gd name="T29" fmla="*/ 33 h 34"/>
                  <a:gd name="T30" fmla="*/ 14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14" y="34"/>
                    </a:moveTo>
                    <a:cubicBezTo>
                      <a:pt x="13" y="34"/>
                      <a:pt x="11" y="34"/>
                      <a:pt x="10" y="3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0" y="30"/>
                      <a:pt x="1" y="30"/>
                      <a:pt x="1" y="30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4" y="33"/>
                      <a:pt x="17" y="32"/>
                      <a:pt x="21" y="31"/>
                    </a:cubicBezTo>
                    <a:cubicBezTo>
                      <a:pt x="26" y="30"/>
                      <a:pt x="69" y="17"/>
                      <a:pt x="80" y="13"/>
                    </a:cubicBezTo>
                    <a:cubicBezTo>
                      <a:pt x="82" y="13"/>
                      <a:pt x="83" y="12"/>
                      <a:pt x="83" y="1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0"/>
                      <a:pt x="86" y="0"/>
                      <a:pt x="86" y="0"/>
                    </a:cubicBezTo>
                    <a:cubicBezTo>
                      <a:pt x="87" y="0"/>
                      <a:pt x="87" y="1"/>
                      <a:pt x="87" y="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4" y="13"/>
                      <a:pt x="83" y="14"/>
                      <a:pt x="81" y="15"/>
                    </a:cubicBezTo>
                    <a:cubicBezTo>
                      <a:pt x="69" y="19"/>
                      <a:pt x="26" y="32"/>
                      <a:pt x="21" y="33"/>
                    </a:cubicBezTo>
                    <a:cubicBezTo>
                      <a:pt x="19" y="34"/>
                      <a:pt x="17" y="34"/>
                      <a:pt x="14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D01E3BF7-1F22-5D1C-E883-93BA085CEE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96275" y="5799138"/>
                <a:ext cx="409575" cy="85725"/>
              </a:xfrm>
              <a:custGeom>
                <a:avLst/>
                <a:gdLst>
                  <a:gd name="T0" fmla="*/ 1 w 151"/>
                  <a:gd name="T1" fmla="*/ 32 h 32"/>
                  <a:gd name="T2" fmla="*/ 0 w 151"/>
                  <a:gd name="T3" fmla="*/ 32 h 32"/>
                  <a:gd name="T4" fmla="*/ 0 w 151"/>
                  <a:gd name="T5" fmla="*/ 31 h 32"/>
                  <a:gd name="T6" fmla="*/ 26 w 151"/>
                  <a:gd name="T7" fmla="*/ 15 h 32"/>
                  <a:gd name="T8" fmla="*/ 124 w 151"/>
                  <a:gd name="T9" fmla="*/ 14 h 32"/>
                  <a:gd name="T10" fmla="*/ 142 w 151"/>
                  <a:gd name="T11" fmla="*/ 7 h 32"/>
                  <a:gd name="T12" fmla="*/ 150 w 151"/>
                  <a:gd name="T13" fmla="*/ 0 h 32"/>
                  <a:gd name="T14" fmla="*/ 151 w 151"/>
                  <a:gd name="T15" fmla="*/ 0 h 32"/>
                  <a:gd name="T16" fmla="*/ 151 w 151"/>
                  <a:gd name="T17" fmla="*/ 2 h 32"/>
                  <a:gd name="T18" fmla="*/ 144 w 151"/>
                  <a:gd name="T19" fmla="*/ 8 h 32"/>
                  <a:gd name="T20" fmla="*/ 124 w 151"/>
                  <a:gd name="T21" fmla="*/ 16 h 32"/>
                  <a:gd name="T22" fmla="*/ 26 w 151"/>
                  <a:gd name="T23" fmla="*/ 17 h 32"/>
                  <a:gd name="T24" fmla="*/ 2 w 151"/>
                  <a:gd name="T25" fmla="*/ 32 h 32"/>
                  <a:gd name="T26" fmla="*/ 1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" y="32"/>
                    </a:moveTo>
                    <a:cubicBezTo>
                      <a:pt x="1" y="32"/>
                      <a:pt x="1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5" y="21"/>
                      <a:pt x="15" y="15"/>
                      <a:pt x="26" y="15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31" y="14"/>
                      <a:pt x="137" y="11"/>
                      <a:pt x="142" y="7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1" y="0"/>
                      <a:pt x="151" y="0"/>
                    </a:cubicBezTo>
                    <a:cubicBezTo>
                      <a:pt x="151" y="1"/>
                      <a:pt x="151" y="1"/>
                      <a:pt x="151" y="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38" y="13"/>
                      <a:pt x="131" y="16"/>
                      <a:pt x="124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16" y="17"/>
                      <a:pt x="7" y="23"/>
                      <a:pt x="2" y="32"/>
                    </a:cubicBezTo>
                    <a:cubicBezTo>
                      <a:pt x="2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245B68F8-BB28-F629-FCBF-299B31789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9125" y="5697538"/>
                <a:ext cx="236537" cy="92075"/>
              </a:xfrm>
              <a:custGeom>
                <a:avLst/>
                <a:gdLst>
                  <a:gd name="T0" fmla="*/ 73 w 87"/>
                  <a:gd name="T1" fmla="*/ 34 h 34"/>
                  <a:gd name="T2" fmla="*/ 66 w 87"/>
                  <a:gd name="T3" fmla="*/ 33 h 34"/>
                  <a:gd name="T4" fmla="*/ 6 w 87"/>
                  <a:gd name="T5" fmla="*/ 15 h 34"/>
                  <a:gd name="T6" fmla="*/ 2 w 87"/>
                  <a:gd name="T7" fmla="*/ 11 h 34"/>
                  <a:gd name="T8" fmla="*/ 0 w 87"/>
                  <a:gd name="T9" fmla="*/ 1 h 34"/>
                  <a:gd name="T10" fmla="*/ 1 w 87"/>
                  <a:gd name="T11" fmla="*/ 0 h 34"/>
                  <a:gd name="T12" fmla="*/ 2 w 87"/>
                  <a:gd name="T13" fmla="*/ 1 h 34"/>
                  <a:gd name="T14" fmla="*/ 4 w 87"/>
                  <a:gd name="T15" fmla="*/ 10 h 34"/>
                  <a:gd name="T16" fmla="*/ 7 w 87"/>
                  <a:gd name="T17" fmla="*/ 13 h 34"/>
                  <a:gd name="T18" fmla="*/ 67 w 87"/>
                  <a:gd name="T19" fmla="*/ 31 h 34"/>
                  <a:gd name="T20" fmla="*/ 77 w 87"/>
                  <a:gd name="T21" fmla="*/ 32 h 34"/>
                  <a:gd name="T22" fmla="*/ 86 w 87"/>
                  <a:gd name="T23" fmla="*/ 30 h 34"/>
                  <a:gd name="T24" fmla="*/ 87 w 87"/>
                  <a:gd name="T25" fmla="*/ 31 h 34"/>
                  <a:gd name="T26" fmla="*/ 86 w 87"/>
                  <a:gd name="T27" fmla="*/ 32 h 34"/>
                  <a:gd name="T28" fmla="*/ 78 w 87"/>
                  <a:gd name="T29" fmla="*/ 34 h 34"/>
                  <a:gd name="T30" fmla="*/ 73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73" y="34"/>
                    </a:moveTo>
                    <a:cubicBezTo>
                      <a:pt x="71" y="34"/>
                      <a:pt x="68" y="34"/>
                      <a:pt x="66" y="33"/>
                    </a:cubicBezTo>
                    <a:cubicBezTo>
                      <a:pt x="61" y="32"/>
                      <a:pt x="18" y="19"/>
                      <a:pt x="6" y="15"/>
                    </a:cubicBezTo>
                    <a:cubicBezTo>
                      <a:pt x="4" y="14"/>
                      <a:pt x="3" y="13"/>
                      <a:pt x="2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2"/>
                      <a:pt x="6" y="13"/>
                      <a:pt x="7" y="13"/>
                    </a:cubicBezTo>
                    <a:cubicBezTo>
                      <a:pt x="18" y="17"/>
                      <a:pt x="62" y="30"/>
                      <a:pt x="67" y="31"/>
                    </a:cubicBezTo>
                    <a:cubicBezTo>
                      <a:pt x="70" y="32"/>
                      <a:pt x="74" y="33"/>
                      <a:pt x="77" y="32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2"/>
                      <a:pt x="86" y="3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6" y="34"/>
                      <a:pt x="75" y="34"/>
                      <a:pt x="73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A904F3A0-3DB4-0F47-70FF-8B8A1D085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36075" y="5799138"/>
                <a:ext cx="409575" cy="85725"/>
              </a:xfrm>
              <a:custGeom>
                <a:avLst/>
                <a:gdLst>
                  <a:gd name="T0" fmla="*/ 150 w 151"/>
                  <a:gd name="T1" fmla="*/ 32 h 32"/>
                  <a:gd name="T2" fmla="*/ 149 w 151"/>
                  <a:gd name="T3" fmla="*/ 32 h 32"/>
                  <a:gd name="T4" fmla="*/ 125 w 151"/>
                  <a:gd name="T5" fmla="*/ 17 h 32"/>
                  <a:gd name="T6" fmla="*/ 27 w 151"/>
                  <a:gd name="T7" fmla="*/ 16 h 32"/>
                  <a:gd name="T8" fmla="*/ 7 w 151"/>
                  <a:gd name="T9" fmla="*/ 8 h 32"/>
                  <a:gd name="T10" fmla="*/ 0 w 151"/>
                  <a:gd name="T11" fmla="*/ 2 h 32"/>
                  <a:gd name="T12" fmla="*/ 0 w 151"/>
                  <a:gd name="T13" fmla="*/ 0 h 32"/>
                  <a:gd name="T14" fmla="*/ 2 w 151"/>
                  <a:gd name="T15" fmla="*/ 0 h 32"/>
                  <a:gd name="T16" fmla="*/ 9 w 151"/>
                  <a:gd name="T17" fmla="*/ 7 h 32"/>
                  <a:gd name="T18" fmla="*/ 27 w 151"/>
                  <a:gd name="T19" fmla="*/ 14 h 32"/>
                  <a:gd name="T20" fmla="*/ 125 w 151"/>
                  <a:gd name="T21" fmla="*/ 15 h 32"/>
                  <a:gd name="T22" fmla="*/ 151 w 151"/>
                  <a:gd name="T23" fmla="*/ 31 h 32"/>
                  <a:gd name="T24" fmla="*/ 151 w 151"/>
                  <a:gd name="T25" fmla="*/ 32 h 32"/>
                  <a:gd name="T26" fmla="*/ 150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50" y="32"/>
                    </a:moveTo>
                    <a:cubicBezTo>
                      <a:pt x="150" y="32"/>
                      <a:pt x="150" y="32"/>
                      <a:pt x="149" y="32"/>
                    </a:cubicBezTo>
                    <a:cubicBezTo>
                      <a:pt x="145" y="23"/>
                      <a:pt x="135" y="17"/>
                      <a:pt x="125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0" y="16"/>
                      <a:pt x="13" y="13"/>
                      <a:pt x="7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4" y="11"/>
                      <a:pt x="20" y="14"/>
                      <a:pt x="27" y="14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36" y="15"/>
                      <a:pt x="146" y="21"/>
                      <a:pt x="151" y="31"/>
                    </a:cubicBezTo>
                    <a:cubicBezTo>
                      <a:pt x="151" y="31"/>
                      <a:pt x="151" y="32"/>
                      <a:pt x="151" y="32"/>
                    </a:cubicBezTo>
                    <a:cubicBezTo>
                      <a:pt x="151" y="32"/>
                      <a:pt x="150" y="32"/>
                      <a:pt x="150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直接连接符 72">
                <a:extLst>
                  <a:ext uri="{FF2B5EF4-FFF2-40B4-BE49-F238E27FC236}">
                    <a16:creationId xmlns:a16="http://schemas.microsoft.com/office/drawing/2014/main" id="{94C03223-3F09-3C24-8C4A-073F9F945F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直接连接符 73">
                <a:extLst>
                  <a:ext uri="{FF2B5EF4-FFF2-40B4-BE49-F238E27FC236}">
                    <a16:creationId xmlns:a16="http://schemas.microsoft.com/office/drawing/2014/main" id="{7F8B87FB-FBBE-AE68-32C7-B40B27889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8485E059-E350-48B2-5472-7C39A040FE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32925" y="2227263"/>
                <a:ext cx="923925" cy="622300"/>
              </a:xfrm>
              <a:custGeom>
                <a:avLst/>
                <a:gdLst>
                  <a:gd name="T0" fmla="*/ 334 w 340"/>
                  <a:gd name="T1" fmla="*/ 229 h 229"/>
                  <a:gd name="T2" fmla="*/ 6 w 340"/>
                  <a:gd name="T3" fmla="*/ 229 h 229"/>
                  <a:gd name="T4" fmla="*/ 0 w 340"/>
                  <a:gd name="T5" fmla="*/ 223 h 229"/>
                  <a:gd name="T6" fmla="*/ 0 w 340"/>
                  <a:gd name="T7" fmla="*/ 7 h 229"/>
                  <a:gd name="T8" fmla="*/ 6 w 340"/>
                  <a:gd name="T9" fmla="*/ 0 h 229"/>
                  <a:gd name="T10" fmla="*/ 334 w 340"/>
                  <a:gd name="T11" fmla="*/ 0 h 229"/>
                  <a:gd name="T12" fmla="*/ 340 w 340"/>
                  <a:gd name="T13" fmla="*/ 7 h 229"/>
                  <a:gd name="T14" fmla="*/ 340 w 340"/>
                  <a:gd name="T15" fmla="*/ 223 h 229"/>
                  <a:gd name="T16" fmla="*/ 334 w 340"/>
                  <a:gd name="T1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29">
                    <a:moveTo>
                      <a:pt x="334" y="229"/>
                    </a:moveTo>
                    <a:cubicBezTo>
                      <a:pt x="6" y="229"/>
                      <a:pt x="6" y="229"/>
                      <a:pt x="6" y="229"/>
                    </a:cubicBezTo>
                    <a:cubicBezTo>
                      <a:pt x="3" y="229"/>
                      <a:pt x="0" y="226"/>
                      <a:pt x="0" y="2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7" y="0"/>
                      <a:pt x="340" y="3"/>
                      <a:pt x="340" y="7"/>
                    </a:cubicBezTo>
                    <a:cubicBezTo>
                      <a:pt x="340" y="223"/>
                      <a:pt x="340" y="223"/>
                      <a:pt x="340" y="223"/>
                    </a:cubicBezTo>
                    <a:cubicBezTo>
                      <a:pt x="340" y="226"/>
                      <a:pt x="337" y="229"/>
                      <a:pt x="334" y="229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0508D6F1-358E-0626-8974-9BF36B8513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2335213"/>
                <a:ext cx="168275" cy="168275"/>
              </a:xfrm>
              <a:custGeom>
                <a:avLst/>
                <a:gdLst>
                  <a:gd name="T0" fmla="*/ 62 w 62"/>
                  <a:gd name="T1" fmla="*/ 62 h 62"/>
                  <a:gd name="T2" fmla="*/ 0 w 62"/>
                  <a:gd name="T3" fmla="*/ 0 h 62"/>
                  <a:gd name="T4" fmla="*/ 0 w 62"/>
                  <a:gd name="T5" fmla="*/ 62 h 62"/>
                  <a:gd name="T6" fmla="*/ 62 w 62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2">
                    <a:moveTo>
                      <a:pt x="62" y="62"/>
                    </a:moveTo>
                    <a:cubicBezTo>
                      <a:pt x="62" y="28"/>
                      <a:pt x="34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1A5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1C11C28C-5290-B07D-B96B-043D588402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53575" y="2390775"/>
                <a:ext cx="339725" cy="341312"/>
              </a:xfrm>
              <a:custGeom>
                <a:avLst/>
                <a:gdLst>
                  <a:gd name="T0" fmla="*/ 62 w 125"/>
                  <a:gd name="T1" fmla="*/ 0 h 126"/>
                  <a:gd name="T2" fmla="*/ 62 w 125"/>
                  <a:gd name="T3" fmla="*/ 63 h 126"/>
                  <a:gd name="T4" fmla="*/ 125 w 125"/>
                  <a:gd name="T5" fmla="*/ 63 h 126"/>
                  <a:gd name="T6" fmla="*/ 62 w 125"/>
                  <a:gd name="T7" fmla="*/ 126 h 126"/>
                  <a:gd name="T8" fmla="*/ 0 w 125"/>
                  <a:gd name="T9" fmla="*/ 63 h 126"/>
                  <a:gd name="T10" fmla="*/ 62 w 125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26">
                    <a:moveTo>
                      <a:pt x="62" y="0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98"/>
                      <a:pt x="97" y="126"/>
                      <a:pt x="62" y="126"/>
                    </a:cubicBezTo>
                    <a:cubicBezTo>
                      <a:pt x="28" y="126"/>
                      <a:pt x="0" y="98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</a:path>
                </a:pathLst>
              </a:cu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B49431A-DD91-2E69-709A-60EA6A12FD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39871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68EDC07-3CB7-6D28-EF80-CB5C9BDAA6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50666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CCD38AD-9772-F913-46FC-113A87270C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616200"/>
                <a:ext cx="166687" cy="61912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9A49516-4AB4-B075-7F4D-AE65C2078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885238" y="1651000"/>
                <a:ext cx="608012" cy="255587"/>
              </a:xfrm>
              <a:prstGeom prst="rect">
                <a:avLst/>
              </a:prstGeom>
              <a:solidFill>
                <a:srgbClr val="FDD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66C896F7-0111-F0A2-D2E2-2FF9E3D0EC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714500"/>
                <a:ext cx="446087" cy="42862"/>
              </a:xfrm>
              <a:custGeom>
                <a:avLst/>
                <a:gdLst>
                  <a:gd name="T0" fmla="*/ 156 w 164"/>
                  <a:gd name="T1" fmla="*/ 16 h 16"/>
                  <a:gd name="T2" fmla="*/ 8 w 164"/>
                  <a:gd name="T3" fmla="*/ 16 h 16"/>
                  <a:gd name="T4" fmla="*/ 0 w 164"/>
                  <a:gd name="T5" fmla="*/ 8 h 16"/>
                  <a:gd name="T6" fmla="*/ 0 w 164"/>
                  <a:gd name="T7" fmla="*/ 8 h 16"/>
                  <a:gd name="T8" fmla="*/ 8 w 164"/>
                  <a:gd name="T9" fmla="*/ 0 h 16"/>
                  <a:gd name="T10" fmla="*/ 156 w 164"/>
                  <a:gd name="T11" fmla="*/ 0 h 16"/>
                  <a:gd name="T12" fmla="*/ 164 w 164"/>
                  <a:gd name="T13" fmla="*/ 8 h 16"/>
                  <a:gd name="T14" fmla="*/ 164 w 164"/>
                  <a:gd name="T15" fmla="*/ 8 h 16"/>
                  <a:gd name="T16" fmla="*/ 156 w 164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6">
                    <a:moveTo>
                      <a:pt x="15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0" y="0"/>
                      <a:pt x="164" y="4"/>
                      <a:pt x="164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0" y="16"/>
                      <a:pt x="156" y="16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3BB3D72E-F0FD-8052-4303-BC4DE8F737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800225"/>
                <a:ext cx="328612" cy="41275"/>
              </a:xfrm>
              <a:custGeom>
                <a:avLst/>
                <a:gdLst>
                  <a:gd name="T0" fmla="*/ 114 w 121"/>
                  <a:gd name="T1" fmla="*/ 15 h 15"/>
                  <a:gd name="T2" fmla="*/ 7 w 121"/>
                  <a:gd name="T3" fmla="*/ 15 h 15"/>
                  <a:gd name="T4" fmla="*/ 0 w 121"/>
                  <a:gd name="T5" fmla="*/ 9 h 15"/>
                  <a:gd name="T6" fmla="*/ 0 w 121"/>
                  <a:gd name="T7" fmla="*/ 6 h 15"/>
                  <a:gd name="T8" fmla="*/ 7 w 121"/>
                  <a:gd name="T9" fmla="*/ 0 h 15"/>
                  <a:gd name="T10" fmla="*/ 114 w 121"/>
                  <a:gd name="T11" fmla="*/ 0 h 15"/>
                  <a:gd name="T12" fmla="*/ 121 w 121"/>
                  <a:gd name="T13" fmla="*/ 6 h 15"/>
                  <a:gd name="T14" fmla="*/ 121 w 121"/>
                  <a:gd name="T15" fmla="*/ 9 h 15"/>
                  <a:gd name="T16" fmla="*/ 114 w 121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">
                    <a:moveTo>
                      <a:pt x="114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8" y="0"/>
                      <a:pt x="121" y="3"/>
                      <a:pt x="121" y="6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12"/>
                      <a:pt x="118" y="15"/>
                      <a:pt x="114" y="15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8E874C-0DBE-C72B-D0F8-02C4F9220A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42550" y="1298575"/>
                <a:ext cx="461962" cy="60801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43C9537F-D99B-9083-9100-216F10DC6C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4188" y="2273300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74A4A922-AB33-CE81-EE6E-A952AFF318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5463" y="2346325"/>
                <a:ext cx="182562" cy="114300"/>
              </a:xfrm>
              <a:custGeom>
                <a:avLst/>
                <a:gdLst>
                  <a:gd name="T0" fmla="*/ 24 w 67"/>
                  <a:gd name="T1" fmla="*/ 42 h 42"/>
                  <a:gd name="T2" fmla="*/ 19 w 67"/>
                  <a:gd name="T3" fmla="*/ 41 h 42"/>
                  <a:gd name="T4" fmla="*/ 2 w 67"/>
                  <a:gd name="T5" fmla="*/ 29 h 42"/>
                  <a:gd name="T6" fmla="*/ 1 w 67"/>
                  <a:gd name="T7" fmla="*/ 26 h 42"/>
                  <a:gd name="T8" fmla="*/ 4 w 67"/>
                  <a:gd name="T9" fmla="*/ 26 h 42"/>
                  <a:gd name="T10" fmla="*/ 21 w 67"/>
                  <a:gd name="T11" fmla="*/ 37 h 42"/>
                  <a:gd name="T12" fmla="*/ 28 w 67"/>
                  <a:gd name="T13" fmla="*/ 37 h 42"/>
                  <a:gd name="T14" fmla="*/ 64 w 67"/>
                  <a:gd name="T15" fmla="*/ 0 h 42"/>
                  <a:gd name="T16" fmla="*/ 67 w 67"/>
                  <a:gd name="T17" fmla="*/ 0 h 42"/>
                  <a:gd name="T18" fmla="*/ 67 w 67"/>
                  <a:gd name="T19" fmla="*/ 3 h 42"/>
                  <a:gd name="T20" fmla="*/ 31 w 67"/>
                  <a:gd name="T21" fmla="*/ 40 h 42"/>
                  <a:gd name="T22" fmla="*/ 24 w 67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2">
                    <a:moveTo>
                      <a:pt x="24" y="42"/>
                    </a:moveTo>
                    <a:cubicBezTo>
                      <a:pt x="23" y="42"/>
                      <a:pt x="21" y="42"/>
                      <a:pt x="19" y="4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0" y="27"/>
                      <a:pt x="1" y="26"/>
                    </a:cubicBezTo>
                    <a:cubicBezTo>
                      <a:pt x="2" y="26"/>
                      <a:pt x="3" y="25"/>
                      <a:pt x="4" y="2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4" y="39"/>
                      <a:pt x="26" y="39"/>
                      <a:pt x="28" y="3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0"/>
                      <a:pt x="67" y="0"/>
                    </a:cubicBezTo>
                    <a:cubicBezTo>
                      <a:pt x="67" y="1"/>
                      <a:pt x="67" y="2"/>
                      <a:pt x="67" y="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9" y="41"/>
                      <a:pt x="27" y="42"/>
                      <a:pt x="24" y="42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E75D79D-BF4D-A6C7-F6AB-CAF493F1D7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08825" y="1252538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0CEC10D9-AD8E-424E-FD9B-5D72FDCE72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0100" y="1325563"/>
                <a:ext cx="182562" cy="115887"/>
              </a:xfrm>
              <a:custGeom>
                <a:avLst/>
                <a:gdLst>
                  <a:gd name="T0" fmla="*/ 24 w 67"/>
                  <a:gd name="T1" fmla="*/ 43 h 43"/>
                  <a:gd name="T2" fmla="*/ 18 w 67"/>
                  <a:gd name="T3" fmla="*/ 42 h 43"/>
                  <a:gd name="T4" fmla="*/ 1 w 67"/>
                  <a:gd name="T5" fmla="*/ 30 h 43"/>
                  <a:gd name="T6" fmla="*/ 0 w 67"/>
                  <a:gd name="T7" fmla="*/ 27 h 43"/>
                  <a:gd name="T8" fmla="*/ 3 w 67"/>
                  <a:gd name="T9" fmla="*/ 27 h 43"/>
                  <a:gd name="T10" fmla="*/ 21 w 67"/>
                  <a:gd name="T11" fmla="*/ 38 h 43"/>
                  <a:gd name="T12" fmla="*/ 27 w 67"/>
                  <a:gd name="T13" fmla="*/ 38 h 43"/>
                  <a:gd name="T14" fmla="*/ 63 w 67"/>
                  <a:gd name="T15" fmla="*/ 1 h 43"/>
                  <a:gd name="T16" fmla="*/ 66 w 67"/>
                  <a:gd name="T17" fmla="*/ 1 h 43"/>
                  <a:gd name="T18" fmla="*/ 66 w 67"/>
                  <a:gd name="T19" fmla="*/ 4 h 43"/>
                  <a:gd name="T20" fmla="*/ 30 w 67"/>
                  <a:gd name="T21" fmla="*/ 40 h 43"/>
                  <a:gd name="T22" fmla="*/ 24 w 67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3">
                    <a:moveTo>
                      <a:pt x="24" y="43"/>
                    </a:moveTo>
                    <a:cubicBezTo>
                      <a:pt x="22" y="43"/>
                      <a:pt x="20" y="43"/>
                      <a:pt x="18" y="4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8"/>
                      <a:pt x="0" y="27"/>
                    </a:cubicBezTo>
                    <a:cubicBezTo>
                      <a:pt x="1" y="26"/>
                      <a:pt x="2" y="26"/>
                      <a:pt x="3" y="2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3" y="40"/>
                      <a:pt x="26" y="39"/>
                      <a:pt x="27" y="38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0"/>
                      <a:pt x="65" y="0"/>
                      <a:pt x="66" y="1"/>
                    </a:cubicBezTo>
                    <a:cubicBezTo>
                      <a:pt x="67" y="2"/>
                      <a:pt x="67" y="3"/>
                      <a:pt x="66" y="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8" y="42"/>
                      <a:pt x="26" y="43"/>
                      <a:pt x="24" y="43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68823E4-395E-C416-19C1-0645AA0BA6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174288" y="2862263"/>
                <a:ext cx="579437" cy="1000125"/>
              </a:xfrm>
              <a:custGeom>
                <a:avLst/>
                <a:gdLst>
                  <a:gd name="T0" fmla="*/ 154 w 213"/>
                  <a:gd name="T1" fmla="*/ 366 h 368"/>
                  <a:gd name="T2" fmla="*/ 174 w 213"/>
                  <a:gd name="T3" fmla="*/ 366 h 368"/>
                  <a:gd name="T4" fmla="*/ 124 w 213"/>
                  <a:gd name="T5" fmla="*/ 368 h 368"/>
                  <a:gd name="T6" fmla="*/ 140 w 213"/>
                  <a:gd name="T7" fmla="*/ 364 h 368"/>
                  <a:gd name="T8" fmla="*/ 188 w 213"/>
                  <a:gd name="T9" fmla="*/ 367 h 368"/>
                  <a:gd name="T10" fmla="*/ 201 w 213"/>
                  <a:gd name="T11" fmla="*/ 357 h 368"/>
                  <a:gd name="T12" fmla="*/ 188 w 213"/>
                  <a:gd name="T13" fmla="*/ 367 h 368"/>
                  <a:gd name="T14" fmla="*/ 210 w 213"/>
                  <a:gd name="T15" fmla="*/ 347 h 368"/>
                  <a:gd name="T16" fmla="*/ 209 w 213"/>
                  <a:gd name="T17" fmla="*/ 329 h 368"/>
                  <a:gd name="T18" fmla="*/ 213 w 213"/>
                  <a:gd name="T19" fmla="*/ 338 h 368"/>
                  <a:gd name="T20" fmla="*/ 211 w 213"/>
                  <a:gd name="T21" fmla="*/ 315 h 368"/>
                  <a:gd name="T22" fmla="*/ 211 w 213"/>
                  <a:gd name="T23" fmla="*/ 295 h 368"/>
                  <a:gd name="T24" fmla="*/ 211 w 213"/>
                  <a:gd name="T25" fmla="*/ 315 h 368"/>
                  <a:gd name="T26" fmla="*/ 209 w 213"/>
                  <a:gd name="T27" fmla="*/ 265 h 368"/>
                  <a:gd name="T28" fmla="*/ 213 w 213"/>
                  <a:gd name="T29" fmla="*/ 281 h 368"/>
                  <a:gd name="T30" fmla="*/ 209 w 213"/>
                  <a:gd name="T31" fmla="*/ 249 h 368"/>
                  <a:gd name="T32" fmla="*/ 213 w 213"/>
                  <a:gd name="T33" fmla="*/ 233 h 368"/>
                  <a:gd name="T34" fmla="*/ 211 w 213"/>
                  <a:gd name="T35" fmla="*/ 219 h 368"/>
                  <a:gd name="T36" fmla="*/ 211 w 213"/>
                  <a:gd name="T37" fmla="*/ 199 h 368"/>
                  <a:gd name="T38" fmla="*/ 211 w 213"/>
                  <a:gd name="T39" fmla="*/ 219 h 368"/>
                  <a:gd name="T40" fmla="*/ 209 w 213"/>
                  <a:gd name="T41" fmla="*/ 169 h 368"/>
                  <a:gd name="T42" fmla="*/ 213 w 213"/>
                  <a:gd name="T43" fmla="*/ 185 h 368"/>
                  <a:gd name="T44" fmla="*/ 209 w 213"/>
                  <a:gd name="T45" fmla="*/ 153 h 368"/>
                  <a:gd name="T46" fmla="*/ 213 w 213"/>
                  <a:gd name="T47" fmla="*/ 137 h 368"/>
                  <a:gd name="T48" fmla="*/ 211 w 213"/>
                  <a:gd name="T49" fmla="*/ 123 h 368"/>
                  <a:gd name="T50" fmla="*/ 208 w 213"/>
                  <a:gd name="T51" fmla="*/ 105 h 368"/>
                  <a:gd name="T52" fmla="*/ 213 w 213"/>
                  <a:gd name="T53" fmla="*/ 112 h 368"/>
                  <a:gd name="T54" fmla="*/ 202 w 213"/>
                  <a:gd name="T55" fmla="*/ 93 h 368"/>
                  <a:gd name="T56" fmla="*/ 186 w 213"/>
                  <a:gd name="T57" fmla="*/ 84 h 368"/>
                  <a:gd name="T58" fmla="*/ 203 w 213"/>
                  <a:gd name="T59" fmla="*/ 93 h 368"/>
                  <a:gd name="T60" fmla="*/ 27 w 213"/>
                  <a:gd name="T61" fmla="*/ 86 h 368"/>
                  <a:gd name="T62" fmla="*/ 30 w 213"/>
                  <a:gd name="T63" fmla="*/ 82 h 368"/>
                  <a:gd name="T64" fmla="*/ 44 w 213"/>
                  <a:gd name="T65" fmla="*/ 86 h 368"/>
                  <a:gd name="T66" fmla="*/ 172 w 213"/>
                  <a:gd name="T67" fmla="*/ 86 h 368"/>
                  <a:gd name="T68" fmla="*/ 156 w 213"/>
                  <a:gd name="T69" fmla="*/ 82 h 368"/>
                  <a:gd name="T70" fmla="*/ 172 w 213"/>
                  <a:gd name="T71" fmla="*/ 86 h 368"/>
                  <a:gd name="T72" fmla="*/ 122 w 213"/>
                  <a:gd name="T73" fmla="*/ 84 h 368"/>
                  <a:gd name="T74" fmla="*/ 142 w 213"/>
                  <a:gd name="T75" fmla="*/ 84 h 368"/>
                  <a:gd name="T76" fmla="*/ 92 w 213"/>
                  <a:gd name="T77" fmla="*/ 86 h 368"/>
                  <a:gd name="T78" fmla="*/ 108 w 213"/>
                  <a:gd name="T79" fmla="*/ 82 h 368"/>
                  <a:gd name="T80" fmla="*/ 76 w 213"/>
                  <a:gd name="T81" fmla="*/ 86 h 368"/>
                  <a:gd name="T82" fmla="*/ 60 w 213"/>
                  <a:gd name="T83" fmla="*/ 82 h 368"/>
                  <a:gd name="T84" fmla="*/ 76 w 213"/>
                  <a:gd name="T85" fmla="*/ 86 h 368"/>
                  <a:gd name="T86" fmla="*/ 2 w 213"/>
                  <a:gd name="T87" fmla="*/ 66 h 368"/>
                  <a:gd name="T88" fmla="*/ 14 w 213"/>
                  <a:gd name="T89" fmla="*/ 77 h 368"/>
                  <a:gd name="T90" fmla="*/ 2 w 213"/>
                  <a:gd name="T91" fmla="*/ 52 h 368"/>
                  <a:gd name="T92" fmla="*/ 2 w 213"/>
                  <a:gd name="T93" fmla="*/ 32 h 368"/>
                  <a:gd name="T94" fmla="*/ 2 w 213"/>
                  <a:gd name="T95" fmla="*/ 52 h 368"/>
                  <a:gd name="T96" fmla="*/ 0 w 213"/>
                  <a:gd name="T97" fmla="*/ 2 h 368"/>
                  <a:gd name="T98" fmla="*/ 4 w 213"/>
                  <a:gd name="T99" fmla="*/ 1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68">
                    <a:moveTo>
                      <a:pt x="172" y="368"/>
                    </a:moveTo>
                    <a:cubicBezTo>
                      <a:pt x="156" y="368"/>
                      <a:pt x="156" y="368"/>
                      <a:pt x="156" y="368"/>
                    </a:cubicBezTo>
                    <a:cubicBezTo>
                      <a:pt x="155" y="368"/>
                      <a:pt x="154" y="367"/>
                      <a:pt x="154" y="366"/>
                    </a:cubicBezTo>
                    <a:cubicBezTo>
                      <a:pt x="154" y="365"/>
                      <a:pt x="155" y="364"/>
                      <a:pt x="156" y="364"/>
                    </a:cubicBezTo>
                    <a:cubicBezTo>
                      <a:pt x="172" y="364"/>
                      <a:pt x="172" y="364"/>
                      <a:pt x="172" y="364"/>
                    </a:cubicBezTo>
                    <a:cubicBezTo>
                      <a:pt x="173" y="364"/>
                      <a:pt x="174" y="365"/>
                      <a:pt x="174" y="366"/>
                    </a:cubicBezTo>
                    <a:cubicBezTo>
                      <a:pt x="174" y="367"/>
                      <a:pt x="173" y="368"/>
                      <a:pt x="172" y="368"/>
                    </a:cubicBezTo>
                    <a:close/>
                    <a:moveTo>
                      <a:pt x="140" y="368"/>
                    </a:moveTo>
                    <a:cubicBezTo>
                      <a:pt x="124" y="368"/>
                      <a:pt x="124" y="368"/>
                      <a:pt x="124" y="368"/>
                    </a:cubicBezTo>
                    <a:cubicBezTo>
                      <a:pt x="123" y="368"/>
                      <a:pt x="122" y="367"/>
                      <a:pt x="122" y="366"/>
                    </a:cubicBezTo>
                    <a:cubicBezTo>
                      <a:pt x="122" y="365"/>
                      <a:pt x="123" y="364"/>
                      <a:pt x="124" y="364"/>
                    </a:cubicBezTo>
                    <a:cubicBezTo>
                      <a:pt x="140" y="364"/>
                      <a:pt x="140" y="364"/>
                      <a:pt x="140" y="364"/>
                    </a:cubicBezTo>
                    <a:cubicBezTo>
                      <a:pt x="141" y="364"/>
                      <a:pt x="142" y="365"/>
                      <a:pt x="142" y="366"/>
                    </a:cubicBezTo>
                    <a:cubicBezTo>
                      <a:pt x="142" y="367"/>
                      <a:pt x="141" y="368"/>
                      <a:pt x="140" y="368"/>
                    </a:cubicBezTo>
                    <a:close/>
                    <a:moveTo>
                      <a:pt x="188" y="367"/>
                    </a:moveTo>
                    <a:cubicBezTo>
                      <a:pt x="187" y="367"/>
                      <a:pt x="186" y="367"/>
                      <a:pt x="186" y="366"/>
                    </a:cubicBezTo>
                    <a:cubicBezTo>
                      <a:pt x="186" y="365"/>
                      <a:pt x="187" y="364"/>
                      <a:pt x="188" y="363"/>
                    </a:cubicBezTo>
                    <a:cubicBezTo>
                      <a:pt x="193" y="362"/>
                      <a:pt x="197" y="360"/>
                      <a:pt x="201" y="357"/>
                    </a:cubicBezTo>
                    <a:cubicBezTo>
                      <a:pt x="202" y="356"/>
                      <a:pt x="203" y="356"/>
                      <a:pt x="204" y="357"/>
                    </a:cubicBezTo>
                    <a:cubicBezTo>
                      <a:pt x="204" y="358"/>
                      <a:pt x="204" y="359"/>
                      <a:pt x="203" y="360"/>
                    </a:cubicBezTo>
                    <a:cubicBezTo>
                      <a:pt x="199" y="364"/>
                      <a:pt x="194" y="366"/>
                      <a:pt x="188" y="367"/>
                    </a:cubicBezTo>
                    <a:cubicBezTo>
                      <a:pt x="188" y="367"/>
                      <a:pt x="188" y="367"/>
                      <a:pt x="188" y="367"/>
                    </a:cubicBezTo>
                    <a:close/>
                    <a:moveTo>
                      <a:pt x="210" y="347"/>
                    </a:moveTo>
                    <a:cubicBezTo>
                      <a:pt x="210" y="347"/>
                      <a:pt x="210" y="347"/>
                      <a:pt x="210" y="347"/>
                    </a:cubicBezTo>
                    <a:cubicBezTo>
                      <a:pt x="209" y="346"/>
                      <a:pt x="208" y="345"/>
                      <a:pt x="208" y="344"/>
                    </a:cubicBezTo>
                    <a:cubicBezTo>
                      <a:pt x="209" y="342"/>
                      <a:pt x="209" y="340"/>
                      <a:pt x="209" y="338"/>
                    </a:cubicBezTo>
                    <a:cubicBezTo>
                      <a:pt x="209" y="329"/>
                      <a:pt x="209" y="329"/>
                      <a:pt x="209" y="329"/>
                    </a:cubicBezTo>
                    <a:cubicBezTo>
                      <a:pt x="209" y="328"/>
                      <a:pt x="210" y="327"/>
                      <a:pt x="211" y="327"/>
                    </a:cubicBezTo>
                    <a:cubicBezTo>
                      <a:pt x="212" y="327"/>
                      <a:pt x="213" y="328"/>
                      <a:pt x="213" y="329"/>
                    </a:cubicBezTo>
                    <a:cubicBezTo>
                      <a:pt x="213" y="338"/>
                      <a:pt x="213" y="338"/>
                      <a:pt x="213" y="338"/>
                    </a:cubicBezTo>
                    <a:cubicBezTo>
                      <a:pt x="213" y="340"/>
                      <a:pt x="213" y="343"/>
                      <a:pt x="212" y="345"/>
                    </a:cubicBezTo>
                    <a:cubicBezTo>
                      <a:pt x="212" y="346"/>
                      <a:pt x="211" y="347"/>
                      <a:pt x="210" y="347"/>
                    </a:cubicBezTo>
                    <a:close/>
                    <a:moveTo>
                      <a:pt x="211" y="315"/>
                    </a:moveTo>
                    <a:cubicBezTo>
                      <a:pt x="210" y="315"/>
                      <a:pt x="209" y="314"/>
                      <a:pt x="209" y="313"/>
                    </a:cubicBezTo>
                    <a:cubicBezTo>
                      <a:pt x="209" y="297"/>
                      <a:pt x="209" y="297"/>
                      <a:pt x="209" y="297"/>
                    </a:cubicBezTo>
                    <a:cubicBezTo>
                      <a:pt x="209" y="296"/>
                      <a:pt x="210" y="295"/>
                      <a:pt x="211" y="295"/>
                    </a:cubicBezTo>
                    <a:cubicBezTo>
                      <a:pt x="212" y="295"/>
                      <a:pt x="213" y="296"/>
                      <a:pt x="213" y="297"/>
                    </a:cubicBezTo>
                    <a:cubicBezTo>
                      <a:pt x="213" y="313"/>
                      <a:pt x="213" y="313"/>
                      <a:pt x="213" y="313"/>
                    </a:cubicBezTo>
                    <a:cubicBezTo>
                      <a:pt x="213" y="314"/>
                      <a:pt x="212" y="315"/>
                      <a:pt x="211" y="315"/>
                    </a:cubicBezTo>
                    <a:close/>
                    <a:moveTo>
                      <a:pt x="211" y="283"/>
                    </a:moveTo>
                    <a:cubicBezTo>
                      <a:pt x="210" y="283"/>
                      <a:pt x="209" y="282"/>
                      <a:pt x="209" y="281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9" y="264"/>
                      <a:pt x="210" y="263"/>
                      <a:pt x="211" y="263"/>
                    </a:cubicBezTo>
                    <a:cubicBezTo>
                      <a:pt x="212" y="263"/>
                      <a:pt x="213" y="264"/>
                      <a:pt x="213" y="265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13" y="282"/>
                      <a:pt x="212" y="283"/>
                      <a:pt x="211" y="283"/>
                    </a:cubicBezTo>
                    <a:close/>
                    <a:moveTo>
                      <a:pt x="211" y="251"/>
                    </a:moveTo>
                    <a:cubicBezTo>
                      <a:pt x="210" y="251"/>
                      <a:pt x="209" y="250"/>
                      <a:pt x="209" y="249"/>
                    </a:cubicBezTo>
                    <a:cubicBezTo>
                      <a:pt x="209" y="233"/>
                      <a:pt x="209" y="233"/>
                      <a:pt x="209" y="233"/>
                    </a:cubicBezTo>
                    <a:cubicBezTo>
                      <a:pt x="209" y="232"/>
                      <a:pt x="210" y="231"/>
                      <a:pt x="211" y="231"/>
                    </a:cubicBezTo>
                    <a:cubicBezTo>
                      <a:pt x="212" y="231"/>
                      <a:pt x="213" y="232"/>
                      <a:pt x="213" y="233"/>
                    </a:cubicBezTo>
                    <a:cubicBezTo>
                      <a:pt x="213" y="249"/>
                      <a:pt x="213" y="249"/>
                      <a:pt x="213" y="249"/>
                    </a:cubicBezTo>
                    <a:cubicBezTo>
                      <a:pt x="213" y="250"/>
                      <a:pt x="212" y="251"/>
                      <a:pt x="211" y="251"/>
                    </a:cubicBezTo>
                    <a:close/>
                    <a:moveTo>
                      <a:pt x="211" y="219"/>
                    </a:moveTo>
                    <a:cubicBezTo>
                      <a:pt x="210" y="219"/>
                      <a:pt x="209" y="218"/>
                      <a:pt x="209" y="217"/>
                    </a:cubicBezTo>
                    <a:cubicBezTo>
                      <a:pt x="209" y="201"/>
                      <a:pt x="209" y="201"/>
                      <a:pt x="209" y="201"/>
                    </a:cubicBezTo>
                    <a:cubicBezTo>
                      <a:pt x="209" y="200"/>
                      <a:pt x="210" y="199"/>
                      <a:pt x="211" y="199"/>
                    </a:cubicBezTo>
                    <a:cubicBezTo>
                      <a:pt x="212" y="199"/>
                      <a:pt x="213" y="200"/>
                      <a:pt x="213" y="201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213" y="218"/>
                      <a:pt x="212" y="219"/>
                      <a:pt x="211" y="219"/>
                    </a:cubicBezTo>
                    <a:close/>
                    <a:moveTo>
                      <a:pt x="211" y="187"/>
                    </a:moveTo>
                    <a:cubicBezTo>
                      <a:pt x="210" y="187"/>
                      <a:pt x="209" y="186"/>
                      <a:pt x="209" y="185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9" y="168"/>
                      <a:pt x="210" y="167"/>
                      <a:pt x="211" y="167"/>
                    </a:cubicBezTo>
                    <a:cubicBezTo>
                      <a:pt x="212" y="167"/>
                      <a:pt x="213" y="168"/>
                      <a:pt x="213" y="169"/>
                    </a:cubicBezTo>
                    <a:cubicBezTo>
                      <a:pt x="213" y="185"/>
                      <a:pt x="213" y="185"/>
                      <a:pt x="213" y="185"/>
                    </a:cubicBezTo>
                    <a:cubicBezTo>
                      <a:pt x="213" y="186"/>
                      <a:pt x="212" y="187"/>
                      <a:pt x="211" y="187"/>
                    </a:cubicBezTo>
                    <a:close/>
                    <a:moveTo>
                      <a:pt x="211" y="155"/>
                    </a:moveTo>
                    <a:cubicBezTo>
                      <a:pt x="210" y="155"/>
                      <a:pt x="209" y="154"/>
                      <a:pt x="209" y="153"/>
                    </a:cubicBezTo>
                    <a:cubicBezTo>
                      <a:pt x="209" y="137"/>
                      <a:pt x="209" y="137"/>
                      <a:pt x="209" y="137"/>
                    </a:cubicBezTo>
                    <a:cubicBezTo>
                      <a:pt x="209" y="136"/>
                      <a:pt x="210" y="135"/>
                      <a:pt x="211" y="135"/>
                    </a:cubicBezTo>
                    <a:cubicBezTo>
                      <a:pt x="212" y="135"/>
                      <a:pt x="213" y="136"/>
                      <a:pt x="213" y="137"/>
                    </a:cubicBezTo>
                    <a:cubicBezTo>
                      <a:pt x="213" y="153"/>
                      <a:pt x="213" y="153"/>
                      <a:pt x="213" y="153"/>
                    </a:cubicBezTo>
                    <a:cubicBezTo>
                      <a:pt x="213" y="154"/>
                      <a:pt x="212" y="155"/>
                      <a:pt x="211" y="155"/>
                    </a:cubicBezTo>
                    <a:close/>
                    <a:moveTo>
                      <a:pt x="211" y="123"/>
                    </a:moveTo>
                    <a:cubicBezTo>
                      <a:pt x="210" y="123"/>
                      <a:pt x="209" y="122"/>
                      <a:pt x="209" y="121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0"/>
                      <a:pt x="209" y="108"/>
                      <a:pt x="208" y="105"/>
                    </a:cubicBezTo>
                    <a:cubicBezTo>
                      <a:pt x="208" y="104"/>
                      <a:pt x="208" y="103"/>
                      <a:pt x="209" y="103"/>
                    </a:cubicBezTo>
                    <a:cubicBezTo>
                      <a:pt x="211" y="103"/>
                      <a:pt x="212" y="103"/>
                      <a:pt x="212" y="104"/>
                    </a:cubicBezTo>
                    <a:cubicBezTo>
                      <a:pt x="213" y="107"/>
                      <a:pt x="213" y="110"/>
                      <a:pt x="213" y="112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3" y="122"/>
                      <a:pt x="212" y="123"/>
                      <a:pt x="211" y="123"/>
                    </a:cubicBezTo>
                    <a:close/>
                    <a:moveTo>
                      <a:pt x="202" y="93"/>
                    </a:moveTo>
                    <a:cubicBezTo>
                      <a:pt x="201" y="93"/>
                      <a:pt x="201" y="93"/>
                      <a:pt x="200" y="93"/>
                    </a:cubicBezTo>
                    <a:cubicBezTo>
                      <a:pt x="197" y="89"/>
                      <a:pt x="192" y="87"/>
                      <a:pt x="187" y="86"/>
                    </a:cubicBezTo>
                    <a:cubicBezTo>
                      <a:pt x="186" y="86"/>
                      <a:pt x="185" y="85"/>
                      <a:pt x="186" y="84"/>
                    </a:cubicBezTo>
                    <a:cubicBezTo>
                      <a:pt x="186" y="83"/>
                      <a:pt x="187" y="82"/>
                      <a:pt x="188" y="83"/>
                    </a:cubicBezTo>
                    <a:cubicBezTo>
                      <a:pt x="194" y="83"/>
                      <a:pt x="199" y="86"/>
                      <a:pt x="203" y="90"/>
                    </a:cubicBezTo>
                    <a:cubicBezTo>
                      <a:pt x="204" y="91"/>
                      <a:pt x="204" y="92"/>
                      <a:pt x="203" y="93"/>
                    </a:cubicBezTo>
                    <a:cubicBezTo>
                      <a:pt x="203" y="93"/>
                      <a:pt x="202" y="93"/>
                      <a:pt x="202" y="93"/>
                    </a:cubicBezTo>
                    <a:close/>
                    <a:moveTo>
                      <a:pt x="30" y="86"/>
                    </a:moveTo>
                    <a:cubicBezTo>
                      <a:pt x="29" y="86"/>
                      <a:pt x="28" y="86"/>
                      <a:pt x="27" y="86"/>
                    </a:cubicBezTo>
                    <a:cubicBezTo>
                      <a:pt x="26" y="86"/>
                      <a:pt x="25" y="85"/>
                      <a:pt x="26" y="84"/>
                    </a:cubicBezTo>
                    <a:cubicBezTo>
                      <a:pt x="26" y="83"/>
                      <a:pt x="27" y="82"/>
                      <a:pt x="28" y="82"/>
                    </a:cubicBezTo>
                    <a:cubicBezTo>
                      <a:pt x="29" y="82"/>
                      <a:pt x="29" y="82"/>
                      <a:pt x="30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5" y="82"/>
                      <a:pt x="46" y="83"/>
                      <a:pt x="46" y="84"/>
                    </a:cubicBezTo>
                    <a:cubicBezTo>
                      <a:pt x="46" y="85"/>
                      <a:pt x="45" y="86"/>
                      <a:pt x="44" y="86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6"/>
                      <a:pt x="30" y="86"/>
                      <a:pt x="30" y="86"/>
                    </a:cubicBezTo>
                    <a:close/>
                    <a:moveTo>
                      <a:pt x="172" y="86"/>
                    </a:moveTo>
                    <a:cubicBezTo>
                      <a:pt x="156" y="86"/>
                      <a:pt x="156" y="86"/>
                      <a:pt x="156" y="86"/>
                    </a:cubicBezTo>
                    <a:cubicBezTo>
                      <a:pt x="154" y="86"/>
                      <a:pt x="154" y="85"/>
                      <a:pt x="154" y="84"/>
                    </a:cubicBezTo>
                    <a:cubicBezTo>
                      <a:pt x="154" y="83"/>
                      <a:pt x="154" y="82"/>
                      <a:pt x="156" y="82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2"/>
                      <a:pt x="174" y="83"/>
                      <a:pt x="174" y="84"/>
                    </a:cubicBezTo>
                    <a:cubicBezTo>
                      <a:pt x="174" y="85"/>
                      <a:pt x="173" y="86"/>
                      <a:pt x="172" y="86"/>
                    </a:cubicBezTo>
                    <a:close/>
                    <a:moveTo>
                      <a:pt x="140" y="86"/>
                    </a:moveTo>
                    <a:cubicBezTo>
                      <a:pt x="124" y="86"/>
                      <a:pt x="124" y="86"/>
                      <a:pt x="124" y="86"/>
                    </a:cubicBezTo>
                    <a:cubicBezTo>
                      <a:pt x="122" y="86"/>
                      <a:pt x="122" y="85"/>
                      <a:pt x="122" y="84"/>
                    </a:cubicBezTo>
                    <a:cubicBezTo>
                      <a:pt x="122" y="83"/>
                      <a:pt x="122" y="82"/>
                      <a:pt x="124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1" y="82"/>
                      <a:pt x="142" y="83"/>
                      <a:pt x="142" y="84"/>
                    </a:cubicBezTo>
                    <a:cubicBezTo>
                      <a:pt x="142" y="85"/>
                      <a:pt x="141" y="86"/>
                      <a:pt x="140" y="86"/>
                    </a:cubicBezTo>
                    <a:close/>
                    <a:moveTo>
                      <a:pt x="108" y="86"/>
                    </a:moveTo>
                    <a:cubicBezTo>
                      <a:pt x="92" y="86"/>
                      <a:pt x="92" y="86"/>
                      <a:pt x="92" y="86"/>
                    </a:cubicBezTo>
                    <a:cubicBezTo>
                      <a:pt x="90" y="86"/>
                      <a:pt x="90" y="85"/>
                      <a:pt x="90" y="84"/>
                    </a:cubicBezTo>
                    <a:cubicBezTo>
                      <a:pt x="90" y="83"/>
                      <a:pt x="90" y="82"/>
                      <a:pt x="92" y="82"/>
                    </a:cubicBezTo>
                    <a:cubicBezTo>
                      <a:pt x="108" y="82"/>
                      <a:pt x="108" y="82"/>
                      <a:pt x="108" y="82"/>
                    </a:cubicBezTo>
                    <a:cubicBezTo>
                      <a:pt x="109" y="82"/>
                      <a:pt x="110" y="83"/>
                      <a:pt x="110" y="84"/>
                    </a:cubicBezTo>
                    <a:cubicBezTo>
                      <a:pt x="110" y="85"/>
                      <a:pt x="109" y="86"/>
                      <a:pt x="108" y="86"/>
                    </a:cubicBezTo>
                    <a:close/>
                    <a:moveTo>
                      <a:pt x="76" y="86"/>
                    </a:moveTo>
                    <a:cubicBezTo>
                      <a:pt x="60" y="86"/>
                      <a:pt x="60" y="86"/>
                      <a:pt x="60" y="86"/>
                    </a:cubicBezTo>
                    <a:cubicBezTo>
                      <a:pt x="58" y="86"/>
                      <a:pt x="58" y="85"/>
                      <a:pt x="58" y="84"/>
                    </a:cubicBezTo>
                    <a:cubicBezTo>
                      <a:pt x="58" y="83"/>
                      <a:pt x="58" y="82"/>
                      <a:pt x="60" y="82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7" y="82"/>
                      <a:pt x="78" y="83"/>
                      <a:pt x="78" y="84"/>
                    </a:cubicBezTo>
                    <a:cubicBezTo>
                      <a:pt x="78" y="85"/>
                      <a:pt x="77" y="86"/>
                      <a:pt x="76" y="86"/>
                    </a:cubicBezTo>
                    <a:close/>
                    <a:moveTo>
                      <a:pt x="13" y="80"/>
                    </a:moveTo>
                    <a:cubicBezTo>
                      <a:pt x="12" y="80"/>
                      <a:pt x="12" y="80"/>
                      <a:pt x="12" y="80"/>
                    </a:cubicBezTo>
                    <a:cubicBezTo>
                      <a:pt x="7" y="76"/>
                      <a:pt x="4" y="72"/>
                      <a:pt x="2" y="66"/>
                    </a:cubicBezTo>
                    <a:cubicBezTo>
                      <a:pt x="1" y="65"/>
                      <a:pt x="2" y="64"/>
                      <a:pt x="3" y="64"/>
                    </a:cubicBezTo>
                    <a:cubicBezTo>
                      <a:pt x="4" y="63"/>
                      <a:pt x="5" y="64"/>
                      <a:pt x="5" y="65"/>
                    </a:cubicBezTo>
                    <a:cubicBezTo>
                      <a:pt x="7" y="69"/>
                      <a:pt x="10" y="74"/>
                      <a:pt x="14" y="77"/>
                    </a:cubicBezTo>
                    <a:cubicBezTo>
                      <a:pt x="15" y="77"/>
                      <a:pt x="15" y="79"/>
                      <a:pt x="14" y="79"/>
                    </a:cubicBezTo>
                    <a:cubicBezTo>
                      <a:pt x="14" y="80"/>
                      <a:pt x="13" y="80"/>
                      <a:pt x="13" y="80"/>
                    </a:cubicBezTo>
                    <a:close/>
                    <a:moveTo>
                      <a:pt x="2" y="52"/>
                    </a:moveTo>
                    <a:cubicBezTo>
                      <a:pt x="1" y="52"/>
                      <a:pt x="0" y="51"/>
                      <a:pt x="0" y="5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2"/>
                      <a:pt x="2" y="32"/>
                    </a:cubicBezTo>
                    <a:cubicBezTo>
                      <a:pt x="3" y="32"/>
                      <a:pt x="4" y="33"/>
                      <a:pt x="4" y="34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1"/>
                      <a:pt x="3" y="52"/>
                      <a:pt x="2" y="52"/>
                    </a:cubicBezTo>
                    <a:close/>
                    <a:moveTo>
                      <a:pt x="2" y="20"/>
                    </a:moveTo>
                    <a:cubicBezTo>
                      <a:pt x="1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3" y="20"/>
                      <a:pt x="2" y="2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F354D680-215A-41A1-D5CB-41A6FA2E1C3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507538" y="1773238"/>
                <a:ext cx="525462" cy="323850"/>
              </a:xfrm>
              <a:custGeom>
                <a:avLst/>
                <a:gdLst>
                  <a:gd name="T0" fmla="*/ 190 w 194"/>
                  <a:gd name="T1" fmla="*/ 117 h 119"/>
                  <a:gd name="T2" fmla="*/ 192 w 194"/>
                  <a:gd name="T3" fmla="*/ 109 h 119"/>
                  <a:gd name="T4" fmla="*/ 194 w 194"/>
                  <a:gd name="T5" fmla="*/ 117 h 119"/>
                  <a:gd name="T6" fmla="*/ 192 w 194"/>
                  <a:gd name="T7" fmla="*/ 97 h 119"/>
                  <a:gd name="T8" fmla="*/ 190 w 194"/>
                  <a:gd name="T9" fmla="*/ 79 h 119"/>
                  <a:gd name="T10" fmla="*/ 194 w 194"/>
                  <a:gd name="T11" fmla="*/ 79 h 119"/>
                  <a:gd name="T12" fmla="*/ 192 w 194"/>
                  <a:gd name="T13" fmla="*/ 97 h 119"/>
                  <a:gd name="T14" fmla="*/ 190 w 194"/>
                  <a:gd name="T15" fmla="*/ 63 h 119"/>
                  <a:gd name="T16" fmla="*/ 192 w 194"/>
                  <a:gd name="T17" fmla="*/ 45 h 119"/>
                  <a:gd name="T18" fmla="*/ 194 w 194"/>
                  <a:gd name="T19" fmla="*/ 63 h 119"/>
                  <a:gd name="T20" fmla="*/ 192 w 194"/>
                  <a:gd name="T21" fmla="*/ 33 h 119"/>
                  <a:gd name="T22" fmla="*/ 190 w 194"/>
                  <a:gd name="T23" fmla="*/ 29 h 119"/>
                  <a:gd name="T24" fmla="*/ 188 w 194"/>
                  <a:gd name="T25" fmla="*/ 14 h 119"/>
                  <a:gd name="T26" fmla="*/ 194 w 194"/>
                  <a:gd name="T27" fmla="*/ 29 h 119"/>
                  <a:gd name="T28" fmla="*/ 192 w 194"/>
                  <a:gd name="T29" fmla="*/ 33 h 119"/>
                  <a:gd name="T30" fmla="*/ 177 w 194"/>
                  <a:gd name="T31" fmla="*/ 6 h 119"/>
                  <a:gd name="T32" fmla="*/ 162 w 194"/>
                  <a:gd name="T33" fmla="*/ 4 h 119"/>
                  <a:gd name="T34" fmla="*/ 162 w 194"/>
                  <a:gd name="T35" fmla="*/ 0 h 119"/>
                  <a:gd name="T36" fmla="*/ 178 w 194"/>
                  <a:gd name="T37" fmla="*/ 3 h 119"/>
                  <a:gd name="T38" fmla="*/ 178 w 194"/>
                  <a:gd name="T39" fmla="*/ 7 h 119"/>
                  <a:gd name="T40" fmla="*/ 130 w 194"/>
                  <a:gd name="T41" fmla="*/ 4 h 119"/>
                  <a:gd name="T42" fmla="*/ 130 w 194"/>
                  <a:gd name="T43" fmla="*/ 0 h 119"/>
                  <a:gd name="T44" fmla="*/ 148 w 194"/>
                  <a:gd name="T45" fmla="*/ 2 h 119"/>
                  <a:gd name="T46" fmla="*/ 114 w 194"/>
                  <a:gd name="T47" fmla="*/ 4 h 119"/>
                  <a:gd name="T48" fmla="*/ 96 w 194"/>
                  <a:gd name="T49" fmla="*/ 2 h 119"/>
                  <a:gd name="T50" fmla="*/ 114 w 194"/>
                  <a:gd name="T51" fmla="*/ 0 h 119"/>
                  <a:gd name="T52" fmla="*/ 114 w 194"/>
                  <a:gd name="T53" fmla="*/ 4 h 119"/>
                  <a:gd name="T54" fmla="*/ 66 w 194"/>
                  <a:gd name="T55" fmla="*/ 4 h 119"/>
                  <a:gd name="T56" fmla="*/ 66 w 194"/>
                  <a:gd name="T57" fmla="*/ 0 h 119"/>
                  <a:gd name="T58" fmla="*/ 84 w 194"/>
                  <a:gd name="T59" fmla="*/ 2 h 119"/>
                  <a:gd name="T60" fmla="*/ 50 w 194"/>
                  <a:gd name="T61" fmla="*/ 4 h 119"/>
                  <a:gd name="T62" fmla="*/ 32 w 194"/>
                  <a:gd name="T63" fmla="*/ 2 h 119"/>
                  <a:gd name="T64" fmla="*/ 50 w 194"/>
                  <a:gd name="T65" fmla="*/ 0 h 119"/>
                  <a:gd name="T66" fmla="*/ 50 w 194"/>
                  <a:gd name="T67" fmla="*/ 4 h 119"/>
                  <a:gd name="T68" fmla="*/ 2 w 194"/>
                  <a:gd name="T69" fmla="*/ 4 h 119"/>
                  <a:gd name="T70" fmla="*/ 2 w 194"/>
                  <a:gd name="T71" fmla="*/ 0 h 119"/>
                  <a:gd name="T72" fmla="*/ 20 w 194"/>
                  <a:gd name="T7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" h="119">
                    <a:moveTo>
                      <a:pt x="192" y="119"/>
                    </a:moveTo>
                    <a:cubicBezTo>
                      <a:pt x="191" y="119"/>
                      <a:pt x="190" y="118"/>
                      <a:pt x="190" y="117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90" y="110"/>
                      <a:pt x="191" y="109"/>
                      <a:pt x="192" y="109"/>
                    </a:cubicBezTo>
                    <a:cubicBezTo>
                      <a:pt x="193" y="109"/>
                      <a:pt x="194" y="110"/>
                      <a:pt x="194" y="111"/>
                    </a:cubicBezTo>
                    <a:cubicBezTo>
                      <a:pt x="194" y="117"/>
                      <a:pt x="194" y="117"/>
                      <a:pt x="194" y="117"/>
                    </a:cubicBezTo>
                    <a:cubicBezTo>
                      <a:pt x="194" y="118"/>
                      <a:pt x="193" y="119"/>
                      <a:pt x="192" y="119"/>
                    </a:cubicBezTo>
                    <a:close/>
                    <a:moveTo>
                      <a:pt x="192" y="97"/>
                    </a:moveTo>
                    <a:cubicBezTo>
                      <a:pt x="191" y="97"/>
                      <a:pt x="190" y="96"/>
                      <a:pt x="190" y="95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78"/>
                      <a:pt x="191" y="77"/>
                      <a:pt x="192" y="77"/>
                    </a:cubicBezTo>
                    <a:cubicBezTo>
                      <a:pt x="193" y="77"/>
                      <a:pt x="194" y="78"/>
                      <a:pt x="194" y="79"/>
                    </a:cubicBezTo>
                    <a:cubicBezTo>
                      <a:pt x="194" y="95"/>
                      <a:pt x="194" y="95"/>
                      <a:pt x="194" y="95"/>
                    </a:cubicBezTo>
                    <a:cubicBezTo>
                      <a:pt x="194" y="96"/>
                      <a:pt x="193" y="97"/>
                      <a:pt x="192" y="97"/>
                    </a:cubicBezTo>
                    <a:close/>
                    <a:moveTo>
                      <a:pt x="192" y="65"/>
                    </a:moveTo>
                    <a:cubicBezTo>
                      <a:pt x="191" y="65"/>
                      <a:pt x="190" y="64"/>
                      <a:pt x="190" y="63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90" y="46"/>
                      <a:pt x="191" y="45"/>
                      <a:pt x="192" y="45"/>
                    </a:cubicBezTo>
                    <a:cubicBezTo>
                      <a:pt x="193" y="45"/>
                      <a:pt x="194" y="46"/>
                      <a:pt x="194" y="47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94" y="64"/>
                      <a:pt x="193" y="65"/>
                      <a:pt x="192" y="65"/>
                    </a:cubicBezTo>
                    <a:close/>
                    <a:moveTo>
                      <a:pt x="192" y="33"/>
                    </a:moveTo>
                    <a:cubicBezTo>
                      <a:pt x="191" y="33"/>
                      <a:pt x="190" y="32"/>
                      <a:pt x="190" y="31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24"/>
                      <a:pt x="189" y="20"/>
                      <a:pt x="187" y="17"/>
                    </a:cubicBezTo>
                    <a:cubicBezTo>
                      <a:pt x="187" y="16"/>
                      <a:pt x="187" y="14"/>
                      <a:pt x="188" y="14"/>
                    </a:cubicBezTo>
                    <a:cubicBezTo>
                      <a:pt x="189" y="13"/>
                      <a:pt x="190" y="14"/>
                      <a:pt x="191" y="15"/>
                    </a:cubicBezTo>
                    <a:cubicBezTo>
                      <a:pt x="193" y="19"/>
                      <a:pt x="194" y="24"/>
                      <a:pt x="194" y="29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2"/>
                      <a:pt x="193" y="33"/>
                      <a:pt x="192" y="33"/>
                    </a:cubicBezTo>
                    <a:close/>
                    <a:moveTo>
                      <a:pt x="178" y="7"/>
                    </a:moveTo>
                    <a:cubicBezTo>
                      <a:pt x="177" y="7"/>
                      <a:pt x="177" y="7"/>
                      <a:pt x="177" y="6"/>
                    </a:cubicBezTo>
                    <a:cubicBezTo>
                      <a:pt x="173" y="5"/>
                      <a:pt x="169" y="4"/>
                      <a:pt x="165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1" y="4"/>
                      <a:pt x="160" y="3"/>
                      <a:pt x="160" y="2"/>
                    </a:cubicBezTo>
                    <a:cubicBezTo>
                      <a:pt x="160" y="1"/>
                      <a:pt x="161" y="0"/>
                      <a:pt x="162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0" y="0"/>
                      <a:pt x="174" y="1"/>
                      <a:pt x="178" y="3"/>
                    </a:cubicBezTo>
                    <a:cubicBezTo>
                      <a:pt x="179" y="3"/>
                      <a:pt x="180" y="5"/>
                      <a:pt x="179" y="6"/>
                    </a:cubicBezTo>
                    <a:cubicBezTo>
                      <a:pt x="179" y="6"/>
                      <a:pt x="178" y="7"/>
                      <a:pt x="178" y="7"/>
                    </a:cubicBezTo>
                    <a:close/>
                    <a:moveTo>
                      <a:pt x="146" y="4"/>
                    </a:moveTo>
                    <a:cubicBezTo>
                      <a:pt x="130" y="4"/>
                      <a:pt x="130" y="4"/>
                      <a:pt x="130" y="4"/>
                    </a:cubicBezTo>
                    <a:cubicBezTo>
                      <a:pt x="129" y="4"/>
                      <a:pt x="128" y="3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7" y="0"/>
                      <a:pt x="148" y="1"/>
                      <a:pt x="148" y="2"/>
                    </a:cubicBezTo>
                    <a:cubicBezTo>
                      <a:pt x="148" y="3"/>
                      <a:pt x="147" y="4"/>
                      <a:pt x="146" y="4"/>
                    </a:cubicBezTo>
                    <a:close/>
                    <a:moveTo>
                      <a:pt x="114" y="4"/>
                    </a:moveTo>
                    <a:cubicBezTo>
                      <a:pt x="98" y="4"/>
                      <a:pt x="98" y="4"/>
                      <a:pt x="98" y="4"/>
                    </a:cubicBezTo>
                    <a:cubicBezTo>
                      <a:pt x="97" y="4"/>
                      <a:pt x="96" y="3"/>
                      <a:pt x="96" y="2"/>
                    </a:cubicBezTo>
                    <a:cubicBezTo>
                      <a:pt x="96" y="1"/>
                      <a:pt x="97" y="0"/>
                      <a:pt x="9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3"/>
                      <a:pt x="115" y="4"/>
                      <a:pt x="114" y="4"/>
                    </a:cubicBezTo>
                    <a:close/>
                    <a:moveTo>
                      <a:pt x="82" y="4"/>
                    </a:moveTo>
                    <a:cubicBezTo>
                      <a:pt x="66" y="4"/>
                      <a:pt x="66" y="4"/>
                      <a:pt x="66" y="4"/>
                    </a:cubicBezTo>
                    <a:cubicBezTo>
                      <a:pt x="65" y="4"/>
                      <a:pt x="64" y="3"/>
                      <a:pt x="64" y="2"/>
                    </a:cubicBezTo>
                    <a:cubicBezTo>
                      <a:pt x="64" y="1"/>
                      <a:pt x="65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1"/>
                      <a:pt x="84" y="2"/>
                    </a:cubicBezTo>
                    <a:cubicBezTo>
                      <a:pt x="84" y="3"/>
                      <a:pt x="83" y="4"/>
                      <a:pt x="82" y="4"/>
                    </a:cubicBezTo>
                    <a:close/>
                    <a:moveTo>
                      <a:pt x="50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2" y="3"/>
                      <a:pt x="32" y="2"/>
                    </a:cubicBezTo>
                    <a:cubicBezTo>
                      <a:pt x="32" y="1"/>
                      <a:pt x="33" y="0"/>
                      <a:pt x="3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  <a:moveTo>
                      <a:pt x="1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3"/>
                      <a:pt x="19" y="4"/>
                      <a:pt x="18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A3B741DF-F739-5268-9716-8950602B0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4306888"/>
                <a:ext cx="290512" cy="1042987"/>
              </a:xfrm>
              <a:custGeom>
                <a:avLst/>
                <a:gdLst>
                  <a:gd name="T0" fmla="*/ 0 w 107"/>
                  <a:gd name="T1" fmla="*/ 122 h 384"/>
                  <a:gd name="T2" fmla="*/ 107 w 107"/>
                  <a:gd name="T3" fmla="*/ 0 h 384"/>
                  <a:gd name="T4" fmla="*/ 0 w 107"/>
                  <a:gd name="T5" fmla="*/ 384 h 384"/>
                  <a:gd name="T6" fmla="*/ 0 w 107"/>
                  <a:gd name="T7" fmla="*/ 12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384">
                    <a:moveTo>
                      <a:pt x="0" y="122"/>
                    </a:moveTo>
                    <a:cubicBezTo>
                      <a:pt x="0" y="122"/>
                      <a:pt x="49" y="3"/>
                      <a:pt x="107" y="0"/>
                    </a:cubicBezTo>
                    <a:cubicBezTo>
                      <a:pt x="107" y="0"/>
                      <a:pt x="70" y="318"/>
                      <a:pt x="0" y="384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56F305B-BA0E-5A97-E3C7-BA9963C174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157788"/>
                <a:ext cx="382587" cy="382587"/>
              </a:xfrm>
              <a:custGeom>
                <a:avLst/>
                <a:gdLst>
                  <a:gd name="T0" fmla="*/ 141 w 141"/>
                  <a:gd name="T1" fmla="*/ 4 h 141"/>
                  <a:gd name="T2" fmla="*/ 0 w 141"/>
                  <a:gd name="T3" fmla="*/ 141 h 141"/>
                  <a:gd name="T4" fmla="*/ 0 w 141"/>
                  <a:gd name="T5" fmla="*/ 52 h 141"/>
                  <a:gd name="T6" fmla="*/ 141 w 141"/>
                  <a:gd name="T7" fmla="*/ 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41">
                    <a:moveTo>
                      <a:pt x="141" y="4"/>
                    </a:moveTo>
                    <a:cubicBezTo>
                      <a:pt x="141" y="4"/>
                      <a:pt x="69" y="117"/>
                      <a:pt x="0" y="1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70" y="0"/>
                      <a:pt x="141" y="4"/>
                    </a:cubicBez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763A889-A93A-1147-409E-3C8372FC10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391150"/>
                <a:ext cx="382587" cy="238125"/>
              </a:xfrm>
              <a:custGeom>
                <a:avLst/>
                <a:gdLst>
                  <a:gd name="T0" fmla="*/ 0 w 141"/>
                  <a:gd name="T1" fmla="*/ 47 h 88"/>
                  <a:gd name="T2" fmla="*/ 141 w 141"/>
                  <a:gd name="T3" fmla="*/ 14 h 88"/>
                  <a:gd name="T4" fmla="*/ 82 w 141"/>
                  <a:gd name="T5" fmla="*/ 38 h 88"/>
                  <a:gd name="T6" fmla="*/ 0 w 141"/>
                  <a:gd name="T7" fmla="*/ 88 h 88"/>
                  <a:gd name="T8" fmla="*/ 0 w 141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88">
                    <a:moveTo>
                      <a:pt x="0" y="47"/>
                    </a:moveTo>
                    <a:cubicBezTo>
                      <a:pt x="0" y="47"/>
                      <a:pt x="56" y="0"/>
                      <a:pt x="141" y="14"/>
                    </a:cubicBezTo>
                    <a:cubicBezTo>
                      <a:pt x="141" y="14"/>
                      <a:pt x="96" y="25"/>
                      <a:pt x="82" y="38"/>
                    </a:cubicBezTo>
                    <a:cubicBezTo>
                      <a:pt x="82" y="38"/>
                      <a:pt x="24" y="88"/>
                      <a:pt x="0" y="88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4D0E60C-DB3B-81E4-FEAD-5B7598D308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069138" y="3606800"/>
                <a:ext cx="857250" cy="760412"/>
              </a:xfrm>
              <a:prstGeom prst="rect">
                <a:avLst/>
              </a:pr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CA7188B-6105-FF53-1B86-D23228D1B7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8988" y="3541713"/>
                <a:ext cx="1009650" cy="763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8A7CFAF-7B42-03FB-5D81-538774ABE4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40588" y="3986213"/>
                <a:ext cx="123825" cy="2063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3C9CE2A-EAF1-DDAD-133D-76B76C0F30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75538" y="4024313"/>
                <a:ext cx="125412" cy="1682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6FB2B12-08EF-6CEF-D3E4-99D27AD0A9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700963" y="3821113"/>
                <a:ext cx="125412" cy="3714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3B0E0A25-262F-0AED-F2C2-A3FD934F64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6388" y="3636963"/>
                <a:ext cx="125412" cy="55562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D427CB4-557B-B7F0-7F63-6217702D49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1779588"/>
                <a:ext cx="1409700" cy="542925"/>
              </a:xfrm>
              <a:custGeom>
                <a:avLst/>
                <a:gdLst>
                  <a:gd name="T0" fmla="*/ 513 w 519"/>
                  <a:gd name="T1" fmla="*/ 200 h 200"/>
                  <a:gd name="T2" fmla="*/ 6 w 519"/>
                  <a:gd name="T3" fmla="*/ 200 h 200"/>
                  <a:gd name="T4" fmla="*/ 0 w 519"/>
                  <a:gd name="T5" fmla="*/ 194 h 200"/>
                  <a:gd name="T6" fmla="*/ 0 w 519"/>
                  <a:gd name="T7" fmla="*/ 6 h 200"/>
                  <a:gd name="T8" fmla="*/ 6 w 519"/>
                  <a:gd name="T9" fmla="*/ 0 h 200"/>
                  <a:gd name="T10" fmla="*/ 513 w 519"/>
                  <a:gd name="T11" fmla="*/ 0 h 200"/>
                  <a:gd name="T12" fmla="*/ 519 w 519"/>
                  <a:gd name="T13" fmla="*/ 6 h 200"/>
                  <a:gd name="T14" fmla="*/ 519 w 519"/>
                  <a:gd name="T15" fmla="*/ 194 h 200"/>
                  <a:gd name="T16" fmla="*/ 513 w 519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200">
                    <a:moveTo>
                      <a:pt x="513" y="200"/>
                    </a:moveTo>
                    <a:cubicBezTo>
                      <a:pt x="6" y="200"/>
                      <a:pt x="6" y="200"/>
                      <a:pt x="6" y="200"/>
                    </a:cubicBezTo>
                    <a:cubicBezTo>
                      <a:pt x="2" y="200"/>
                      <a:pt x="0" y="198"/>
                      <a:pt x="0" y="19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6" y="0"/>
                      <a:pt x="519" y="2"/>
                      <a:pt x="519" y="6"/>
                    </a:cubicBezTo>
                    <a:cubicBezTo>
                      <a:pt x="519" y="194"/>
                      <a:pt x="519" y="194"/>
                      <a:pt x="519" y="194"/>
                    </a:cubicBezTo>
                    <a:cubicBezTo>
                      <a:pt x="519" y="198"/>
                      <a:pt x="516" y="200"/>
                      <a:pt x="513" y="20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B813F94A-83D1-34AD-1B39-217B900B38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1871663"/>
                <a:ext cx="347662" cy="347662"/>
              </a:xfrm>
              <a:prstGeom prst="rect">
                <a:avLst/>
              </a:pr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D32EAC7F-D505-129C-7525-6C6C0EB174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1884363"/>
                <a:ext cx="742950" cy="65087"/>
              </a:xfrm>
              <a:custGeom>
                <a:avLst/>
                <a:gdLst>
                  <a:gd name="T0" fmla="*/ 262 w 274"/>
                  <a:gd name="T1" fmla="*/ 24 h 24"/>
                  <a:gd name="T2" fmla="*/ 12 w 274"/>
                  <a:gd name="T3" fmla="*/ 24 h 24"/>
                  <a:gd name="T4" fmla="*/ 0 w 274"/>
                  <a:gd name="T5" fmla="*/ 12 h 24"/>
                  <a:gd name="T6" fmla="*/ 0 w 274"/>
                  <a:gd name="T7" fmla="*/ 12 h 24"/>
                  <a:gd name="T8" fmla="*/ 12 w 274"/>
                  <a:gd name="T9" fmla="*/ 0 h 24"/>
                  <a:gd name="T10" fmla="*/ 262 w 274"/>
                  <a:gd name="T11" fmla="*/ 0 h 24"/>
                  <a:gd name="T12" fmla="*/ 274 w 274"/>
                  <a:gd name="T13" fmla="*/ 12 h 24"/>
                  <a:gd name="T14" fmla="*/ 274 w 274"/>
                  <a:gd name="T15" fmla="*/ 12 h 24"/>
                  <a:gd name="T16" fmla="*/ 262 w 27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24">
                    <a:moveTo>
                      <a:pt x="26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9" y="0"/>
                      <a:pt x="274" y="6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9"/>
                      <a:pt x="269" y="24"/>
                      <a:pt x="262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36678189-5583-A4DB-A2FF-825CEF519E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017713"/>
                <a:ext cx="501650" cy="68262"/>
              </a:xfrm>
              <a:custGeom>
                <a:avLst/>
                <a:gdLst>
                  <a:gd name="T0" fmla="*/ 173 w 185"/>
                  <a:gd name="T1" fmla="*/ 25 h 25"/>
                  <a:gd name="T2" fmla="*/ 12 w 185"/>
                  <a:gd name="T3" fmla="*/ 25 h 25"/>
                  <a:gd name="T4" fmla="*/ 0 w 185"/>
                  <a:gd name="T5" fmla="*/ 13 h 25"/>
                  <a:gd name="T6" fmla="*/ 0 w 185"/>
                  <a:gd name="T7" fmla="*/ 13 h 25"/>
                  <a:gd name="T8" fmla="*/ 12 w 185"/>
                  <a:gd name="T9" fmla="*/ 0 h 25"/>
                  <a:gd name="T10" fmla="*/ 173 w 185"/>
                  <a:gd name="T11" fmla="*/ 0 h 25"/>
                  <a:gd name="T12" fmla="*/ 185 w 185"/>
                  <a:gd name="T13" fmla="*/ 13 h 25"/>
                  <a:gd name="T14" fmla="*/ 185 w 185"/>
                  <a:gd name="T15" fmla="*/ 13 h 25"/>
                  <a:gd name="T16" fmla="*/ 173 w 18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5">
                    <a:moveTo>
                      <a:pt x="173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6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0" y="0"/>
                      <a:pt x="185" y="6"/>
                      <a:pt x="185" y="13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5" y="19"/>
                      <a:pt x="180" y="25"/>
                      <a:pt x="173" y="25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0DEAE09E-7839-ACE7-1762-FEC69B2D3D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154238"/>
                <a:ext cx="238125" cy="65087"/>
              </a:xfrm>
              <a:custGeom>
                <a:avLst/>
                <a:gdLst>
                  <a:gd name="T0" fmla="*/ 76 w 88"/>
                  <a:gd name="T1" fmla="*/ 24 h 24"/>
                  <a:gd name="T2" fmla="*/ 12 w 88"/>
                  <a:gd name="T3" fmla="*/ 24 h 24"/>
                  <a:gd name="T4" fmla="*/ 0 w 88"/>
                  <a:gd name="T5" fmla="*/ 12 h 24"/>
                  <a:gd name="T6" fmla="*/ 0 w 88"/>
                  <a:gd name="T7" fmla="*/ 12 h 24"/>
                  <a:gd name="T8" fmla="*/ 12 w 88"/>
                  <a:gd name="T9" fmla="*/ 0 h 24"/>
                  <a:gd name="T10" fmla="*/ 76 w 88"/>
                  <a:gd name="T11" fmla="*/ 0 h 24"/>
                  <a:gd name="T12" fmla="*/ 88 w 88"/>
                  <a:gd name="T13" fmla="*/ 12 h 24"/>
                  <a:gd name="T14" fmla="*/ 88 w 88"/>
                  <a:gd name="T15" fmla="*/ 12 h 24"/>
                  <a:gd name="T16" fmla="*/ 76 w 8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4">
                    <a:moveTo>
                      <a:pt x="7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3" y="0"/>
                      <a:pt x="88" y="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9"/>
                      <a:pt x="83" y="24"/>
                      <a:pt x="76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E6F1342F-19D4-3270-0723-E174DCD35E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406650"/>
                <a:ext cx="1409700" cy="374650"/>
              </a:xfrm>
              <a:custGeom>
                <a:avLst/>
                <a:gdLst>
                  <a:gd name="T0" fmla="*/ 508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1 h 138"/>
                  <a:gd name="T8" fmla="*/ 10 w 519"/>
                  <a:gd name="T9" fmla="*/ 0 h 138"/>
                  <a:gd name="T10" fmla="*/ 508 w 519"/>
                  <a:gd name="T11" fmla="*/ 0 h 138"/>
                  <a:gd name="T12" fmla="*/ 519 w 519"/>
                  <a:gd name="T13" fmla="*/ 11 h 138"/>
                  <a:gd name="T14" fmla="*/ 519 w 519"/>
                  <a:gd name="T15" fmla="*/ 128 h 138"/>
                  <a:gd name="T16" fmla="*/ 508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8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5" y="138"/>
                      <a:pt x="0" y="133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14" y="0"/>
                      <a:pt x="519" y="5"/>
                      <a:pt x="519" y="11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3"/>
                      <a:pt x="514" y="138"/>
                      <a:pt x="508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09045FA-3B1D-0C7F-8611-735FB335B7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493963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02C7794-5FC0-65A2-E553-A89F27FCC7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493963"/>
                <a:ext cx="909637" cy="61912"/>
              </a:xfrm>
              <a:custGeom>
                <a:avLst/>
                <a:gdLst>
                  <a:gd name="T0" fmla="*/ 323 w 335"/>
                  <a:gd name="T1" fmla="*/ 23 h 23"/>
                  <a:gd name="T2" fmla="*/ 12 w 335"/>
                  <a:gd name="T3" fmla="*/ 23 h 23"/>
                  <a:gd name="T4" fmla="*/ 0 w 335"/>
                  <a:gd name="T5" fmla="*/ 11 h 23"/>
                  <a:gd name="T6" fmla="*/ 0 w 335"/>
                  <a:gd name="T7" fmla="*/ 11 h 23"/>
                  <a:gd name="T8" fmla="*/ 12 w 335"/>
                  <a:gd name="T9" fmla="*/ 0 h 23"/>
                  <a:gd name="T10" fmla="*/ 323 w 335"/>
                  <a:gd name="T11" fmla="*/ 0 h 23"/>
                  <a:gd name="T12" fmla="*/ 335 w 335"/>
                  <a:gd name="T13" fmla="*/ 11 h 23"/>
                  <a:gd name="T14" fmla="*/ 335 w 335"/>
                  <a:gd name="T15" fmla="*/ 11 h 23"/>
                  <a:gd name="T16" fmla="*/ 323 w 335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">
                    <a:moveTo>
                      <a:pt x="323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5"/>
                      <a:pt x="335" y="11"/>
                    </a:cubicBezTo>
                    <a:cubicBezTo>
                      <a:pt x="335" y="11"/>
                      <a:pt x="335" y="11"/>
                      <a:pt x="335" y="11"/>
                    </a:cubicBezTo>
                    <a:cubicBezTo>
                      <a:pt x="335" y="18"/>
                      <a:pt x="330" y="23"/>
                      <a:pt x="323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20A35804-ABF8-9F0D-51A6-EBA9353103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628900"/>
                <a:ext cx="531812" cy="65087"/>
              </a:xfrm>
              <a:custGeom>
                <a:avLst/>
                <a:gdLst>
                  <a:gd name="T0" fmla="*/ 184 w 196"/>
                  <a:gd name="T1" fmla="*/ 24 h 24"/>
                  <a:gd name="T2" fmla="*/ 12 w 196"/>
                  <a:gd name="T3" fmla="*/ 24 h 24"/>
                  <a:gd name="T4" fmla="*/ 0 w 196"/>
                  <a:gd name="T5" fmla="*/ 12 h 24"/>
                  <a:gd name="T6" fmla="*/ 0 w 196"/>
                  <a:gd name="T7" fmla="*/ 12 h 24"/>
                  <a:gd name="T8" fmla="*/ 12 w 196"/>
                  <a:gd name="T9" fmla="*/ 0 h 24"/>
                  <a:gd name="T10" fmla="*/ 184 w 196"/>
                  <a:gd name="T11" fmla="*/ 0 h 24"/>
                  <a:gd name="T12" fmla="*/ 196 w 196"/>
                  <a:gd name="T13" fmla="*/ 12 h 24"/>
                  <a:gd name="T14" fmla="*/ 196 w 196"/>
                  <a:gd name="T15" fmla="*/ 12 h 24"/>
                  <a:gd name="T16" fmla="*/ 184 w 19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4">
                    <a:moveTo>
                      <a:pt x="18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2"/>
                    </a:cubicBez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8"/>
                      <a:pt x="190" y="24"/>
                      <a:pt x="184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3A389010-83B2-17C0-F6F3-F064D2252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865438"/>
                <a:ext cx="1409700" cy="374650"/>
              </a:xfrm>
              <a:custGeom>
                <a:avLst/>
                <a:gdLst>
                  <a:gd name="T0" fmla="*/ 509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0 h 138"/>
                  <a:gd name="T8" fmla="*/ 10 w 519"/>
                  <a:gd name="T9" fmla="*/ 0 h 138"/>
                  <a:gd name="T10" fmla="*/ 509 w 519"/>
                  <a:gd name="T11" fmla="*/ 0 h 138"/>
                  <a:gd name="T12" fmla="*/ 519 w 519"/>
                  <a:gd name="T13" fmla="*/ 10 h 138"/>
                  <a:gd name="T14" fmla="*/ 519 w 519"/>
                  <a:gd name="T15" fmla="*/ 128 h 138"/>
                  <a:gd name="T16" fmla="*/ 509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9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4" y="138"/>
                      <a:pt x="0" y="134"/>
                      <a:pt x="0" y="12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14" y="0"/>
                      <a:pt x="519" y="5"/>
                      <a:pt x="519" y="10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4"/>
                      <a:pt x="514" y="138"/>
                      <a:pt x="509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AC75A3BF-F243-4415-CC09-5DE7A40461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952750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1A48858A-0EEB-3DA2-DBD9-B68D6D32B5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949575"/>
                <a:ext cx="909637" cy="65087"/>
              </a:xfrm>
              <a:custGeom>
                <a:avLst/>
                <a:gdLst>
                  <a:gd name="T0" fmla="*/ 323 w 335"/>
                  <a:gd name="T1" fmla="*/ 24 h 24"/>
                  <a:gd name="T2" fmla="*/ 12 w 335"/>
                  <a:gd name="T3" fmla="*/ 24 h 24"/>
                  <a:gd name="T4" fmla="*/ 0 w 335"/>
                  <a:gd name="T5" fmla="*/ 12 h 24"/>
                  <a:gd name="T6" fmla="*/ 0 w 335"/>
                  <a:gd name="T7" fmla="*/ 12 h 24"/>
                  <a:gd name="T8" fmla="*/ 12 w 335"/>
                  <a:gd name="T9" fmla="*/ 0 h 24"/>
                  <a:gd name="T10" fmla="*/ 323 w 335"/>
                  <a:gd name="T11" fmla="*/ 0 h 24"/>
                  <a:gd name="T12" fmla="*/ 335 w 335"/>
                  <a:gd name="T13" fmla="*/ 12 h 24"/>
                  <a:gd name="T14" fmla="*/ 335 w 335"/>
                  <a:gd name="T15" fmla="*/ 12 h 24"/>
                  <a:gd name="T16" fmla="*/ 323 w 335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4">
                    <a:moveTo>
                      <a:pt x="323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6"/>
                      <a:pt x="335" y="12"/>
                    </a:cubicBezTo>
                    <a:cubicBezTo>
                      <a:pt x="335" y="12"/>
                      <a:pt x="335" y="12"/>
                      <a:pt x="335" y="12"/>
                    </a:cubicBezTo>
                    <a:cubicBezTo>
                      <a:pt x="335" y="19"/>
                      <a:pt x="330" y="24"/>
                      <a:pt x="323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74241D1F-BDFE-0CA0-02A2-A4A2C759E5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3087688"/>
                <a:ext cx="531812" cy="63500"/>
              </a:xfrm>
              <a:custGeom>
                <a:avLst/>
                <a:gdLst>
                  <a:gd name="T0" fmla="*/ 184 w 196"/>
                  <a:gd name="T1" fmla="*/ 23 h 23"/>
                  <a:gd name="T2" fmla="*/ 12 w 196"/>
                  <a:gd name="T3" fmla="*/ 23 h 23"/>
                  <a:gd name="T4" fmla="*/ 0 w 196"/>
                  <a:gd name="T5" fmla="*/ 11 h 23"/>
                  <a:gd name="T6" fmla="*/ 0 w 196"/>
                  <a:gd name="T7" fmla="*/ 11 h 23"/>
                  <a:gd name="T8" fmla="*/ 12 w 196"/>
                  <a:gd name="T9" fmla="*/ 0 h 23"/>
                  <a:gd name="T10" fmla="*/ 184 w 196"/>
                  <a:gd name="T11" fmla="*/ 0 h 23"/>
                  <a:gd name="T12" fmla="*/ 196 w 196"/>
                  <a:gd name="T13" fmla="*/ 11 h 23"/>
                  <a:gd name="T14" fmla="*/ 196 w 196"/>
                  <a:gd name="T15" fmla="*/ 11 h 23"/>
                  <a:gd name="T16" fmla="*/ 184 w 19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3">
                    <a:moveTo>
                      <a:pt x="184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1"/>
                    </a:cubicBezTo>
                    <a:cubicBezTo>
                      <a:pt x="196" y="11"/>
                      <a:pt x="196" y="11"/>
                      <a:pt x="196" y="11"/>
                    </a:cubicBezTo>
                    <a:cubicBezTo>
                      <a:pt x="196" y="18"/>
                      <a:pt x="190" y="23"/>
                      <a:pt x="184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E6C0A05C-1FE1-C379-2CB6-7B8F979D80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29413" y="1379538"/>
                <a:ext cx="344487" cy="339725"/>
              </a:xfrm>
              <a:custGeom>
                <a:avLst/>
                <a:gdLst>
                  <a:gd name="T0" fmla="*/ 2 w 127"/>
                  <a:gd name="T1" fmla="*/ 125 h 125"/>
                  <a:gd name="T2" fmla="*/ 0 w 127"/>
                  <a:gd name="T3" fmla="*/ 123 h 125"/>
                  <a:gd name="T4" fmla="*/ 0 w 127"/>
                  <a:gd name="T5" fmla="*/ 107 h 125"/>
                  <a:gd name="T6" fmla="*/ 2 w 127"/>
                  <a:gd name="T7" fmla="*/ 105 h 125"/>
                  <a:gd name="T8" fmla="*/ 4 w 127"/>
                  <a:gd name="T9" fmla="*/ 107 h 125"/>
                  <a:gd name="T10" fmla="*/ 4 w 127"/>
                  <a:gd name="T11" fmla="*/ 123 h 125"/>
                  <a:gd name="T12" fmla="*/ 2 w 127"/>
                  <a:gd name="T13" fmla="*/ 125 h 125"/>
                  <a:gd name="T14" fmla="*/ 2 w 127"/>
                  <a:gd name="T15" fmla="*/ 93 h 125"/>
                  <a:gd name="T16" fmla="*/ 0 w 127"/>
                  <a:gd name="T17" fmla="*/ 91 h 125"/>
                  <a:gd name="T18" fmla="*/ 0 w 127"/>
                  <a:gd name="T19" fmla="*/ 75 h 125"/>
                  <a:gd name="T20" fmla="*/ 2 w 127"/>
                  <a:gd name="T21" fmla="*/ 73 h 125"/>
                  <a:gd name="T22" fmla="*/ 4 w 127"/>
                  <a:gd name="T23" fmla="*/ 75 h 125"/>
                  <a:gd name="T24" fmla="*/ 4 w 127"/>
                  <a:gd name="T25" fmla="*/ 91 h 125"/>
                  <a:gd name="T26" fmla="*/ 2 w 127"/>
                  <a:gd name="T27" fmla="*/ 93 h 125"/>
                  <a:gd name="T28" fmla="*/ 2 w 127"/>
                  <a:gd name="T29" fmla="*/ 61 h 125"/>
                  <a:gd name="T30" fmla="*/ 0 w 127"/>
                  <a:gd name="T31" fmla="*/ 59 h 125"/>
                  <a:gd name="T32" fmla="*/ 0 w 127"/>
                  <a:gd name="T33" fmla="*/ 48 h 125"/>
                  <a:gd name="T34" fmla="*/ 1 w 127"/>
                  <a:gd name="T35" fmla="*/ 43 h 125"/>
                  <a:gd name="T36" fmla="*/ 3 w 127"/>
                  <a:gd name="T37" fmla="*/ 41 h 125"/>
                  <a:gd name="T38" fmla="*/ 5 w 127"/>
                  <a:gd name="T39" fmla="*/ 43 h 125"/>
                  <a:gd name="T40" fmla="*/ 4 w 127"/>
                  <a:gd name="T41" fmla="*/ 48 h 125"/>
                  <a:gd name="T42" fmla="*/ 4 w 127"/>
                  <a:gd name="T43" fmla="*/ 59 h 125"/>
                  <a:gd name="T44" fmla="*/ 2 w 127"/>
                  <a:gd name="T45" fmla="*/ 61 h 125"/>
                  <a:gd name="T46" fmla="*/ 7 w 127"/>
                  <a:gd name="T47" fmla="*/ 30 h 125"/>
                  <a:gd name="T48" fmla="*/ 6 w 127"/>
                  <a:gd name="T49" fmla="*/ 30 h 125"/>
                  <a:gd name="T50" fmla="*/ 5 w 127"/>
                  <a:gd name="T51" fmla="*/ 27 h 125"/>
                  <a:gd name="T52" fmla="*/ 15 w 127"/>
                  <a:gd name="T53" fmla="*/ 14 h 125"/>
                  <a:gd name="T54" fmla="*/ 18 w 127"/>
                  <a:gd name="T55" fmla="*/ 14 h 125"/>
                  <a:gd name="T56" fmla="*/ 18 w 127"/>
                  <a:gd name="T57" fmla="*/ 16 h 125"/>
                  <a:gd name="T58" fmla="*/ 9 w 127"/>
                  <a:gd name="T59" fmla="*/ 29 h 125"/>
                  <a:gd name="T60" fmla="*/ 7 w 127"/>
                  <a:gd name="T61" fmla="*/ 30 h 125"/>
                  <a:gd name="T62" fmla="*/ 29 w 127"/>
                  <a:gd name="T63" fmla="*/ 8 h 125"/>
                  <a:gd name="T64" fmla="*/ 28 w 127"/>
                  <a:gd name="T65" fmla="*/ 7 h 125"/>
                  <a:gd name="T66" fmla="*/ 29 w 127"/>
                  <a:gd name="T67" fmla="*/ 4 h 125"/>
                  <a:gd name="T68" fmla="*/ 45 w 127"/>
                  <a:gd name="T69" fmla="*/ 0 h 125"/>
                  <a:gd name="T70" fmla="*/ 47 w 127"/>
                  <a:gd name="T71" fmla="*/ 2 h 125"/>
                  <a:gd name="T72" fmla="*/ 45 w 127"/>
                  <a:gd name="T73" fmla="*/ 4 h 125"/>
                  <a:gd name="T74" fmla="*/ 30 w 127"/>
                  <a:gd name="T75" fmla="*/ 8 h 125"/>
                  <a:gd name="T76" fmla="*/ 29 w 127"/>
                  <a:gd name="T77" fmla="*/ 8 h 125"/>
                  <a:gd name="T78" fmla="*/ 125 w 127"/>
                  <a:gd name="T79" fmla="*/ 4 h 125"/>
                  <a:gd name="T80" fmla="*/ 123 w 127"/>
                  <a:gd name="T81" fmla="*/ 2 h 125"/>
                  <a:gd name="T82" fmla="*/ 125 w 127"/>
                  <a:gd name="T83" fmla="*/ 0 h 125"/>
                  <a:gd name="T84" fmla="*/ 125 w 127"/>
                  <a:gd name="T85" fmla="*/ 0 h 125"/>
                  <a:gd name="T86" fmla="*/ 127 w 127"/>
                  <a:gd name="T87" fmla="*/ 2 h 125"/>
                  <a:gd name="T88" fmla="*/ 125 w 127"/>
                  <a:gd name="T89" fmla="*/ 4 h 125"/>
                  <a:gd name="T90" fmla="*/ 109 w 127"/>
                  <a:gd name="T91" fmla="*/ 4 h 125"/>
                  <a:gd name="T92" fmla="*/ 93 w 127"/>
                  <a:gd name="T93" fmla="*/ 4 h 125"/>
                  <a:gd name="T94" fmla="*/ 91 w 127"/>
                  <a:gd name="T95" fmla="*/ 2 h 125"/>
                  <a:gd name="T96" fmla="*/ 93 w 127"/>
                  <a:gd name="T97" fmla="*/ 0 h 125"/>
                  <a:gd name="T98" fmla="*/ 109 w 127"/>
                  <a:gd name="T99" fmla="*/ 0 h 125"/>
                  <a:gd name="T100" fmla="*/ 111 w 127"/>
                  <a:gd name="T101" fmla="*/ 2 h 125"/>
                  <a:gd name="T102" fmla="*/ 109 w 127"/>
                  <a:gd name="T103" fmla="*/ 4 h 125"/>
                  <a:gd name="T104" fmla="*/ 77 w 127"/>
                  <a:gd name="T105" fmla="*/ 4 h 125"/>
                  <a:gd name="T106" fmla="*/ 61 w 127"/>
                  <a:gd name="T107" fmla="*/ 4 h 125"/>
                  <a:gd name="T108" fmla="*/ 59 w 127"/>
                  <a:gd name="T109" fmla="*/ 2 h 125"/>
                  <a:gd name="T110" fmla="*/ 61 w 127"/>
                  <a:gd name="T111" fmla="*/ 0 h 125"/>
                  <a:gd name="T112" fmla="*/ 77 w 127"/>
                  <a:gd name="T113" fmla="*/ 0 h 125"/>
                  <a:gd name="T114" fmla="*/ 79 w 127"/>
                  <a:gd name="T115" fmla="*/ 2 h 125"/>
                  <a:gd name="T116" fmla="*/ 77 w 127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25">
                    <a:moveTo>
                      <a:pt x="2" y="125"/>
                    </a:moveTo>
                    <a:cubicBezTo>
                      <a:pt x="1" y="125"/>
                      <a:pt x="0" y="124"/>
                      <a:pt x="0" y="12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6"/>
                      <a:pt x="1" y="105"/>
                      <a:pt x="2" y="105"/>
                    </a:cubicBezTo>
                    <a:cubicBezTo>
                      <a:pt x="4" y="105"/>
                      <a:pt x="4" y="106"/>
                      <a:pt x="4" y="107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2" y="125"/>
                    </a:cubicBezTo>
                    <a:close/>
                    <a:moveTo>
                      <a:pt x="2" y="93"/>
                    </a:moveTo>
                    <a:cubicBezTo>
                      <a:pt x="1" y="93"/>
                      <a:pt x="0" y="92"/>
                      <a:pt x="0" y="9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1" y="73"/>
                      <a:pt x="2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2"/>
                      <a:pt x="4" y="93"/>
                      <a:pt x="2" y="93"/>
                    </a:cubicBezTo>
                    <a:close/>
                    <a:moveTo>
                      <a:pt x="2" y="61"/>
                    </a:moveTo>
                    <a:cubicBezTo>
                      <a:pt x="1" y="61"/>
                      <a:pt x="0" y="60"/>
                      <a:pt x="0" y="5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1" y="45"/>
                      <a:pt x="1" y="43"/>
                    </a:cubicBezTo>
                    <a:cubicBezTo>
                      <a:pt x="1" y="42"/>
                      <a:pt x="2" y="41"/>
                      <a:pt x="3" y="41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5"/>
                      <a:pt x="4" y="46"/>
                      <a:pt x="4" y="4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60"/>
                      <a:pt x="4" y="61"/>
                      <a:pt x="2" y="6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6" y="30"/>
                      <a:pt x="6" y="30"/>
                    </a:cubicBezTo>
                    <a:cubicBezTo>
                      <a:pt x="5" y="29"/>
                      <a:pt x="5" y="28"/>
                      <a:pt x="5" y="27"/>
                    </a:cubicBezTo>
                    <a:cubicBezTo>
                      <a:pt x="8" y="22"/>
                      <a:pt x="11" y="18"/>
                      <a:pt x="15" y="14"/>
                    </a:cubicBezTo>
                    <a:cubicBezTo>
                      <a:pt x="16" y="13"/>
                      <a:pt x="17" y="13"/>
                      <a:pt x="18" y="14"/>
                    </a:cubicBezTo>
                    <a:cubicBezTo>
                      <a:pt x="18" y="14"/>
                      <a:pt x="18" y="16"/>
                      <a:pt x="18" y="16"/>
                    </a:cubicBezTo>
                    <a:cubicBezTo>
                      <a:pt x="14" y="20"/>
                      <a:pt x="11" y="24"/>
                      <a:pt x="9" y="29"/>
                    </a:cubicBezTo>
                    <a:cubicBezTo>
                      <a:pt x="8" y="30"/>
                      <a:pt x="8" y="30"/>
                      <a:pt x="7" y="30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8" y="8"/>
                      <a:pt x="28" y="7"/>
                    </a:cubicBezTo>
                    <a:cubicBezTo>
                      <a:pt x="27" y="6"/>
                      <a:pt x="28" y="5"/>
                      <a:pt x="29" y="4"/>
                    </a:cubicBezTo>
                    <a:cubicBezTo>
                      <a:pt x="34" y="2"/>
                      <a:pt x="39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3"/>
                      <a:pt x="46" y="4"/>
                      <a:pt x="45" y="4"/>
                    </a:cubicBezTo>
                    <a:cubicBezTo>
                      <a:pt x="40" y="4"/>
                      <a:pt x="35" y="6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lose/>
                    <a:moveTo>
                      <a:pt x="125" y="4"/>
                    </a:moveTo>
                    <a:cubicBezTo>
                      <a:pt x="124" y="4"/>
                      <a:pt x="123" y="3"/>
                      <a:pt x="123" y="2"/>
                    </a:cubicBezTo>
                    <a:cubicBezTo>
                      <a:pt x="123" y="1"/>
                      <a:pt x="124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6" y="0"/>
                      <a:pt x="127" y="1"/>
                      <a:pt x="127" y="2"/>
                    </a:cubicBezTo>
                    <a:cubicBezTo>
                      <a:pt x="127" y="3"/>
                      <a:pt x="126" y="4"/>
                      <a:pt x="125" y="4"/>
                    </a:cubicBezTo>
                    <a:close/>
                    <a:moveTo>
                      <a:pt x="109" y="4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92" y="4"/>
                      <a:pt x="91" y="3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1" y="1"/>
                      <a:pt x="111" y="2"/>
                    </a:cubicBezTo>
                    <a:cubicBezTo>
                      <a:pt x="111" y="3"/>
                      <a:pt x="110" y="4"/>
                      <a:pt x="109" y="4"/>
                    </a:cubicBezTo>
                    <a:close/>
                    <a:moveTo>
                      <a:pt x="7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3"/>
                      <a:pt x="59" y="2"/>
                    </a:cubicBezTo>
                    <a:cubicBezTo>
                      <a:pt x="59" y="1"/>
                      <a:pt x="60" y="0"/>
                      <a:pt x="61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2"/>
                    </a:cubicBezTo>
                    <a:cubicBezTo>
                      <a:pt x="79" y="3"/>
                      <a:pt x="78" y="4"/>
                      <a:pt x="77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648" y="5837829"/>
            <a:ext cx="51292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1292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711812"/>
            <a:ext cx="5394364" cy="11731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884974"/>
            <a:ext cx="5394364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2022/9/20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6EEF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8B7F8BE-1BF4-6773-80D8-4240A6642623}"/>
              </a:ext>
            </a:extLst>
          </p:cNvPr>
          <p:cNvGrpSpPr/>
          <p:nvPr userDrawn="1"/>
        </p:nvGrpSpPr>
        <p:grpSpPr>
          <a:xfrm flipH="1">
            <a:off x="1016000" y="1597578"/>
            <a:ext cx="5206784" cy="4390472"/>
            <a:chOff x="5605463" y="1249363"/>
            <a:chExt cx="5913437" cy="49863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AC9E52-A8C7-0152-9414-AC9BF4CA07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605463" y="1249363"/>
              <a:ext cx="5913437" cy="498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80396BE0-EBC7-E28E-3DE4-B82A3920F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4425" y="4333875"/>
              <a:ext cx="520700" cy="992187"/>
            </a:xfrm>
            <a:custGeom>
              <a:avLst/>
              <a:gdLst>
                <a:gd name="T0" fmla="*/ 164 w 192"/>
                <a:gd name="T1" fmla="*/ 365 h 365"/>
                <a:gd name="T2" fmla="*/ 2 w 192"/>
                <a:gd name="T3" fmla="*/ 0 h 365"/>
                <a:gd name="T4" fmla="*/ 192 w 192"/>
                <a:gd name="T5" fmla="*/ 193 h 365"/>
                <a:gd name="T6" fmla="*/ 164 w 192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365">
                  <a:moveTo>
                    <a:pt x="164" y="365"/>
                  </a:moveTo>
                  <a:cubicBezTo>
                    <a:pt x="164" y="365"/>
                    <a:pt x="0" y="97"/>
                    <a:pt x="2" y="0"/>
                  </a:cubicBezTo>
                  <a:cubicBezTo>
                    <a:pt x="2" y="0"/>
                    <a:pt x="110" y="4"/>
                    <a:pt x="192" y="193"/>
                  </a:cubicBezTo>
                  <a:lnTo>
                    <a:pt x="164" y="365"/>
                  </a:lnTo>
                  <a:close/>
                </a:path>
              </a:pathLst>
            </a:custGeom>
            <a:solidFill>
              <a:srgbClr val="124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415D0AB-8881-5984-D4AB-F88D209F7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1063" y="4883150"/>
              <a:ext cx="725487" cy="587375"/>
            </a:xfrm>
            <a:custGeom>
              <a:avLst/>
              <a:gdLst>
                <a:gd name="T0" fmla="*/ 183 w 267"/>
                <a:gd name="T1" fmla="*/ 32 h 216"/>
                <a:gd name="T2" fmla="*/ 0 w 267"/>
                <a:gd name="T3" fmla="*/ 32 h 216"/>
                <a:gd name="T4" fmla="*/ 267 w 267"/>
                <a:gd name="T5" fmla="*/ 216 h 216"/>
                <a:gd name="T6" fmla="*/ 245 w 267"/>
                <a:gd name="T7" fmla="*/ 62 h 216"/>
                <a:gd name="T8" fmla="*/ 183 w 267"/>
                <a:gd name="T9" fmla="*/ 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16">
                  <a:moveTo>
                    <a:pt x="183" y="32"/>
                  </a:moveTo>
                  <a:cubicBezTo>
                    <a:pt x="183" y="32"/>
                    <a:pt x="79" y="0"/>
                    <a:pt x="0" y="32"/>
                  </a:cubicBezTo>
                  <a:cubicBezTo>
                    <a:pt x="0" y="32"/>
                    <a:pt x="114" y="162"/>
                    <a:pt x="267" y="216"/>
                  </a:cubicBezTo>
                  <a:cubicBezTo>
                    <a:pt x="245" y="62"/>
                    <a:pt x="245" y="62"/>
                    <a:pt x="245" y="62"/>
                  </a:cubicBezTo>
                  <a:lnTo>
                    <a:pt x="183" y="32"/>
                  </a:lnTo>
                  <a:close/>
                </a:path>
              </a:pathLst>
            </a:custGeom>
            <a:solidFill>
              <a:srgbClr val="1E5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6F25D7-83AD-F7A1-F1C8-E45B1B55B4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1852613"/>
              <a:ext cx="1362075" cy="1449387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7EAFED5-7140-65B9-C7C0-2BA27CEB0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7013" y="4692650"/>
              <a:ext cx="1211262" cy="354012"/>
            </a:xfrm>
            <a:custGeom>
              <a:avLst/>
              <a:gdLst>
                <a:gd name="T0" fmla="*/ 763 w 763"/>
                <a:gd name="T1" fmla="*/ 223 h 223"/>
                <a:gd name="T2" fmla="*/ 0 w 763"/>
                <a:gd name="T3" fmla="*/ 223 h 223"/>
                <a:gd name="T4" fmla="*/ 24 w 763"/>
                <a:gd name="T5" fmla="*/ 0 h 223"/>
                <a:gd name="T6" fmla="*/ 763 w 763"/>
                <a:gd name="T7" fmla="*/ 0 h 223"/>
                <a:gd name="T8" fmla="*/ 763 w 76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223">
                  <a:moveTo>
                    <a:pt x="763" y="223"/>
                  </a:moveTo>
                  <a:lnTo>
                    <a:pt x="0" y="223"/>
                  </a:lnTo>
                  <a:lnTo>
                    <a:pt x="24" y="0"/>
                  </a:lnTo>
                  <a:lnTo>
                    <a:pt x="763" y="0"/>
                  </a:lnTo>
                  <a:lnTo>
                    <a:pt x="763" y="223"/>
                  </a:lnTo>
                  <a:close/>
                </a:path>
              </a:pathLst>
            </a:custGeom>
            <a:solidFill>
              <a:srgbClr val="BDF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543C290-EBAA-765C-9F18-780A9C0709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0038" y="5046663"/>
              <a:ext cx="1138237" cy="654050"/>
            </a:xfrm>
            <a:prstGeom prst="rect">
              <a:avLst/>
            </a:prstGeom>
            <a:solidFill>
              <a:srgbClr val="95E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D1D9BFC-1EE4-FD4B-853A-7D17277CB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5472113"/>
              <a:ext cx="296862" cy="68262"/>
            </a:xfrm>
            <a:custGeom>
              <a:avLst/>
              <a:gdLst>
                <a:gd name="T0" fmla="*/ 97 w 109"/>
                <a:gd name="T1" fmla="*/ 25 h 25"/>
                <a:gd name="T2" fmla="*/ 12 w 109"/>
                <a:gd name="T3" fmla="*/ 25 h 25"/>
                <a:gd name="T4" fmla="*/ 0 w 109"/>
                <a:gd name="T5" fmla="*/ 13 h 25"/>
                <a:gd name="T6" fmla="*/ 0 w 109"/>
                <a:gd name="T7" fmla="*/ 13 h 25"/>
                <a:gd name="T8" fmla="*/ 12 w 109"/>
                <a:gd name="T9" fmla="*/ 0 h 25"/>
                <a:gd name="T10" fmla="*/ 97 w 109"/>
                <a:gd name="T11" fmla="*/ 0 h 25"/>
                <a:gd name="T12" fmla="*/ 109 w 109"/>
                <a:gd name="T13" fmla="*/ 13 h 25"/>
                <a:gd name="T14" fmla="*/ 109 w 109"/>
                <a:gd name="T15" fmla="*/ 13 h 25"/>
                <a:gd name="T16" fmla="*/ 97 w 10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5">
                  <a:moveTo>
                    <a:pt x="97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5" y="25"/>
                    <a:pt x="0" y="1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4" y="0"/>
                    <a:pt x="109" y="6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9"/>
                    <a:pt x="104" y="25"/>
                    <a:pt x="97" y="25"/>
                  </a:cubicBezTo>
                  <a:close/>
                </a:path>
              </a:pathLst>
            </a:custGeom>
            <a:solidFill>
              <a:srgbClr val="B5F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8870CE7-4253-3A22-E027-EE122036F1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575300"/>
              <a:ext cx="401637" cy="65087"/>
            </a:xfrm>
            <a:custGeom>
              <a:avLst/>
              <a:gdLst>
                <a:gd name="T0" fmla="*/ 136 w 148"/>
                <a:gd name="T1" fmla="*/ 24 h 24"/>
                <a:gd name="T2" fmla="*/ 12 w 148"/>
                <a:gd name="T3" fmla="*/ 24 h 24"/>
                <a:gd name="T4" fmla="*/ 0 w 148"/>
                <a:gd name="T5" fmla="*/ 12 h 24"/>
                <a:gd name="T6" fmla="*/ 0 w 148"/>
                <a:gd name="T7" fmla="*/ 12 h 24"/>
                <a:gd name="T8" fmla="*/ 12 w 148"/>
                <a:gd name="T9" fmla="*/ 0 h 24"/>
                <a:gd name="T10" fmla="*/ 136 w 148"/>
                <a:gd name="T11" fmla="*/ 0 h 24"/>
                <a:gd name="T12" fmla="*/ 148 w 148"/>
                <a:gd name="T13" fmla="*/ 12 h 24"/>
                <a:gd name="T14" fmla="*/ 148 w 148"/>
                <a:gd name="T15" fmla="*/ 12 h 24"/>
                <a:gd name="T16" fmla="*/ 136 w 14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4">
                  <a:moveTo>
                    <a:pt x="13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close/>
                </a:path>
              </a:pathLst>
            </a:custGeom>
            <a:solidFill>
              <a:srgbClr val="B5F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A7D8A8B-B6AE-1B35-5F8E-462BCBCBF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2875" y="4691063"/>
              <a:ext cx="147637" cy="341312"/>
            </a:xfrm>
            <a:custGeom>
              <a:avLst/>
              <a:gdLst>
                <a:gd name="T0" fmla="*/ 7 w 54"/>
                <a:gd name="T1" fmla="*/ 126 h 126"/>
                <a:gd name="T2" fmla="*/ 5 w 54"/>
                <a:gd name="T3" fmla="*/ 126 h 126"/>
                <a:gd name="T4" fmla="*/ 1 w 54"/>
                <a:gd name="T5" fmla="*/ 118 h 126"/>
                <a:gd name="T6" fmla="*/ 41 w 54"/>
                <a:gd name="T7" fmla="*/ 4 h 126"/>
                <a:gd name="T8" fmla="*/ 49 w 54"/>
                <a:gd name="T9" fmla="*/ 1 h 126"/>
                <a:gd name="T10" fmla="*/ 53 w 54"/>
                <a:gd name="T11" fmla="*/ 8 h 126"/>
                <a:gd name="T12" fmla="*/ 13 w 54"/>
                <a:gd name="T13" fmla="*/ 122 h 126"/>
                <a:gd name="T14" fmla="*/ 7 w 54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26">
                  <a:moveTo>
                    <a:pt x="7" y="126"/>
                  </a:moveTo>
                  <a:cubicBezTo>
                    <a:pt x="6" y="126"/>
                    <a:pt x="6" y="126"/>
                    <a:pt x="5" y="126"/>
                  </a:cubicBezTo>
                  <a:cubicBezTo>
                    <a:pt x="2" y="125"/>
                    <a:pt x="0" y="121"/>
                    <a:pt x="1" y="118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6" y="0"/>
                    <a:pt x="49" y="1"/>
                  </a:cubicBezTo>
                  <a:cubicBezTo>
                    <a:pt x="52" y="2"/>
                    <a:pt x="54" y="5"/>
                    <a:pt x="53" y="8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2" y="125"/>
                    <a:pt x="10" y="126"/>
                    <a:pt x="7" y="126"/>
                  </a:cubicBezTo>
                  <a:close/>
                </a:path>
              </a:pathLst>
            </a:custGeom>
            <a:solidFill>
              <a:srgbClr val="BDF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604745-57A6-E990-8F9A-C49534F0E7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05613" y="5318125"/>
              <a:ext cx="222250" cy="385762"/>
            </a:xfrm>
            <a:prstGeom prst="rect">
              <a:avLst/>
            </a:prstGeom>
            <a:solidFill>
              <a:srgbClr val="77D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45DA0FE-CE05-F522-08ED-4E281F882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50038" y="5046663"/>
              <a:ext cx="1138237" cy="58737"/>
            </a:xfrm>
            <a:prstGeom prst="rect">
              <a:avLst/>
            </a:prstGeom>
            <a:solidFill>
              <a:srgbClr val="77D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61AECF-1BB4-3666-E1BF-F6D9FF823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16663" y="5307013"/>
              <a:ext cx="615950" cy="168275"/>
            </a:xfrm>
            <a:prstGeom prst="rect">
              <a:avLst/>
            </a:prstGeom>
            <a:solidFill>
              <a:srgbClr val="8CB2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A0C1CA-5E7F-4C19-1AA7-45D7897B1B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5472113"/>
              <a:ext cx="574675" cy="271462"/>
            </a:xfrm>
            <a:prstGeom prst="rect">
              <a:avLst/>
            </a:prstGeom>
            <a:solidFill>
              <a:srgbClr val="73A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2C7AB0-2C4B-4027-AF77-F6C1EAD50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38888" y="5472113"/>
              <a:ext cx="574675" cy="49212"/>
            </a:xfrm>
            <a:prstGeom prst="rect">
              <a:avLst/>
            </a:prstGeom>
            <a:solidFill>
              <a:srgbClr val="699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029A129-1825-BDA1-99A7-608E435ED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43850" y="1460500"/>
              <a:ext cx="795337" cy="1046162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E0FC3DF-8C13-7A85-8028-66885E29E9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3957638"/>
              <a:ext cx="2847975" cy="1824037"/>
            </a:xfrm>
            <a:custGeom>
              <a:avLst/>
              <a:gdLst>
                <a:gd name="T0" fmla="*/ 1031 w 1049"/>
                <a:gd name="T1" fmla="*/ 672 h 672"/>
                <a:gd name="T2" fmla="*/ 18 w 1049"/>
                <a:gd name="T3" fmla="*/ 672 h 672"/>
                <a:gd name="T4" fmla="*/ 0 w 1049"/>
                <a:gd name="T5" fmla="*/ 654 h 672"/>
                <a:gd name="T6" fmla="*/ 0 w 1049"/>
                <a:gd name="T7" fmla="*/ 18 h 672"/>
                <a:gd name="T8" fmla="*/ 18 w 1049"/>
                <a:gd name="T9" fmla="*/ 0 h 672"/>
                <a:gd name="T10" fmla="*/ 1031 w 1049"/>
                <a:gd name="T11" fmla="*/ 0 h 672"/>
                <a:gd name="T12" fmla="*/ 1049 w 1049"/>
                <a:gd name="T13" fmla="*/ 18 h 672"/>
                <a:gd name="T14" fmla="*/ 1049 w 1049"/>
                <a:gd name="T15" fmla="*/ 654 h 672"/>
                <a:gd name="T16" fmla="*/ 1031 w 1049"/>
                <a:gd name="T1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672">
                  <a:moveTo>
                    <a:pt x="1031" y="672"/>
                  </a:moveTo>
                  <a:cubicBezTo>
                    <a:pt x="18" y="672"/>
                    <a:pt x="18" y="672"/>
                    <a:pt x="18" y="672"/>
                  </a:cubicBezTo>
                  <a:cubicBezTo>
                    <a:pt x="8" y="672"/>
                    <a:pt x="0" y="664"/>
                    <a:pt x="0" y="6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8"/>
                  </a:cubicBezTo>
                  <a:cubicBezTo>
                    <a:pt x="1049" y="654"/>
                    <a:pt x="1049" y="654"/>
                    <a:pt x="1049" y="654"/>
                  </a:cubicBezTo>
                  <a:cubicBezTo>
                    <a:pt x="1049" y="664"/>
                    <a:pt x="1041" y="672"/>
                    <a:pt x="1031" y="672"/>
                  </a:cubicBezTo>
                  <a:close/>
                </a:path>
              </a:pathLst>
            </a:custGeom>
            <a:solidFill>
              <a:srgbClr val="77A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DF921DD-028B-A5AA-0396-CE9984C74E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4071938"/>
              <a:ext cx="1392237" cy="433387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51F0822-001D-F23E-2F9F-41EB33BC4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4248150"/>
              <a:ext cx="427037" cy="77787"/>
            </a:xfrm>
            <a:custGeom>
              <a:avLst/>
              <a:gdLst>
                <a:gd name="T0" fmla="*/ 142 w 157"/>
                <a:gd name="T1" fmla="*/ 29 h 29"/>
                <a:gd name="T2" fmla="*/ 15 w 157"/>
                <a:gd name="T3" fmla="*/ 29 h 29"/>
                <a:gd name="T4" fmla="*/ 0 w 157"/>
                <a:gd name="T5" fmla="*/ 15 h 29"/>
                <a:gd name="T6" fmla="*/ 0 w 157"/>
                <a:gd name="T7" fmla="*/ 15 h 29"/>
                <a:gd name="T8" fmla="*/ 15 w 157"/>
                <a:gd name="T9" fmla="*/ 0 h 29"/>
                <a:gd name="T10" fmla="*/ 142 w 157"/>
                <a:gd name="T11" fmla="*/ 0 h 29"/>
                <a:gd name="T12" fmla="*/ 157 w 157"/>
                <a:gd name="T13" fmla="*/ 15 h 29"/>
                <a:gd name="T14" fmla="*/ 157 w 157"/>
                <a:gd name="T15" fmla="*/ 15 h 29"/>
                <a:gd name="T16" fmla="*/ 142 w 157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9">
                  <a:moveTo>
                    <a:pt x="142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6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3"/>
                    <a:pt x="150" y="29"/>
                    <a:pt x="142" y="29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03A065-7E0A-238C-C99F-87BFC06593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4638675"/>
              <a:ext cx="1392237" cy="434975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5CA3FDC-B712-B7E2-22B4-65C8EC4AF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4814888"/>
              <a:ext cx="427037" cy="82550"/>
            </a:xfrm>
            <a:custGeom>
              <a:avLst/>
              <a:gdLst>
                <a:gd name="T0" fmla="*/ 142 w 157"/>
                <a:gd name="T1" fmla="*/ 30 h 30"/>
                <a:gd name="T2" fmla="*/ 15 w 157"/>
                <a:gd name="T3" fmla="*/ 30 h 30"/>
                <a:gd name="T4" fmla="*/ 0 w 157"/>
                <a:gd name="T5" fmla="*/ 15 h 30"/>
                <a:gd name="T6" fmla="*/ 0 w 157"/>
                <a:gd name="T7" fmla="*/ 15 h 30"/>
                <a:gd name="T8" fmla="*/ 15 w 157"/>
                <a:gd name="T9" fmla="*/ 0 h 30"/>
                <a:gd name="T10" fmla="*/ 142 w 157"/>
                <a:gd name="T11" fmla="*/ 0 h 30"/>
                <a:gd name="T12" fmla="*/ 157 w 157"/>
                <a:gd name="T13" fmla="*/ 15 h 30"/>
                <a:gd name="T14" fmla="*/ 157 w 157"/>
                <a:gd name="T15" fmla="*/ 15 h 30"/>
                <a:gd name="T16" fmla="*/ 142 w 157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">
                  <a:moveTo>
                    <a:pt x="142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7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4"/>
                    <a:pt x="150" y="30"/>
                    <a:pt x="142" y="30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AB205C-F35D-D510-2B2D-6B9DB10700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67650" y="5211763"/>
              <a:ext cx="1392237" cy="434975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51E08CA-72C4-8DBF-91CA-C025A80EA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0250" y="5387975"/>
              <a:ext cx="427037" cy="82550"/>
            </a:xfrm>
            <a:custGeom>
              <a:avLst/>
              <a:gdLst>
                <a:gd name="T0" fmla="*/ 142 w 157"/>
                <a:gd name="T1" fmla="*/ 30 h 30"/>
                <a:gd name="T2" fmla="*/ 15 w 157"/>
                <a:gd name="T3" fmla="*/ 30 h 30"/>
                <a:gd name="T4" fmla="*/ 0 w 157"/>
                <a:gd name="T5" fmla="*/ 15 h 30"/>
                <a:gd name="T6" fmla="*/ 0 w 157"/>
                <a:gd name="T7" fmla="*/ 15 h 30"/>
                <a:gd name="T8" fmla="*/ 15 w 157"/>
                <a:gd name="T9" fmla="*/ 0 h 30"/>
                <a:gd name="T10" fmla="*/ 142 w 157"/>
                <a:gd name="T11" fmla="*/ 0 h 30"/>
                <a:gd name="T12" fmla="*/ 157 w 157"/>
                <a:gd name="T13" fmla="*/ 15 h 30"/>
                <a:gd name="T14" fmla="*/ 157 w 157"/>
                <a:gd name="T15" fmla="*/ 15 h 30"/>
                <a:gd name="T16" fmla="*/ 142 w 157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">
                  <a:moveTo>
                    <a:pt x="142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0" y="0"/>
                    <a:pt x="157" y="7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23"/>
                    <a:pt x="150" y="30"/>
                    <a:pt x="142" y="30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CC4803C-21C0-4ED6-439F-785679AA2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66250" y="4087813"/>
              <a:ext cx="1047750" cy="1541462"/>
            </a:xfrm>
            <a:prstGeom prst="rect">
              <a:avLst/>
            </a:prstGeom>
            <a:solidFill>
              <a:srgbClr val="8EB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4949FA0-1987-E7AC-6F03-8ECD68DFC6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1025" y="4692650"/>
              <a:ext cx="76200" cy="317500"/>
            </a:xfrm>
            <a:custGeom>
              <a:avLst/>
              <a:gdLst>
                <a:gd name="T0" fmla="*/ 14 w 28"/>
                <a:gd name="T1" fmla="*/ 117 h 117"/>
                <a:gd name="T2" fmla="*/ 14 w 28"/>
                <a:gd name="T3" fmla="*/ 117 h 117"/>
                <a:gd name="T4" fmla="*/ 0 w 28"/>
                <a:gd name="T5" fmla="*/ 103 h 117"/>
                <a:gd name="T6" fmla="*/ 0 w 28"/>
                <a:gd name="T7" fmla="*/ 13 h 117"/>
                <a:gd name="T8" fmla="*/ 14 w 28"/>
                <a:gd name="T9" fmla="*/ 0 h 117"/>
                <a:gd name="T10" fmla="*/ 14 w 28"/>
                <a:gd name="T11" fmla="*/ 0 h 117"/>
                <a:gd name="T12" fmla="*/ 28 w 28"/>
                <a:gd name="T13" fmla="*/ 13 h 117"/>
                <a:gd name="T14" fmla="*/ 28 w 28"/>
                <a:gd name="T15" fmla="*/ 103 h 117"/>
                <a:gd name="T16" fmla="*/ 14 w 28"/>
                <a:gd name="T1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7">
                  <a:moveTo>
                    <a:pt x="14" y="117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7" y="117"/>
                    <a:pt x="0" y="110"/>
                    <a:pt x="0" y="10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8" y="6"/>
                    <a:pt x="28" y="1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10"/>
                    <a:pt x="21" y="117"/>
                    <a:pt x="14" y="117"/>
                  </a:cubicBezTo>
                  <a:close/>
                </a:path>
              </a:pathLst>
            </a:custGeom>
            <a:solidFill>
              <a:srgbClr val="538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54D94FB-5C7F-3FD0-1940-7F5F1F7531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5650" y="3405188"/>
              <a:ext cx="806450" cy="552450"/>
            </a:xfrm>
            <a:custGeom>
              <a:avLst/>
              <a:gdLst>
                <a:gd name="T0" fmla="*/ 397 w 508"/>
                <a:gd name="T1" fmla="*/ 0 h 348"/>
                <a:gd name="T2" fmla="*/ 301 w 508"/>
                <a:gd name="T3" fmla="*/ 115 h 348"/>
                <a:gd name="T4" fmla="*/ 0 w 508"/>
                <a:gd name="T5" fmla="*/ 115 h 348"/>
                <a:gd name="T6" fmla="*/ 0 w 508"/>
                <a:gd name="T7" fmla="*/ 348 h 348"/>
                <a:gd name="T8" fmla="*/ 508 w 508"/>
                <a:gd name="T9" fmla="*/ 348 h 348"/>
                <a:gd name="T10" fmla="*/ 508 w 508"/>
                <a:gd name="T11" fmla="*/ 142 h 348"/>
                <a:gd name="T12" fmla="*/ 508 w 508"/>
                <a:gd name="T13" fmla="*/ 115 h 348"/>
                <a:gd name="T14" fmla="*/ 508 w 508"/>
                <a:gd name="T15" fmla="*/ 0 h 348"/>
                <a:gd name="T16" fmla="*/ 397 w 5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8" h="348">
                  <a:moveTo>
                    <a:pt x="397" y="0"/>
                  </a:moveTo>
                  <a:lnTo>
                    <a:pt x="301" y="115"/>
                  </a:lnTo>
                  <a:lnTo>
                    <a:pt x="0" y="115"/>
                  </a:lnTo>
                  <a:lnTo>
                    <a:pt x="0" y="348"/>
                  </a:lnTo>
                  <a:lnTo>
                    <a:pt x="508" y="348"/>
                  </a:lnTo>
                  <a:lnTo>
                    <a:pt x="508" y="142"/>
                  </a:lnTo>
                  <a:lnTo>
                    <a:pt x="508" y="115"/>
                  </a:lnTo>
                  <a:lnTo>
                    <a:pt x="508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D9D2F5-0F0F-EAFC-DD87-F123494C2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07563" y="3321050"/>
              <a:ext cx="101600" cy="266700"/>
            </a:xfrm>
            <a:prstGeom prst="rect">
              <a:avLst/>
            </a:prstGeom>
            <a:solidFill>
              <a:srgbClr val="A6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25559F1-05B9-3372-6C3A-7D7A5917A3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09163" y="3321050"/>
              <a:ext cx="100012" cy="266700"/>
            </a:xfrm>
            <a:prstGeom prst="rect">
              <a:avLst/>
            </a:prstGeom>
            <a:solidFill>
              <a:srgbClr val="FFD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7988DB3-63A6-3BBD-D978-44503F9842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9175" y="3321050"/>
              <a:ext cx="203200" cy="266700"/>
            </a:xfrm>
            <a:custGeom>
              <a:avLst/>
              <a:gdLst>
                <a:gd name="T0" fmla="*/ 128 w 128"/>
                <a:gd name="T1" fmla="*/ 168 h 168"/>
                <a:gd name="T2" fmla="*/ 66 w 128"/>
                <a:gd name="T3" fmla="*/ 168 h 168"/>
                <a:gd name="T4" fmla="*/ 0 w 128"/>
                <a:gd name="T5" fmla="*/ 0 h 168"/>
                <a:gd name="T6" fmla="*/ 61 w 128"/>
                <a:gd name="T7" fmla="*/ 0 h 168"/>
                <a:gd name="T8" fmla="*/ 128 w 12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68">
                  <a:moveTo>
                    <a:pt x="128" y="168"/>
                  </a:moveTo>
                  <a:lnTo>
                    <a:pt x="66" y="168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28" y="168"/>
                  </a:lnTo>
                  <a:close/>
                </a:path>
              </a:pathLst>
            </a:custGeom>
            <a:solidFill>
              <a:srgbClr val="FF7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C0E9403-0A85-7F5C-164E-AE46F504AA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7388" y="2108200"/>
              <a:ext cx="904875" cy="608012"/>
            </a:xfrm>
            <a:custGeom>
              <a:avLst/>
              <a:gdLst>
                <a:gd name="T0" fmla="*/ 327 w 333"/>
                <a:gd name="T1" fmla="*/ 224 h 224"/>
                <a:gd name="T2" fmla="*/ 6 w 333"/>
                <a:gd name="T3" fmla="*/ 224 h 224"/>
                <a:gd name="T4" fmla="*/ 0 w 333"/>
                <a:gd name="T5" fmla="*/ 218 h 224"/>
                <a:gd name="T6" fmla="*/ 0 w 333"/>
                <a:gd name="T7" fmla="*/ 6 h 224"/>
                <a:gd name="T8" fmla="*/ 6 w 333"/>
                <a:gd name="T9" fmla="*/ 0 h 224"/>
                <a:gd name="T10" fmla="*/ 327 w 333"/>
                <a:gd name="T11" fmla="*/ 0 h 224"/>
                <a:gd name="T12" fmla="*/ 333 w 333"/>
                <a:gd name="T13" fmla="*/ 6 h 224"/>
                <a:gd name="T14" fmla="*/ 333 w 333"/>
                <a:gd name="T15" fmla="*/ 218 h 224"/>
                <a:gd name="T16" fmla="*/ 327 w 333"/>
                <a:gd name="T1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224">
                  <a:moveTo>
                    <a:pt x="327" y="224"/>
                  </a:moveTo>
                  <a:cubicBezTo>
                    <a:pt x="6" y="224"/>
                    <a:pt x="6" y="224"/>
                    <a:pt x="6" y="224"/>
                  </a:cubicBezTo>
                  <a:cubicBezTo>
                    <a:pt x="2" y="224"/>
                    <a:pt x="0" y="221"/>
                    <a:pt x="0" y="2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0" y="0"/>
                    <a:pt x="333" y="3"/>
                    <a:pt x="333" y="6"/>
                  </a:cubicBezTo>
                  <a:cubicBezTo>
                    <a:pt x="333" y="218"/>
                    <a:pt x="333" y="218"/>
                    <a:pt x="333" y="218"/>
                  </a:cubicBezTo>
                  <a:cubicBezTo>
                    <a:pt x="333" y="221"/>
                    <a:pt x="330" y="224"/>
                    <a:pt x="327" y="224"/>
                  </a:cubicBezTo>
                  <a:close/>
                </a:path>
              </a:pathLst>
            </a:custGeom>
            <a:solidFill>
              <a:srgbClr val="1F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19ACF40-B20A-05E7-A51E-B9B670C91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12375" y="3846513"/>
              <a:ext cx="260350" cy="6508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ED9E1A6-6EC1-D55D-7E49-0ACDEF11E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4713" y="5540375"/>
              <a:ext cx="157162" cy="198437"/>
            </a:xfrm>
            <a:custGeom>
              <a:avLst/>
              <a:gdLst>
                <a:gd name="T0" fmla="*/ 2 w 58"/>
                <a:gd name="T1" fmla="*/ 5 h 73"/>
                <a:gd name="T2" fmla="*/ 3 w 58"/>
                <a:gd name="T3" fmla="*/ 62 h 73"/>
                <a:gd name="T4" fmla="*/ 31 w 58"/>
                <a:gd name="T5" fmla="*/ 72 h 73"/>
                <a:gd name="T6" fmla="*/ 55 w 58"/>
                <a:gd name="T7" fmla="*/ 66 h 73"/>
                <a:gd name="T8" fmla="*/ 58 w 58"/>
                <a:gd name="T9" fmla="*/ 0 h 73"/>
                <a:gd name="T10" fmla="*/ 2 w 58"/>
                <a:gd name="T11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3">
                  <a:moveTo>
                    <a:pt x="2" y="5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0" y="72"/>
                    <a:pt x="31" y="72"/>
                  </a:cubicBezTo>
                  <a:cubicBezTo>
                    <a:pt x="31" y="72"/>
                    <a:pt x="43" y="73"/>
                    <a:pt x="55" y="66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2DA6142-7286-71BD-29E8-111E12851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0050" y="5518150"/>
              <a:ext cx="157162" cy="223837"/>
            </a:xfrm>
            <a:custGeom>
              <a:avLst/>
              <a:gdLst>
                <a:gd name="T0" fmla="*/ 56 w 58"/>
                <a:gd name="T1" fmla="*/ 0 h 82"/>
                <a:gd name="T2" fmla="*/ 56 w 58"/>
                <a:gd name="T3" fmla="*/ 70 h 82"/>
                <a:gd name="T4" fmla="*/ 27 w 58"/>
                <a:gd name="T5" fmla="*/ 81 h 82"/>
                <a:gd name="T6" fmla="*/ 4 w 58"/>
                <a:gd name="T7" fmla="*/ 74 h 82"/>
                <a:gd name="T8" fmla="*/ 0 w 58"/>
                <a:gd name="T9" fmla="*/ 8 h 82"/>
                <a:gd name="T10" fmla="*/ 56 w 58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82">
                  <a:moveTo>
                    <a:pt x="56" y="0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0"/>
                    <a:pt x="58" y="81"/>
                    <a:pt x="27" y="81"/>
                  </a:cubicBezTo>
                  <a:cubicBezTo>
                    <a:pt x="27" y="81"/>
                    <a:pt x="16" y="82"/>
                    <a:pt x="4" y="74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25995C6E-CDFA-18FC-ED02-63AA7A4E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0425" y="3817938"/>
              <a:ext cx="990600" cy="1676400"/>
            </a:xfrm>
            <a:custGeom>
              <a:avLst/>
              <a:gdLst>
                <a:gd name="T0" fmla="*/ 19 w 365"/>
                <a:gd name="T1" fmla="*/ 24 h 617"/>
                <a:gd name="T2" fmla="*/ 0 w 365"/>
                <a:gd name="T3" fmla="*/ 341 h 617"/>
                <a:gd name="T4" fmla="*/ 0 w 365"/>
                <a:gd name="T5" fmla="*/ 617 h 617"/>
                <a:gd name="T6" fmla="*/ 78 w 365"/>
                <a:gd name="T7" fmla="*/ 617 h 617"/>
                <a:gd name="T8" fmla="*/ 98 w 365"/>
                <a:gd name="T9" fmla="*/ 367 h 617"/>
                <a:gd name="T10" fmla="*/ 137 w 365"/>
                <a:gd name="T11" fmla="*/ 124 h 617"/>
                <a:gd name="T12" fmla="*/ 150 w 365"/>
                <a:gd name="T13" fmla="*/ 127 h 617"/>
                <a:gd name="T14" fmla="*/ 270 w 365"/>
                <a:gd name="T15" fmla="*/ 609 h 617"/>
                <a:gd name="T16" fmla="*/ 365 w 365"/>
                <a:gd name="T17" fmla="*/ 608 h 617"/>
                <a:gd name="T18" fmla="*/ 254 w 365"/>
                <a:gd name="T19" fmla="*/ 0 h 617"/>
                <a:gd name="T20" fmla="*/ 19 w 365"/>
                <a:gd name="T21" fmla="*/ 2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617">
                  <a:moveTo>
                    <a:pt x="19" y="24"/>
                  </a:moveTo>
                  <a:cubicBezTo>
                    <a:pt x="0" y="341"/>
                    <a:pt x="0" y="341"/>
                    <a:pt x="0" y="341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78" y="617"/>
                    <a:pt x="78" y="617"/>
                    <a:pt x="78" y="617"/>
                  </a:cubicBezTo>
                  <a:cubicBezTo>
                    <a:pt x="98" y="367"/>
                    <a:pt x="98" y="367"/>
                    <a:pt x="98" y="367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41" y="111"/>
                    <a:pt x="150" y="127"/>
                  </a:cubicBezTo>
                  <a:cubicBezTo>
                    <a:pt x="270" y="609"/>
                    <a:pt x="270" y="609"/>
                    <a:pt x="270" y="609"/>
                  </a:cubicBezTo>
                  <a:cubicBezTo>
                    <a:pt x="365" y="608"/>
                    <a:pt x="365" y="608"/>
                    <a:pt x="365" y="608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rgbClr val="233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E04C83D-87E1-D7C0-C51F-77261761F6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8850" y="3817938"/>
              <a:ext cx="892175" cy="1652587"/>
            </a:xfrm>
            <a:custGeom>
              <a:avLst/>
              <a:gdLst>
                <a:gd name="T0" fmla="*/ 192 w 329"/>
                <a:gd name="T1" fmla="*/ 68 h 608"/>
                <a:gd name="T2" fmla="*/ 306 w 329"/>
                <a:gd name="T3" fmla="*/ 608 h 608"/>
                <a:gd name="T4" fmla="*/ 329 w 329"/>
                <a:gd name="T5" fmla="*/ 608 h 608"/>
                <a:gd name="T6" fmla="*/ 218 w 329"/>
                <a:gd name="T7" fmla="*/ 0 h 608"/>
                <a:gd name="T8" fmla="*/ 0 w 329"/>
                <a:gd name="T9" fmla="*/ 34 h 608"/>
                <a:gd name="T10" fmla="*/ 192 w 329"/>
                <a:gd name="T11" fmla="*/ 6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608">
                  <a:moveTo>
                    <a:pt x="192" y="68"/>
                  </a:moveTo>
                  <a:cubicBezTo>
                    <a:pt x="306" y="608"/>
                    <a:pt x="306" y="608"/>
                    <a:pt x="306" y="608"/>
                  </a:cubicBezTo>
                  <a:cubicBezTo>
                    <a:pt x="329" y="608"/>
                    <a:pt x="329" y="608"/>
                    <a:pt x="329" y="608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81" y="89"/>
                    <a:pt x="192" y="68"/>
                  </a:cubicBezTo>
                  <a:close/>
                </a:path>
              </a:pathLst>
            </a:custGeom>
            <a:solidFill>
              <a:srgbClr val="1E1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9E6B39A-2DD1-124E-B84F-852E2C2F3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2911475"/>
              <a:ext cx="773112" cy="673100"/>
            </a:xfrm>
            <a:custGeom>
              <a:avLst/>
              <a:gdLst>
                <a:gd name="T0" fmla="*/ 0 w 285"/>
                <a:gd name="T1" fmla="*/ 208 h 248"/>
                <a:gd name="T2" fmla="*/ 24 w 285"/>
                <a:gd name="T3" fmla="*/ 232 h 248"/>
                <a:gd name="T4" fmla="*/ 64 w 285"/>
                <a:gd name="T5" fmla="*/ 220 h 248"/>
                <a:gd name="T6" fmla="*/ 228 w 285"/>
                <a:gd name="T7" fmla="*/ 28 h 248"/>
                <a:gd name="T8" fmla="*/ 274 w 285"/>
                <a:gd name="T9" fmla="*/ 24 h 248"/>
                <a:gd name="T10" fmla="*/ 285 w 285"/>
                <a:gd name="T11" fmla="*/ 15 h 248"/>
                <a:gd name="T12" fmla="*/ 270 w 285"/>
                <a:gd name="T13" fmla="*/ 0 h 248"/>
                <a:gd name="T14" fmla="*/ 266 w 285"/>
                <a:gd name="T15" fmla="*/ 0 h 248"/>
                <a:gd name="T16" fmla="*/ 208 w 285"/>
                <a:gd name="T17" fmla="*/ 0 h 248"/>
                <a:gd name="T18" fmla="*/ 180 w 285"/>
                <a:gd name="T19" fmla="*/ 8 h 248"/>
                <a:gd name="T20" fmla="*/ 48 w 285"/>
                <a:gd name="T21" fmla="*/ 164 h 248"/>
                <a:gd name="T22" fmla="*/ 28 w 285"/>
                <a:gd name="T23" fmla="*/ 148 h 248"/>
                <a:gd name="T24" fmla="*/ 0 w 285"/>
                <a:gd name="T25" fmla="*/ 20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48">
                  <a:moveTo>
                    <a:pt x="0" y="208"/>
                  </a:moveTo>
                  <a:cubicBezTo>
                    <a:pt x="24" y="232"/>
                    <a:pt x="24" y="232"/>
                    <a:pt x="24" y="232"/>
                  </a:cubicBezTo>
                  <a:cubicBezTo>
                    <a:pt x="24" y="232"/>
                    <a:pt x="44" y="248"/>
                    <a:pt x="64" y="220"/>
                  </a:cubicBezTo>
                  <a:cubicBezTo>
                    <a:pt x="228" y="28"/>
                    <a:pt x="228" y="28"/>
                    <a:pt x="228" y="28"/>
                  </a:cubicBezTo>
                  <a:cubicBezTo>
                    <a:pt x="274" y="24"/>
                    <a:pt x="274" y="24"/>
                    <a:pt x="274" y="24"/>
                  </a:cubicBezTo>
                  <a:cubicBezTo>
                    <a:pt x="279" y="24"/>
                    <a:pt x="284" y="20"/>
                    <a:pt x="285" y="15"/>
                  </a:cubicBezTo>
                  <a:cubicBezTo>
                    <a:pt x="285" y="10"/>
                    <a:pt x="282" y="4"/>
                    <a:pt x="270" y="0"/>
                  </a:cubicBezTo>
                  <a:cubicBezTo>
                    <a:pt x="269" y="0"/>
                    <a:pt x="267" y="0"/>
                    <a:pt x="26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188" y="0"/>
                    <a:pt x="180" y="8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28" y="148"/>
                    <a:pt x="28" y="148"/>
                    <a:pt x="28" y="148"/>
                  </a:cubicBezTo>
                  <a:lnTo>
                    <a:pt x="0" y="208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DFB6306-9870-CBE2-6222-D4D6E82DD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2952750"/>
              <a:ext cx="773112" cy="631825"/>
            </a:xfrm>
            <a:custGeom>
              <a:avLst/>
              <a:gdLst>
                <a:gd name="T0" fmla="*/ 0 w 285"/>
                <a:gd name="T1" fmla="*/ 193 h 233"/>
                <a:gd name="T2" fmla="*/ 24 w 285"/>
                <a:gd name="T3" fmla="*/ 217 h 233"/>
                <a:gd name="T4" fmla="*/ 64 w 285"/>
                <a:gd name="T5" fmla="*/ 205 h 233"/>
                <a:gd name="T6" fmla="*/ 228 w 285"/>
                <a:gd name="T7" fmla="*/ 13 h 233"/>
                <a:gd name="T8" fmla="*/ 274 w 285"/>
                <a:gd name="T9" fmla="*/ 9 h 233"/>
                <a:gd name="T10" fmla="*/ 285 w 285"/>
                <a:gd name="T11" fmla="*/ 0 h 233"/>
                <a:gd name="T12" fmla="*/ 224 w 285"/>
                <a:gd name="T13" fmla="*/ 7 h 233"/>
                <a:gd name="T14" fmla="*/ 54 w 285"/>
                <a:gd name="T15" fmla="*/ 205 h 233"/>
                <a:gd name="T16" fmla="*/ 32 w 285"/>
                <a:gd name="T17" fmla="*/ 206 h 233"/>
                <a:gd name="T18" fmla="*/ 8 w 285"/>
                <a:gd name="T19" fmla="*/ 184 h 233"/>
                <a:gd name="T20" fmla="*/ 0 w 285"/>
                <a:gd name="T21" fmla="*/ 19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233">
                  <a:moveTo>
                    <a:pt x="0" y="193"/>
                  </a:moveTo>
                  <a:cubicBezTo>
                    <a:pt x="24" y="217"/>
                    <a:pt x="24" y="217"/>
                    <a:pt x="24" y="217"/>
                  </a:cubicBezTo>
                  <a:cubicBezTo>
                    <a:pt x="24" y="217"/>
                    <a:pt x="44" y="233"/>
                    <a:pt x="64" y="205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9" y="9"/>
                    <a:pt x="284" y="5"/>
                    <a:pt x="285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48" y="211"/>
                    <a:pt x="38" y="212"/>
                    <a:pt x="32" y="206"/>
                  </a:cubicBezTo>
                  <a:cubicBezTo>
                    <a:pt x="8" y="184"/>
                    <a:pt x="8" y="184"/>
                    <a:pt x="8" y="184"/>
                  </a:cubicBezTo>
                  <a:lnTo>
                    <a:pt x="0" y="193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7CC32E9E-D9CA-A6A7-5F3B-C2CEC839E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5100" y="2017713"/>
              <a:ext cx="587375" cy="785812"/>
            </a:xfrm>
            <a:custGeom>
              <a:avLst/>
              <a:gdLst>
                <a:gd name="T0" fmla="*/ 171 w 216"/>
                <a:gd name="T1" fmla="*/ 289 h 289"/>
                <a:gd name="T2" fmla="*/ 63 w 216"/>
                <a:gd name="T3" fmla="*/ 113 h 289"/>
                <a:gd name="T4" fmla="*/ 23 w 216"/>
                <a:gd name="T5" fmla="*/ 73 h 289"/>
                <a:gd name="T6" fmla="*/ 35 w 216"/>
                <a:gd name="T7" fmla="*/ 57 h 289"/>
                <a:gd name="T8" fmla="*/ 8 w 216"/>
                <a:gd name="T9" fmla="*/ 19 h 289"/>
                <a:gd name="T10" fmla="*/ 27 w 216"/>
                <a:gd name="T11" fmla="*/ 13 h 289"/>
                <a:gd name="T12" fmla="*/ 61 w 216"/>
                <a:gd name="T13" fmla="*/ 41 h 289"/>
                <a:gd name="T14" fmla="*/ 97 w 216"/>
                <a:gd name="T15" fmla="*/ 97 h 289"/>
                <a:gd name="T16" fmla="*/ 216 w 216"/>
                <a:gd name="T17" fmla="*/ 247 h 289"/>
                <a:gd name="T18" fmla="*/ 171 w 216"/>
                <a:gd name="T1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89">
                  <a:moveTo>
                    <a:pt x="171" y="289"/>
                  </a:moveTo>
                  <a:cubicBezTo>
                    <a:pt x="171" y="289"/>
                    <a:pt x="75" y="149"/>
                    <a:pt x="63" y="113"/>
                  </a:cubicBezTo>
                  <a:cubicBezTo>
                    <a:pt x="63" y="113"/>
                    <a:pt x="15" y="109"/>
                    <a:pt x="23" y="73"/>
                  </a:cubicBezTo>
                  <a:cubicBezTo>
                    <a:pt x="23" y="73"/>
                    <a:pt x="23" y="57"/>
                    <a:pt x="35" y="5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0" y="0"/>
                    <a:pt x="27" y="13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103" y="41"/>
                    <a:pt x="97" y="97"/>
                  </a:cubicBezTo>
                  <a:cubicBezTo>
                    <a:pt x="97" y="97"/>
                    <a:pt x="169" y="209"/>
                    <a:pt x="216" y="247"/>
                  </a:cubicBezTo>
                  <a:lnTo>
                    <a:pt x="171" y="289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D58BE3F-A5C7-44D1-F9DB-85F78052A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04150" y="2070100"/>
              <a:ext cx="488950" cy="733425"/>
            </a:xfrm>
            <a:custGeom>
              <a:avLst/>
              <a:gdLst>
                <a:gd name="T0" fmla="*/ 0 w 180"/>
                <a:gd name="T1" fmla="*/ 0 h 270"/>
                <a:gd name="T2" fmla="*/ 27 w 180"/>
                <a:gd name="T3" fmla="*/ 38 h 270"/>
                <a:gd name="T4" fmla="*/ 15 w 180"/>
                <a:gd name="T5" fmla="*/ 54 h 270"/>
                <a:gd name="T6" fmla="*/ 55 w 180"/>
                <a:gd name="T7" fmla="*/ 94 h 270"/>
                <a:gd name="T8" fmla="*/ 163 w 180"/>
                <a:gd name="T9" fmla="*/ 270 h 270"/>
                <a:gd name="T10" fmla="*/ 180 w 180"/>
                <a:gd name="T11" fmla="*/ 259 h 270"/>
                <a:gd name="T12" fmla="*/ 60 w 180"/>
                <a:gd name="T13" fmla="*/ 89 h 270"/>
                <a:gd name="T14" fmla="*/ 20 w 180"/>
                <a:gd name="T15" fmla="*/ 50 h 270"/>
                <a:gd name="T16" fmla="*/ 37 w 180"/>
                <a:gd name="T17" fmla="*/ 39 h 270"/>
                <a:gd name="T18" fmla="*/ 0 w 180"/>
                <a:gd name="T1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270">
                  <a:moveTo>
                    <a:pt x="0" y="0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15" y="38"/>
                    <a:pt x="15" y="54"/>
                    <a:pt x="15" y="54"/>
                  </a:cubicBezTo>
                  <a:cubicBezTo>
                    <a:pt x="7" y="90"/>
                    <a:pt x="55" y="94"/>
                    <a:pt x="55" y="94"/>
                  </a:cubicBezTo>
                  <a:cubicBezTo>
                    <a:pt x="67" y="130"/>
                    <a:pt x="163" y="270"/>
                    <a:pt x="163" y="270"/>
                  </a:cubicBezTo>
                  <a:cubicBezTo>
                    <a:pt x="180" y="259"/>
                    <a:pt x="180" y="259"/>
                    <a:pt x="180" y="25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13" y="76"/>
                    <a:pt x="20" y="50"/>
                  </a:cubicBezTo>
                  <a:cubicBezTo>
                    <a:pt x="20" y="50"/>
                    <a:pt x="23" y="40"/>
                    <a:pt x="37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7D291D0-DD01-963C-C12C-7D35A30375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83625" y="2738438"/>
              <a:ext cx="271462" cy="280987"/>
            </a:xfrm>
            <a:custGeom>
              <a:avLst/>
              <a:gdLst>
                <a:gd name="T0" fmla="*/ 32 w 100"/>
                <a:gd name="T1" fmla="*/ 16 h 104"/>
                <a:gd name="T2" fmla="*/ 32 w 100"/>
                <a:gd name="T3" fmla="*/ 56 h 104"/>
                <a:gd name="T4" fmla="*/ 8 w 100"/>
                <a:gd name="T5" fmla="*/ 64 h 104"/>
                <a:gd name="T6" fmla="*/ 0 w 100"/>
                <a:gd name="T7" fmla="*/ 80 h 104"/>
                <a:gd name="T8" fmla="*/ 40 w 100"/>
                <a:gd name="T9" fmla="*/ 96 h 104"/>
                <a:gd name="T10" fmla="*/ 96 w 100"/>
                <a:gd name="T11" fmla="*/ 104 h 104"/>
                <a:gd name="T12" fmla="*/ 100 w 100"/>
                <a:gd name="T13" fmla="*/ 68 h 104"/>
                <a:gd name="T14" fmla="*/ 80 w 100"/>
                <a:gd name="T15" fmla="*/ 60 h 104"/>
                <a:gd name="T16" fmla="*/ 84 w 100"/>
                <a:gd name="T17" fmla="*/ 0 h 104"/>
                <a:gd name="T18" fmla="*/ 32 w 100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4">
                  <a:moveTo>
                    <a:pt x="32" y="1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36" y="92"/>
                    <a:pt x="40" y="96"/>
                  </a:cubicBezTo>
                  <a:cubicBezTo>
                    <a:pt x="44" y="100"/>
                    <a:pt x="96" y="104"/>
                    <a:pt x="96" y="10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8785BD-C39A-1644-CF7E-67CF003A9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7588" y="2270125"/>
              <a:ext cx="458787" cy="369887"/>
            </a:xfrm>
            <a:custGeom>
              <a:avLst/>
              <a:gdLst>
                <a:gd name="T0" fmla="*/ 33 w 169"/>
                <a:gd name="T1" fmla="*/ 99 h 136"/>
                <a:gd name="T2" fmla="*/ 32 w 169"/>
                <a:gd name="T3" fmla="*/ 100 h 136"/>
                <a:gd name="T4" fmla="*/ 25 w 169"/>
                <a:gd name="T5" fmla="*/ 40 h 136"/>
                <a:gd name="T6" fmla="*/ 49 w 169"/>
                <a:gd name="T7" fmla="*/ 0 h 136"/>
                <a:gd name="T8" fmla="*/ 77 w 169"/>
                <a:gd name="T9" fmla="*/ 32 h 136"/>
                <a:gd name="T10" fmla="*/ 145 w 169"/>
                <a:gd name="T11" fmla="*/ 100 h 136"/>
                <a:gd name="T12" fmla="*/ 133 w 169"/>
                <a:gd name="T13" fmla="*/ 136 h 136"/>
                <a:gd name="T14" fmla="*/ 109 w 169"/>
                <a:gd name="T15" fmla="*/ 136 h 136"/>
                <a:gd name="T16" fmla="*/ 116 w 169"/>
                <a:gd name="T17" fmla="*/ 105 h 136"/>
                <a:gd name="T18" fmla="*/ 99 w 169"/>
                <a:gd name="T19" fmla="*/ 81 h 136"/>
                <a:gd name="T20" fmla="*/ 60 w 169"/>
                <a:gd name="T21" fmla="*/ 77 h 136"/>
                <a:gd name="T22" fmla="*/ 38 w 169"/>
                <a:gd name="T23" fmla="*/ 89 h 136"/>
                <a:gd name="T24" fmla="*/ 33 w 169"/>
                <a:gd name="T25" fmla="*/ 9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36">
                  <a:moveTo>
                    <a:pt x="33" y="99"/>
                  </a:moveTo>
                  <a:cubicBezTo>
                    <a:pt x="33" y="99"/>
                    <a:pt x="33" y="100"/>
                    <a:pt x="32" y="100"/>
                  </a:cubicBezTo>
                  <a:cubicBezTo>
                    <a:pt x="27" y="98"/>
                    <a:pt x="0" y="87"/>
                    <a:pt x="25" y="4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1" y="24"/>
                    <a:pt x="77" y="32"/>
                  </a:cubicBezTo>
                  <a:cubicBezTo>
                    <a:pt x="77" y="32"/>
                    <a:pt x="169" y="48"/>
                    <a:pt x="145" y="100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17" y="124"/>
                    <a:pt x="109" y="136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9" y="94"/>
                    <a:pt x="111" y="83"/>
                    <a:pt x="99" y="81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51" y="76"/>
                    <a:pt x="42" y="81"/>
                    <a:pt x="38" y="89"/>
                  </a:cubicBezTo>
                  <a:lnTo>
                    <a:pt x="33" y="99"/>
                  </a:lnTo>
                  <a:close/>
                </a:path>
              </a:pathLst>
            </a:custGeom>
            <a:solidFill>
              <a:srgbClr val="0F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D1379AB-BD9E-EA14-13E8-7D1583A1C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5688" y="2444750"/>
              <a:ext cx="358775" cy="358775"/>
            </a:xfrm>
            <a:custGeom>
              <a:avLst/>
              <a:gdLst>
                <a:gd name="T0" fmla="*/ 23 w 132"/>
                <a:gd name="T1" fmla="*/ 20 h 132"/>
                <a:gd name="T2" fmla="*/ 5 w 132"/>
                <a:gd name="T3" fmla="*/ 117 h 132"/>
                <a:gd name="T4" fmla="*/ 17 w 132"/>
                <a:gd name="T5" fmla="*/ 129 h 132"/>
                <a:gd name="T6" fmla="*/ 95 w 132"/>
                <a:gd name="T7" fmla="*/ 104 h 132"/>
                <a:gd name="T8" fmla="*/ 123 w 132"/>
                <a:gd name="T9" fmla="*/ 68 h 132"/>
                <a:gd name="T10" fmla="*/ 108 w 132"/>
                <a:gd name="T11" fmla="*/ 56 h 132"/>
                <a:gd name="T12" fmla="*/ 99 w 132"/>
                <a:gd name="T13" fmla="*/ 60 h 132"/>
                <a:gd name="T14" fmla="*/ 103 w 132"/>
                <a:gd name="T15" fmla="*/ 36 h 132"/>
                <a:gd name="T16" fmla="*/ 63 w 132"/>
                <a:gd name="T17" fmla="*/ 8 h 132"/>
                <a:gd name="T18" fmla="*/ 23 w 132"/>
                <a:gd name="T19" fmla="*/ 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23" y="20"/>
                  </a:moveTo>
                  <a:cubicBezTo>
                    <a:pt x="23" y="20"/>
                    <a:pt x="0" y="80"/>
                    <a:pt x="5" y="117"/>
                  </a:cubicBezTo>
                  <a:cubicBezTo>
                    <a:pt x="6" y="124"/>
                    <a:pt x="11" y="128"/>
                    <a:pt x="17" y="129"/>
                  </a:cubicBezTo>
                  <a:cubicBezTo>
                    <a:pt x="39" y="131"/>
                    <a:pt x="89" y="132"/>
                    <a:pt x="95" y="104"/>
                  </a:cubicBezTo>
                  <a:cubicBezTo>
                    <a:pt x="95" y="104"/>
                    <a:pt x="132" y="97"/>
                    <a:pt x="123" y="68"/>
                  </a:cubicBezTo>
                  <a:cubicBezTo>
                    <a:pt x="120" y="61"/>
                    <a:pt x="115" y="56"/>
                    <a:pt x="108" y="56"/>
                  </a:cubicBezTo>
                  <a:cubicBezTo>
                    <a:pt x="105" y="56"/>
                    <a:pt x="102" y="57"/>
                    <a:pt x="99" y="60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11" y="12"/>
                    <a:pt x="63" y="8"/>
                  </a:cubicBezTo>
                  <a:cubicBezTo>
                    <a:pt x="63" y="8"/>
                    <a:pt x="31" y="0"/>
                    <a:pt x="23" y="20"/>
                  </a:cubicBezTo>
                  <a:close/>
                </a:path>
              </a:pathLst>
            </a:custGeom>
            <a:solidFill>
              <a:srgbClr val="F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BF685C6-27AB-02B6-50A3-66008BBF7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0700" y="2682875"/>
              <a:ext cx="1314450" cy="1325562"/>
            </a:xfrm>
            <a:custGeom>
              <a:avLst/>
              <a:gdLst>
                <a:gd name="T0" fmla="*/ 228 w 484"/>
                <a:gd name="T1" fmla="*/ 76 h 488"/>
                <a:gd name="T2" fmla="*/ 99 w 484"/>
                <a:gd name="T3" fmla="*/ 6 h 488"/>
                <a:gd name="T4" fmla="*/ 76 w 484"/>
                <a:gd name="T5" fmla="*/ 6 h 488"/>
                <a:gd name="T6" fmla="*/ 4 w 484"/>
                <a:gd name="T7" fmla="*/ 68 h 488"/>
                <a:gd name="T8" fmla="*/ 12 w 484"/>
                <a:gd name="T9" fmla="*/ 88 h 488"/>
                <a:gd name="T10" fmla="*/ 136 w 484"/>
                <a:gd name="T11" fmla="*/ 184 h 488"/>
                <a:gd name="T12" fmla="*/ 124 w 484"/>
                <a:gd name="T13" fmla="*/ 436 h 488"/>
                <a:gd name="T14" fmla="*/ 144 w 484"/>
                <a:gd name="T15" fmla="*/ 460 h 488"/>
                <a:gd name="T16" fmla="*/ 392 w 484"/>
                <a:gd name="T17" fmla="*/ 444 h 488"/>
                <a:gd name="T18" fmla="*/ 396 w 484"/>
                <a:gd name="T19" fmla="*/ 424 h 488"/>
                <a:gd name="T20" fmla="*/ 372 w 484"/>
                <a:gd name="T21" fmla="*/ 276 h 488"/>
                <a:gd name="T22" fmla="*/ 404 w 484"/>
                <a:gd name="T23" fmla="*/ 308 h 488"/>
                <a:gd name="T24" fmla="*/ 428 w 484"/>
                <a:gd name="T25" fmla="*/ 312 h 488"/>
                <a:gd name="T26" fmla="*/ 480 w 484"/>
                <a:gd name="T27" fmla="*/ 236 h 488"/>
                <a:gd name="T28" fmla="*/ 472 w 484"/>
                <a:gd name="T29" fmla="*/ 212 h 488"/>
                <a:gd name="T30" fmla="*/ 408 w 484"/>
                <a:gd name="T31" fmla="*/ 136 h 488"/>
                <a:gd name="T32" fmla="*/ 352 w 484"/>
                <a:gd name="T33" fmla="*/ 100 h 488"/>
                <a:gd name="T34" fmla="*/ 298 w 484"/>
                <a:gd name="T35" fmla="*/ 87 h 488"/>
                <a:gd name="T36" fmla="*/ 252 w 484"/>
                <a:gd name="T37" fmla="*/ 116 h 488"/>
                <a:gd name="T38" fmla="*/ 228 w 484"/>
                <a:gd name="T39" fmla="*/ 7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4" h="488">
                  <a:moveTo>
                    <a:pt x="228" y="76"/>
                  </a:moveTo>
                  <a:cubicBezTo>
                    <a:pt x="228" y="76"/>
                    <a:pt x="151" y="48"/>
                    <a:pt x="99" y="6"/>
                  </a:cubicBezTo>
                  <a:cubicBezTo>
                    <a:pt x="93" y="0"/>
                    <a:pt x="83" y="0"/>
                    <a:pt x="76" y="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0" y="76"/>
                    <a:pt x="12" y="88"/>
                  </a:cubicBezTo>
                  <a:cubicBezTo>
                    <a:pt x="12" y="88"/>
                    <a:pt x="96" y="168"/>
                    <a:pt x="136" y="184"/>
                  </a:cubicBezTo>
                  <a:cubicBezTo>
                    <a:pt x="124" y="436"/>
                    <a:pt x="124" y="436"/>
                    <a:pt x="124" y="436"/>
                  </a:cubicBezTo>
                  <a:cubicBezTo>
                    <a:pt x="124" y="436"/>
                    <a:pt x="116" y="456"/>
                    <a:pt x="144" y="460"/>
                  </a:cubicBezTo>
                  <a:cubicBezTo>
                    <a:pt x="144" y="460"/>
                    <a:pt x="304" y="488"/>
                    <a:pt x="392" y="444"/>
                  </a:cubicBezTo>
                  <a:cubicBezTo>
                    <a:pt x="392" y="444"/>
                    <a:pt x="400" y="440"/>
                    <a:pt x="396" y="424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404" y="308"/>
                    <a:pt x="404" y="308"/>
                    <a:pt x="404" y="308"/>
                  </a:cubicBezTo>
                  <a:cubicBezTo>
                    <a:pt x="404" y="308"/>
                    <a:pt x="412" y="324"/>
                    <a:pt x="428" y="312"/>
                  </a:cubicBezTo>
                  <a:cubicBezTo>
                    <a:pt x="480" y="236"/>
                    <a:pt x="480" y="236"/>
                    <a:pt x="480" y="236"/>
                  </a:cubicBezTo>
                  <a:cubicBezTo>
                    <a:pt x="480" y="236"/>
                    <a:pt x="484" y="228"/>
                    <a:pt x="472" y="212"/>
                  </a:cubicBezTo>
                  <a:cubicBezTo>
                    <a:pt x="408" y="136"/>
                    <a:pt x="408" y="136"/>
                    <a:pt x="408" y="136"/>
                  </a:cubicBezTo>
                  <a:cubicBezTo>
                    <a:pt x="408" y="136"/>
                    <a:pt x="396" y="108"/>
                    <a:pt x="352" y="100"/>
                  </a:cubicBezTo>
                  <a:cubicBezTo>
                    <a:pt x="308" y="92"/>
                    <a:pt x="298" y="87"/>
                    <a:pt x="298" y="87"/>
                  </a:cubicBezTo>
                  <a:cubicBezTo>
                    <a:pt x="298" y="87"/>
                    <a:pt x="292" y="124"/>
                    <a:pt x="252" y="116"/>
                  </a:cubicBezTo>
                  <a:cubicBezTo>
                    <a:pt x="252" y="116"/>
                    <a:pt x="200" y="104"/>
                    <a:pt x="228" y="76"/>
                  </a:cubicBezTo>
                  <a:close/>
                </a:path>
              </a:pathLst>
            </a:custGeom>
            <a:solidFill>
              <a:srgbClr val="C6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B163AD5-8136-E023-BC03-6A851D13B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3363" y="3405188"/>
              <a:ext cx="188912" cy="506412"/>
            </a:xfrm>
            <a:custGeom>
              <a:avLst/>
              <a:gdLst>
                <a:gd name="T0" fmla="*/ 0 w 69"/>
                <a:gd name="T1" fmla="*/ 0 h 186"/>
                <a:gd name="T2" fmla="*/ 10 w 69"/>
                <a:gd name="T3" fmla="*/ 186 h 186"/>
                <a:gd name="T4" fmla="*/ 30 w 69"/>
                <a:gd name="T5" fmla="*/ 178 h 186"/>
                <a:gd name="T6" fmla="*/ 34 w 69"/>
                <a:gd name="T7" fmla="*/ 158 h 186"/>
                <a:gd name="T8" fmla="*/ 10 w 69"/>
                <a:gd name="T9" fmla="*/ 10 h 186"/>
                <a:gd name="T10" fmla="*/ 42 w 69"/>
                <a:gd name="T11" fmla="*/ 42 h 186"/>
                <a:gd name="T12" fmla="*/ 66 w 69"/>
                <a:gd name="T13" fmla="*/ 46 h 186"/>
                <a:gd name="T14" fmla="*/ 69 w 69"/>
                <a:gd name="T15" fmla="*/ 41 h 186"/>
                <a:gd name="T16" fmla="*/ 0 w 69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86">
                  <a:moveTo>
                    <a:pt x="0" y="0"/>
                  </a:moveTo>
                  <a:cubicBezTo>
                    <a:pt x="10" y="186"/>
                    <a:pt x="10" y="186"/>
                    <a:pt x="10" y="186"/>
                  </a:cubicBezTo>
                  <a:cubicBezTo>
                    <a:pt x="17" y="184"/>
                    <a:pt x="24" y="181"/>
                    <a:pt x="30" y="178"/>
                  </a:cubicBezTo>
                  <a:cubicBezTo>
                    <a:pt x="30" y="178"/>
                    <a:pt x="38" y="174"/>
                    <a:pt x="34" y="15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50" y="58"/>
                    <a:pt x="66" y="46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0B96F9A-AEE8-A6A0-A877-D32972170C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156075"/>
              <a:ext cx="230187" cy="1349375"/>
            </a:xfrm>
            <a:custGeom>
              <a:avLst/>
              <a:gdLst>
                <a:gd name="T0" fmla="*/ 145 w 145"/>
                <a:gd name="T1" fmla="*/ 0 h 850"/>
                <a:gd name="T2" fmla="*/ 111 w 145"/>
                <a:gd name="T3" fmla="*/ 25 h 850"/>
                <a:gd name="T4" fmla="*/ 0 w 145"/>
                <a:gd name="T5" fmla="*/ 850 h 850"/>
                <a:gd name="T6" fmla="*/ 45 w 145"/>
                <a:gd name="T7" fmla="*/ 843 h 850"/>
                <a:gd name="T8" fmla="*/ 145 w 145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0">
                  <a:moveTo>
                    <a:pt x="145" y="0"/>
                  </a:moveTo>
                  <a:lnTo>
                    <a:pt x="111" y="25"/>
                  </a:lnTo>
                  <a:lnTo>
                    <a:pt x="0" y="850"/>
                  </a:lnTo>
                  <a:lnTo>
                    <a:pt x="45" y="84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E1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5B27089D-7DEF-A779-CB90-20D71B18B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0700" y="2857500"/>
              <a:ext cx="392112" cy="806450"/>
            </a:xfrm>
            <a:custGeom>
              <a:avLst/>
              <a:gdLst>
                <a:gd name="T0" fmla="*/ 144 w 144"/>
                <a:gd name="T1" fmla="*/ 107 h 297"/>
                <a:gd name="T2" fmla="*/ 9 w 144"/>
                <a:gd name="T3" fmla="*/ 0 h 297"/>
                <a:gd name="T4" fmla="*/ 4 w 144"/>
                <a:gd name="T5" fmla="*/ 4 h 297"/>
                <a:gd name="T6" fmla="*/ 12 w 144"/>
                <a:gd name="T7" fmla="*/ 24 h 297"/>
                <a:gd name="T8" fmla="*/ 136 w 144"/>
                <a:gd name="T9" fmla="*/ 120 h 297"/>
                <a:gd name="T10" fmla="*/ 128 w 144"/>
                <a:gd name="T11" fmla="*/ 297 h 297"/>
                <a:gd name="T12" fmla="*/ 144 w 144"/>
                <a:gd name="T13" fmla="*/ 10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97">
                  <a:moveTo>
                    <a:pt x="144" y="107"/>
                  </a:moveTo>
                  <a:cubicBezTo>
                    <a:pt x="96" y="87"/>
                    <a:pt x="28" y="2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0" y="12"/>
                    <a:pt x="12" y="24"/>
                  </a:cubicBezTo>
                  <a:cubicBezTo>
                    <a:pt x="12" y="24"/>
                    <a:pt x="96" y="104"/>
                    <a:pt x="136" y="120"/>
                  </a:cubicBezTo>
                  <a:cubicBezTo>
                    <a:pt x="128" y="297"/>
                    <a:pt x="128" y="297"/>
                    <a:pt x="128" y="297"/>
                  </a:cubicBezTo>
                  <a:lnTo>
                    <a:pt x="144" y="107"/>
                  </a:ln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7EB4893-4B83-728A-4D7F-03DD7355B8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5688" y="3063875"/>
              <a:ext cx="185737" cy="477837"/>
            </a:xfrm>
            <a:custGeom>
              <a:avLst/>
              <a:gdLst>
                <a:gd name="T0" fmla="*/ 0 w 68"/>
                <a:gd name="T1" fmla="*/ 0 h 176"/>
                <a:gd name="T2" fmla="*/ 68 w 68"/>
                <a:gd name="T3" fmla="*/ 176 h 176"/>
                <a:gd name="T4" fmla="*/ 0 w 68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76">
                  <a:moveTo>
                    <a:pt x="0" y="0"/>
                  </a:moveTo>
                  <a:cubicBezTo>
                    <a:pt x="0" y="0"/>
                    <a:pt x="23" y="122"/>
                    <a:pt x="68" y="176"/>
                  </a:cubicBezTo>
                  <a:cubicBezTo>
                    <a:pt x="68" y="176"/>
                    <a:pt x="10" y="131"/>
                    <a:pt x="0" y="0"/>
                  </a:cubicBezTo>
                  <a:close/>
                </a:path>
              </a:pathLst>
            </a:custGeom>
            <a:solidFill>
              <a:srgbClr val="A6E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C50D25-9B43-6F2A-97D5-A2B338451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5513" y="5548313"/>
              <a:ext cx="106362" cy="182562"/>
            </a:xfrm>
            <a:custGeom>
              <a:avLst/>
              <a:gdLst>
                <a:gd name="T0" fmla="*/ 39 w 39"/>
                <a:gd name="T1" fmla="*/ 0 h 67"/>
                <a:gd name="T2" fmla="*/ 0 w 39"/>
                <a:gd name="T3" fmla="*/ 3 h 67"/>
                <a:gd name="T4" fmla="*/ 28 w 39"/>
                <a:gd name="T5" fmla="*/ 12 h 67"/>
                <a:gd name="T6" fmla="*/ 28 w 39"/>
                <a:gd name="T7" fmla="*/ 67 h 67"/>
                <a:gd name="T8" fmla="*/ 36 w 39"/>
                <a:gd name="T9" fmla="*/ 63 h 67"/>
                <a:gd name="T10" fmla="*/ 39 w 3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7">
                  <a:moveTo>
                    <a:pt x="3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49"/>
                    <a:pt x="28" y="67"/>
                  </a:cubicBezTo>
                  <a:cubicBezTo>
                    <a:pt x="30" y="66"/>
                    <a:pt x="33" y="65"/>
                    <a:pt x="36" y="6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A1DE5E5-7C36-8D80-AF38-0D2A1F8B7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39150" y="5472113"/>
              <a:ext cx="277812" cy="95250"/>
            </a:xfrm>
            <a:custGeom>
              <a:avLst/>
              <a:gdLst>
                <a:gd name="T0" fmla="*/ 0 w 102"/>
                <a:gd name="T1" fmla="*/ 10 h 35"/>
                <a:gd name="T2" fmla="*/ 0 w 102"/>
                <a:gd name="T3" fmla="*/ 32 h 35"/>
                <a:gd name="T4" fmla="*/ 2 w 102"/>
                <a:gd name="T5" fmla="*/ 35 h 35"/>
                <a:gd name="T6" fmla="*/ 97 w 102"/>
                <a:gd name="T7" fmla="*/ 33 h 35"/>
                <a:gd name="T8" fmla="*/ 99 w 102"/>
                <a:gd name="T9" fmla="*/ 30 h 35"/>
                <a:gd name="T10" fmla="*/ 102 w 102"/>
                <a:gd name="T11" fmla="*/ 3 h 35"/>
                <a:gd name="T12" fmla="*/ 99 w 102"/>
                <a:gd name="T13" fmla="*/ 0 h 35"/>
                <a:gd name="T14" fmla="*/ 2 w 102"/>
                <a:gd name="T15" fmla="*/ 8 h 35"/>
                <a:gd name="T16" fmla="*/ 0 w 102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35">
                  <a:moveTo>
                    <a:pt x="0" y="1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9" y="31"/>
                    <a:pt x="99" y="3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0"/>
                    <a:pt x="99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395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550DADE-6DED-39AD-A714-AD426E01F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3713" y="5681663"/>
              <a:ext cx="598487" cy="201612"/>
            </a:xfrm>
            <a:custGeom>
              <a:avLst/>
              <a:gdLst>
                <a:gd name="T0" fmla="*/ 142 w 220"/>
                <a:gd name="T1" fmla="*/ 0 h 74"/>
                <a:gd name="T2" fmla="*/ 4 w 220"/>
                <a:gd name="T3" fmla="*/ 52 h 74"/>
                <a:gd name="T4" fmla="*/ 0 w 220"/>
                <a:gd name="T5" fmla="*/ 60 h 74"/>
                <a:gd name="T6" fmla="*/ 0 w 220"/>
                <a:gd name="T7" fmla="*/ 71 h 74"/>
                <a:gd name="T8" fmla="*/ 3 w 220"/>
                <a:gd name="T9" fmla="*/ 74 h 74"/>
                <a:gd name="T10" fmla="*/ 214 w 220"/>
                <a:gd name="T11" fmla="*/ 74 h 74"/>
                <a:gd name="T12" fmla="*/ 217 w 220"/>
                <a:gd name="T13" fmla="*/ 72 h 74"/>
                <a:gd name="T14" fmla="*/ 219 w 220"/>
                <a:gd name="T15" fmla="*/ 51 h 74"/>
                <a:gd name="T16" fmla="*/ 212 w 220"/>
                <a:gd name="T17" fmla="*/ 18 h 74"/>
                <a:gd name="T18" fmla="*/ 206 w 220"/>
                <a:gd name="T19" fmla="*/ 10 h 74"/>
                <a:gd name="T20" fmla="*/ 194 w 220"/>
                <a:gd name="T21" fmla="*/ 6 h 74"/>
                <a:gd name="T22" fmla="*/ 170 w 220"/>
                <a:gd name="T23" fmla="*/ 17 h 74"/>
                <a:gd name="T24" fmla="*/ 142 w 220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74">
                  <a:moveTo>
                    <a:pt x="142" y="0"/>
                  </a:moveTo>
                  <a:cubicBezTo>
                    <a:pt x="142" y="0"/>
                    <a:pt x="44" y="22"/>
                    <a:pt x="4" y="52"/>
                  </a:cubicBezTo>
                  <a:cubicBezTo>
                    <a:pt x="1" y="54"/>
                    <a:pt x="0" y="57"/>
                    <a:pt x="0" y="6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1" y="74"/>
                    <a:pt x="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7" y="72"/>
                  </a:cubicBezTo>
                  <a:cubicBezTo>
                    <a:pt x="218" y="67"/>
                    <a:pt x="220" y="57"/>
                    <a:pt x="219" y="51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212" y="14"/>
                    <a:pt x="209" y="11"/>
                    <a:pt x="206" y="10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4" y="6"/>
                    <a:pt x="191" y="14"/>
                    <a:pt x="170" y="17"/>
                  </a:cubicBezTo>
                  <a:cubicBezTo>
                    <a:pt x="170" y="17"/>
                    <a:pt x="142" y="20"/>
                    <a:pt x="142" y="0"/>
                  </a:cubicBezTo>
                  <a:close/>
                </a:path>
              </a:pathLst>
            </a:custGeom>
            <a:solidFill>
              <a:srgbClr val="FFCD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3B3E1A8-3F83-0E82-9358-A8E992AF3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0050" y="5526088"/>
              <a:ext cx="106362" cy="198437"/>
            </a:xfrm>
            <a:custGeom>
              <a:avLst/>
              <a:gdLst>
                <a:gd name="T0" fmla="*/ 0 w 39"/>
                <a:gd name="T1" fmla="*/ 5 h 73"/>
                <a:gd name="T2" fmla="*/ 4 w 39"/>
                <a:gd name="T3" fmla="*/ 71 h 73"/>
                <a:gd name="T4" fmla="*/ 7 w 39"/>
                <a:gd name="T5" fmla="*/ 73 h 73"/>
                <a:gd name="T6" fmla="*/ 13 w 39"/>
                <a:gd name="T7" fmla="*/ 11 h 73"/>
                <a:gd name="T8" fmla="*/ 39 w 39"/>
                <a:gd name="T9" fmla="*/ 0 h 73"/>
                <a:gd name="T10" fmla="*/ 0 w 39"/>
                <a:gd name="T11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3">
                  <a:moveTo>
                    <a:pt x="0" y="5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5" y="72"/>
                    <a:pt x="6" y="73"/>
                    <a:pt x="7" y="7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FB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C402F59-5AB3-C99A-53D2-6C91AC642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9725" y="5681663"/>
              <a:ext cx="600075" cy="203200"/>
            </a:xfrm>
            <a:custGeom>
              <a:avLst/>
              <a:gdLst>
                <a:gd name="T0" fmla="*/ 78 w 221"/>
                <a:gd name="T1" fmla="*/ 0 h 75"/>
                <a:gd name="T2" fmla="*/ 217 w 221"/>
                <a:gd name="T3" fmla="*/ 52 h 75"/>
                <a:gd name="T4" fmla="*/ 221 w 221"/>
                <a:gd name="T5" fmla="*/ 60 h 75"/>
                <a:gd name="T6" fmla="*/ 221 w 221"/>
                <a:gd name="T7" fmla="*/ 71 h 75"/>
                <a:gd name="T8" fmla="*/ 217 w 221"/>
                <a:gd name="T9" fmla="*/ 75 h 75"/>
                <a:gd name="T10" fmla="*/ 6 w 221"/>
                <a:gd name="T11" fmla="*/ 75 h 75"/>
                <a:gd name="T12" fmla="*/ 3 w 221"/>
                <a:gd name="T13" fmla="*/ 72 h 75"/>
                <a:gd name="T14" fmla="*/ 2 w 221"/>
                <a:gd name="T15" fmla="*/ 52 h 75"/>
                <a:gd name="T16" fmla="*/ 8 w 221"/>
                <a:gd name="T17" fmla="*/ 18 h 75"/>
                <a:gd name="T18" fmla="*/ 14 w 221"/>
                <a:gd name="T19" fmla="*/ 10 h 75"/>
                <a:gd name="T20" fmla="*/ 26 w 221"/>
                <a:gd name="T21" fmla="*/ 6 h 75"/>
                <a:gd name="T22" fmla="*/ 50 w 221"/>
                <a:gd name="T23" fmla="*/ 17 h 75"/>
                <a:gd name="T24" fmla="*/ 78 w 221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75">
                  <a:moveTo>
                    <a:pt x="78" y="0"/>
                  </a:moveTo>
                  <a:cubicBezTo>
                    <a:pt x="78" y="0"/>
                    <a:pt x="177" y="22"/>
                    <a:pt x="217" y="52"/>
                  </a:cubicBezTo>
                  <a:cubicBezTo>
                    <a:pt x="219" y="54"/>
                    <a:pt x="221" y="57"/>
                    <a:pt x="221" y="6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3"/>
                    <a:pt x="219" y="75"/>
                    <a:pt x="21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3" y="74"/>
                    <a:pt x="3" y="72"/>
                  </a:cubicBezTo>
                  <a:cubicBezTo>
                    <a:pt x="2" y="68"/>
                    <a:pt x="0" y="58"/>
                    <a:pt x="2" y="5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4"/>
                    <a:pt x="11" y="11"/>
                    <a:pt x="14" y="1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9" y="14"/>
                    <a:pt x="50" y="17"/>
                  </a:cubicBezTo>
                  <a:cubicBezTo>
                    <a:pt x="50" y="17"/>
                    <a:pt x="78" y="21"/>
                    <a:pt x="78" y="0"/>
                  </a:cubicBezTo>
                  <a:close/>
                </a:path>
              </a:pathLst>
            </a:custGeom>
            <a:solidFill>
              <a:srgbClr val="FFCD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2DE3A022-8312-F605-8EDF-E0A1B731F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913" y="5448300"/>
              <a:ext cx="279400" cy="92075"/>
            </a:xfrm>
            <a:custGeom>
              <a:avLst/>
              <a:gdLst>
                <a:gd name="T0" fmla="*/ 0 w 103"/>
                <a:gd name="T1" fmla="*/ 10 h 34"/>
                <a:gd name="T2" fmla="*/ 0 w 103"/>
                <a:gd name="T3" fmla="*/ 31 h 34"/>
                <a:gd name="T4" fmla="*/ 3 w 103"/>
                <a:gd name="T5" fmla="*/ 34 h 34"/>
                <a:gd name="T6" fmla="*/ 98 w 103"/>
                <a:gd name="T7" fmla="*/ 32 h 34"/>
                <a:gd name="T8" fmla="*/ 100 w 103"/>
                <a:gd name="T9" fmla="*/ 30 h 34"/>
                <a:gd name="T10" fmla="*/ 103 w 103"/>
                <a:gd name="T11" fmla="*/ 3 h 34"/>
                <a:gd name="T12" fmla="*/ 100 w 103"/>
                <a:gd name="T13" fmla="*/ 0 h 34"/>
                <a:gd name="T14" fmla="*/ 3 w 103"/>
                <a:gd name="T15" fmla="*/ 7 h 34"/>
                <a:gd name="T16" fmla="*/ 0 w 103"/>
                <a:gd name="T17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4">
                  <a:moveTo>
                    <a:pt x="0" y="1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4"/>
                    <a:pt x="3" y="34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2"/>
                    <a:pt x="100" y="31"/>
                    <a:pt x="100" y="3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"/>
                    <a:pt x="102" y="0"/>
                    <a:pt x="100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395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462C82-099B-56FC-A8AD-D9944BF34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6263" y="5697538"/>
              <a:ext cx="234950" cy="92075"/>
            </a:xfrm>
            <a:custGeom>
              <a:avLst/>
              <a:gdLst>
                <a:gd name="T0" fmla="*/ 14 w 87"/>
                <a:gd name="T1" fmla="*/ 34 h 34"/>
                <a:gd name="T2" fmla="*/ 10 w 87"/>
                <a:gd name="T3" fmla="*/ 34 h 34"/>
                <a:gd name="T4" fmla="*/ 1 w 87"/>
                <a:gd name="T5" fmla="*/ 32 h 34"/>
                <a:gd name="T6" fmla="*/ 0 w 87"/>
                <a:gd name="T7" fmla="*/ 31 h 34"/>
                <a:gd name="T8" fmla="*/ 1 w 87"/>
                <a:gd name="T9" fmla="*/ 30 h 34"/>
                <a:gd name="T10" fmla="*/ 10 w 87"/>
                <a:gd name="T11" fmla="*/ 32 h 34"/>
                <a:gd name="T12" fmla="*/ 21 w 87"/>
                <a:gd name="T13" fmla="*/ 31 h 34"/>
                <a:gd name="T14" fmla="*/ 80 w 87"/>
                <a:gd name="T15" fmla="*/ 13 h 34"/>
                <a:gd name="T16" fmla="*/ 83 w 87"/>
                <a:gd name="T17" fmla="*/ 10 h 34"/>
                <a:gd name="T18" fmla="*/ 85 w 87"/>
                <a:gd name="T19" fmla="*/ 1 h 34"/>
                <a:gd name="T20" fmla="*/ 86 w 87"/>
                <a:gd name="T21" fmla="*/ 0 h 34"/>
                <a:gd name="T22" fmla="*/ 87 w 87"/>
                <a:gd name="T23" fmla="*/ 1 h 34"/>
                <a:gd name="T24" fmla="*/ 85 w 87"/>
                <a:gd name="T25" fmla="*/ 11 h 34"/>
                <a:gd name="T26" fmla="*/ 81 w 87"/>
                <a:gd name="T27" fmla="*/ 15 h 34"/>
                <a:gd name="T28" fmla="*/ 21 w 87"/>
                <a:gd name="T29" fmla="*/ 33 h 34"/>
                <a:gd name="T30" fmla="*/ 14 w 87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4">
                  <a:moveTo>
                    <a:pt x="14" y="34"/>
                  </a:moveTo>
                  <a:cubicBezTo>
                    <a:pt x="13" y="34"/>
                    <a:pt x="11" y="34"/>
                    <a:pt x="10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3"/>
                    <a:pt x="17" y="32"/>
                    <a:pt x="21" y="31"/>
                  </a:cubicBezTo>
                  <a:cubicBezTo>
                    <a:pt x="26" y="30"/>
                    <a:pt x="69" y="17"/>
                    <a:pt x="80" y="13"/>
                  </a:cubicBezTo>
                  <a:cubicBezTo>
                    <a:pt x="82" y="13"/>
                    <a:pt x="83" y="12"/>
                    <a:pt x="83" y="10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6" y="0"/>
                    <a:pt x="86" y="0"/>
                  </a:cubicBezTo>
                  <a:cubicBezTo>
                    <a:pt x="87" y="0"/>
                    <a:pt x="87" y="1"/>
                    <a:pt x="87" y="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3"/>
                    <a:pt x="83" y="14"/>
                    <a:pt x="81" y="15"/>
                  </a:cubicBezTo>
                  <a:cubicBezTo>
                    <a:pt x="69" y="19"/>
                    <a:pt x="26" y="32"/>
                    <a:pt x="21" y="33"/>
                  </a:cubicBezTo>
                  <a:cubicBezTo>
                    <a:pt x="19" y="34"/>
                    <a:pt x="17" y="34"/>
                    <a:pt x="14" y="34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A7912334-B621-1ADA-B15A-0443A6D80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6275" y="5799138"/>
              <a:ext cx="409575" cy="85725"/>
            </a:xfrm>
            <a:custGeom>
              <a:avLst/>
              <a:gdLst>
                <a:gd name="T0" fmla="*/ 1 w 151"/>
                <a:gd name="T1" fmla="*/ 32 h 32"/>
                <a:gd name="T2" fmla="*/ 0 w 151"/>
                <a:gd name="T3" fmla="*/ 32 h 32"/>
                <a:gd name="T4" fmla="*/ 0 w 151"/>
                <a:gd name="T5" fmla="*/ 31 h 32"/>
                <a:gd name="T6" fmla="*/ 26 w 151"/>
                <a:gd name="T7" fmla="*/ 15 h 32"/>
                <a:gd name="T8" fmla="*/ 124 w 151"/>
                <a:gd name="T9" fmla="*/ 14 h 32"/>
                <a:gd name="T10" fmla="*/ 142 w 151"/>
                <a:gd name="T11" fmla="*/ 7 h 32"/>
                <a:gd name="T12" fmla="*/ 150 w 151"/>
                <a:gd name="T13" fmla="*/ 0 h 32"/>
                <a:gd name="T14" fmla="*/ 151 w 151"/>
                <a:gd name="T15" fmla="*/ 0 h 32"/>
                <a:gd name="T16" fmla="*/ 151 w 151"/>
                <a:gd name="T17" fmla="*/ 2 h 32"/>
                <a:gd name="T18" fmla="*/ 144 w 151"/>
                <a:gd name="T19" fmla="*/ 8 h 32"/>
                <a:gd name="T20" fmla="*/ 124 w 151"/>
                <a:gd name="T21" fmla="*/ 16 h 32"/>
                <a:gd name="T22" fmla="*/ 26 w 151"/>
                <a:gd name="T23" fmla="*/ 17 h 32"/>
                <a:gd name="T24" fmla="*/ 2 w 151"/>
                <a:gd name="T25" fmla="*/ 32 h 32"/>
                <a:gd name="T26" fmla="*/ 1 w 151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2">
                  <a:moveTo>
                    <a:pt x="1" y="32"/>
                  </a:move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5" y="21"/>
                    <a:pt x="15" y="15"/>
                    <a:pt x="26" y="15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31" y="14"/>
                    <a:pt x="137" y="11"/>
                    <a:pt x="142" y="7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151" y="1"/>
                    <a:pt x="151" y="1"/>
                    <a:pt x="151" y="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38" y="13"/>
                    <a:pt x="131" y="16"/>
                    <a:pt x="124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16" y="17"/>
                    <a:pt x="7" y="23"/>
                    <a:pt x="2" y="32"/>
                  </a:cubicBezTo>
                  <a:cubicBezTo>
                    <a:pt x="2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36284FA-E6A0-5C3E-63B6-1FF1FFB48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9125" y="5697538"/>
              <a:ext cx="236537" cy="92075"/>
            </a:xfrm>
            <a:custGeom>
              <a:avLst/>
              <a:gdLst>
                <a:gd name="T0" fmla="*/ 73 w 87"/>
                <a:gd name="T1" fmla="*/ 34 h 34"/>
                <a:gd name="T2" fmla="*/ 66 w 87"/>
                <a:gd name="T3" fmla="*/ 33 h 34"/>
                <a:gd name="T4" fmla="*/ 6 w 87"/>
                <a:gd name="T5" fmla="*/ 15 h 34"/>
                <a:gd name="T6" fmla="*/ 2 w 87"/>
                <a:gd name="T7" fmla="*/ 11 h 34"/>
                <a:gd name="T8" fmla="*/ 0 w 87"/>
                <a:gd name="T9" fmla="*/ 1 h 34"/>
                <a:gd name="T10" fmla="*/ 1 w 87"/>
                <a:gd name="T11" fmla="*/ 0 h 34"/>
                <a:gd name="T12" fmla="*/ 2 w 87"/>
                <a:gd name="T13" fmla="*/ 1 h 34"/>
                <a:gd name="T14" fmla="*/ 4 w 87"/>
                <a:gd name="T15" fmla="*/ 10 h 34"/>
                <a:gd name="T16" fmla="*/ 7 w 87"/>
                <a:gd name="T17" fmla="*/ 13 h 34"/>
                <a:gd name="T18" fmla="*/ 67 w 87"/>
                <a:gd name="T19" fmla="*/ 31 h 34"/>
                <a:gd name="T20" fmla="*/ 77 w 87"/>
                <a:gd name="T21" fmla="*/ 32 h 34"/>
                <a:gd name="T22" fmla="*/ 86 w 87"/>
                <a:gd name="T23" fmla="*/ 30 h 34"/>
                <a:gd name="T24" fmla="*/ 87 w 87"/>
                <a:gd name="T25" fmla="*/ 31 h 34"/>
                <a:gd name="T26" fmla="*/ 86 w 87"/>
                <a:gd name="T27" fmla="*/ 32 h 34"/>
                <a:gd name="T28" fmla="*/ 78 w 87"/>
                <a:gd name="T29" fmla="*/ 34 h 34"/>
                <a:gd name="T30" fmla="*/ 73 w 87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4">
                  <a:moveTo>
                    <a:pt x="73" y="34"/>
                  </a:moveTo>
                  <a:cubicBezTo>
                    <a:pt x="71" y="34"/>
                    <a:pt x="68" y="34"/>
                    <a:pt x="66" y="33"/>
                  </a:cubicBezTo>
                  <a:cubicBezTo>
                    <a:pt x="61" y="32"/>
                    <a:pt x="18" y="19"/>
                    <a:pt x="6" y="15"/>
                  </a:cubicBezTo>
                  <a:cubicBezTo>
                    <a:pt x="4" y="14"/>
                    <a:pt x="3" y="13"/>
                    <a:pt x="2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18" y="17"/>
                    <a:pt x="62" y="30"/>
                    <a:pt x="67" y="31"/>
                  </a:cubicBezTo>
                  <a:cubicBezTo>
                    <a:pt x="70" y="32"/>
                    <a:pt x="74" y="33"/>
                    <a:pt x="7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7" y="30"/>
                    <a:pt x="87" y="30"/>
                    <a:pt x="87" y="31"/>
                  </a:cubicBezTo>
                  <a:cubicBezTo>
                    <a:pt x="87" y="31"/>
                    <a:pt x="87" y="32"/>
                    <a:pt x="86" y="3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6" y="34"/>
                    <a:pt x="75" y="34"/>
                    <a:pt x="73" y="34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A0D965C-C025-15E1-D771-6EA858673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36075" y="5799138"/>
              <a:ext cx="409575" cy="85725"/>
            </a:xfrm>
            <a:custGeom>
              <a:avLst/>
              <a:gdLst>
                <a:gd name="T0" fmla="*/ 150 w 151"/>
                <a:gd name="T1" fmla="*/ 32 h 32"/>
                <a:gd name="T2" fmla="*/ 149 w 151"/>
                <a:gd name="T3" fmla="*/ 32 h 32"/>
                <a:gd name="T4" fmla="*/ 125 w 151"/>
                <a:gd name="T5" fmla="*/ 17 h 32"/>
                <a:gd name="T6" fmla="*/ 27 w 151"/>
                <a:gd name="T7" fmla="*/ 16 h 32"/>
                <a:gd name="T8" fmla="*/ 7 w 151"/>
                <a:gd name="T9" fmla="*/ 8 h 32"/>
                <a:gd name="T10" fmla="*/ 0 w 151"/>
                <a:gd name="T11" fmla="*/ 2 h 32"/>
                <a:gd name="T12" fmla="*/ 0 w 151"/>
                <a:gd name="T13" fmla="*/ 0 h 32"/>
                <a:gd name="T14" fmla="*/ 2 w 151"/>
                <a:gd name="T15" fmla="*/ 0 h 32"/>
                <a:gd name="T16" fmla="*/ 9 w 151"/>
                <a:gd name="T17" fmla="*/ 7 h 32"/>
                <a:gd name="T18" fmla="*/ 27 w 151"/>
                <a:gd name="T19" fmla="*/ 14 h 32"/>
                <a:gd name="T20" fmla="*/ 125 w 151"/>
                <a:gd name="T21" fmla="*/ 15 h 32"/>
                <a:gd name="T22" fmla="*/ 151 w 151"/>
                <a:gd name="T23" fmla="*/ 31 h 32"/>
                <a:gd name="T24" fmla="*/ 151 w 151"/>
                <a:gd name="T25" fmla="*/ 32 h 32"/>
                <a:gd name="T26" fmla="*/ 150 w 151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2">
                  <a:moveTo>
                    <a:pt x="150" y="32"/>
                  </a:moveTo>
                  <a:cubicBezTo>
                    <a:pt x="150" y="32"/>
                    <a:pt x="150" y="32"/>
                    <a:pt x="149" y="32"/>
                  </a:cubicBezTo>
                  <a:cubicBezTo>
                    <a:pt x="145" y="23"/>
                    <a:pt x="135" y="17"/>
                    <a:pt x="125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0" y="16"/>
                    <a:pt x="13" y="13"/>
                    <a:pt x="7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4" y="11"/>
                    <a:pt x="20" y="14"/>
                    <a:pt x="27" y="14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36" y="15"/>
                    <a:pt x="146" y="21"/>
                    <a:pt x="151" y="31"/>
                  </a:cubicBezTo>
                  <a:cubicBezTo>
                    <a:pt x="151" y="31"/>
                    <a:pt x="151" y="32"/>
                    <a:pt x="151" y="32"/>
                  </a:cubicBezTo>
                  <a:cubicBezTo>
                    <a:pt x="151" y="32"/>
                    <a:pt x="150" y="32"/>
                    <a:pt x="150" y="32"/>
                  </a:cubicBezTo>
                  <a:close/>
                </a:path>
              </a:pathLst>
            </a:custGeom>
            <a:solidFill>
              <a:srgbClr val="DEA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直接连接符 66">
              <a:extLst>
                <a:ext uri="{FF2B5EF4-FFF2-40B4-BE49-F238E27FC236}">
                  <a16:creationId xmlns:a16="http://schemas.microsoft.com/office/drawing/2014/main" id="{6E4D16F8-37E3-7D77-9C9A-DFF2BA5889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721850" y="2357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直接连接符 67">
              <a:extLst>
                <a:ext uri="{FF2B5EF4-FFF2-40B4-BE49-F238E27FC236}">
                  <a16:creationId xmlns:a16="http://schemas.microsoft.com/office/drawing/2014/main" id="{1C0F60E2-9DE8-9330-0F48-72BA076F5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721850" y="2357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20A79740-3852-9BA6-50E1-0F7A6E0C4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2925" y="2227263"/>
              <a:ext cx="923925" cy="622300"/>
            </a:xfrm>
            <a:custGeom>
              <a:avLst/>
              <a:gdLst>
                <a:gd name="T0" fmla="*/ 334 w 340"/>
                <a:gd name="T1" fmla="*/ 229 h 229"/>
                <a:gd name="T2" fmla="*/ 6 w 340"/>
                <a:gd name="T3" fmla="*/ 229 h 229"/>
                <a:gd name="T4" fmla="*/ 0 w 340"/>
                <a:gd name="T5" fmla="*/ 223 h 229"/>
                <a:gd name="T6" fmla="*/ 0 w 340"/>
                <a:gd name="T7" fmla="*/ 7 h 229"/>
                <a:gd name="T8" fmla="*/ 6 w 340"/>
                <a:gd name="T9" fmla="*/ 0 h 229"/>
                <a:gd name="T10" fmla="*/ 334 w 340"/>
                <a:gd name="T11" fmla="*/ 0 h 229"/>
                <a:gd name="T12" fmla="*/ 340 w 340"/>
                <a:gd name="T13" fmla="*/ 7 h 229"/>
                <a:gd name="T14" fmla="*/ 340 w 340"/>
                <a:gd name="T15" fmla="*/ 223 h 229"/>
                <a:gd name="T16" fmla="*/ 334 w 340"/>
                <a:gd name="T1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229">
                  <a:moveTo>
                    <a:pt x="334" y="229"/>
                  </a:moveTo>
                  <a:cubicBezTo>
                    <a:pt x="6" y="229"/>
                    <a:pt x="6" y="229"/>
                    <a:pt x="6" y="229"/>
                  </a:cubicBezTo>
                  <a:cubicBezTo>
                    <a:pt x="3" y="229"/>
                    <a:pt x="0" y="226"/>
                    <a:pt x="0" y="2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7" y="0"/>
                    <a:pt x="340" y="3"/>
                    <a:pt x="340" y="7"/>
                  </a:cubicBezTo>
                  <a:cubicBezTo>
                    <a:pt x="340" y="223"/>
                    <a:pt x="340" y="223"/>
                    <a:pt x="340" y="223"/>
                  </a:cubicBezTo>
                  <a:cubicBezTo>
                    <a:pt x="340" y="226"/>
                    <a:pt x="337" y="229"/>
                    <a:pt x="334" y="229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8D33BA5F-06D6-0EC0-E0D2-CE72F665AA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2335213"/>
              <a:ext cx="168275" cy="168275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0 h 62"/>
                <a:gd name="T4" fmla="*/ 0 w 62"/>
                <a:gd name="T5" fmla="*/ 62 h 62"/>
                <a:gd name="T6" fmla="*/ 62 w 6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cubicBezTo>
                    <a:pt x="62" y="28"/>
                    <a:pt x="34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62" y="62"/>
                  </a:lnTo>
                  <a:close/>
                </a:path>
              </a:pathLst>
            </a:custGeom>
            <a:solidFill>
              <a:srgbClr val="1A5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0C80FCE-4670-FD58-4E7C-6C17A45EA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53575" y="2390775"/>
              <a:ext cx="339725" cy="341312"/>
            </a:xfrm>
            <a:custGeom>
              <a:avLst/>
              <a:gdLst>
                <a:gd name="T0" fmla="*/ 62 w 125"/>
                <a:gd name="T1" fmla="*/ 0 h 126"/>
                <a:gd name="T2" fmla="*/ 62 w 125"/>
                <a:gd name="T3" fmla="*/ 63 h 126"/>
                <a:gd name="T4" fmla="*/ 125 w 125"/>
                <a:gd name="T5" fmla="*/ 63 h 126"/>
                <a:gd name="T6" fmla="*/ 62 w 125"/>
                <a:gd name="T7" fmla="*/ 126 h 126"/>
                <a:gd name="T8" fmla="*/ 0 w 125"/>
                <a:gd name="T9" fmla="*/ 63 h 126"/>
                <a:gd name="T10" fmla="*/ 62 w 125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6">
                  <a:moveTo>
                    <a:pt x="62" y="0"/>
                  </a:moveTo>
                  <a:cubicBezTo>
                    <a:pt x="62" y="63"/>
                    <a:pt x="62" y="63"/>
                    <a:pt x="62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98"/>
                    <a:pt x="97" y="126"/>
                    <a:pt x="62" y="126"/>
                  </a:cubicBezTo>
                  <a:cubicBezTo>
                    <a:pt x="28" y="126"/>
                    <a:pt x="0" y="98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</a:path>
              </a:pathLst>
            </a:custGeom>
            <a:solidFill>
              <a:srgbClr val="F1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61A76F5-16A9-CD49-592F-D7CD42EB2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398713"/>
              <a:ext cx="247650" cy="65087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C02324D-C69E-8760-4E59-0823A63911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506663"/>
              <a:ext cx="247650" cy="65087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F928E59-20CA-9B2B-C24A-131CF6FB9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13950" y="2616200"/>
              <a:ext cx="166687" cy="61912"/>
            </a:xfrm>
            <a:prstGeom prst="rect">
              <a:avLst/>
            </a:pr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E1C647-FCA5-9930-F86A-7BC6562BAD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85238" y="1651000"/>
              <a:ext cx="608012" cy="255587"/>
            </a:xfrm>
            <a:prstGeom prst="rect">
              <a:avLst/>
            </a:prstGeom>
            <a:solidFill>
              <a:srgbClr val="FDD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3190968-CEA0-9294-69E1-DB944869E3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6200" y="1714500"/>
              <a:ext cx="446087" cy="42862"/>
            </a:xfrm>
            <a:custGeom>
              <a:avLst/>
              <a:gdLst>
                <a:gd name="T0" fmla="*/ 156 w 164"/>
                <a:gd name="T1" fmla="*/ 16 h 16"/>
                <a:gd name="T2" fmla="*/ 8 w 164"/>
                <a:gd name="T3" fmla="*/ 16 h 16"/>
                <a:gd name="T4" fmla="*/ 0 w 164"/>
                <a:gd name="T5" fmla="*/ 8 h 16"/>
                <a:gd name="T6" fmla="*/ 0 w 164"/>
                <a:gd name="T7" fmla="*/ 8 h 16"/>
                <a:gd name="T8" fmla="*/ 8 w 164"/>
                <a:gd name="T9" fmla="*/ 0 h 16"/>
                <a:gd name="T10" fmla="*/ 156 w 164"/>
                <a:gd name="T11" fmla="*/ 0 h 16"/>
                <a:gd name="T12" fmla="*/ 164 w 164"/>
                <a:gd name="T13" fmla="*/ 8 h 16"/>
                <a:gd name="T14" fmla="*/ 164 w 164"/>
                <a:gd name="T15" fmla="*/ 8 h 16"/>
                <a:gd name="T16" fmla="*/ 156 w 164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">
                  <a:moveTo>
                    <a:pt x="1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12"/>
                    <a:pt x="160" y="16"/>
                    <a:pt x="156" y="16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45D7A61-EE20-CEF5-75C2-5806F4453C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6200" y="1800225"/>
              <a:ext cx="328612" cy="41275"/>
            </a:xfrm>
            <a:custGeom>
              <a:avLst/>
              <a:gdLst>
                <a:gd name="T0" fmla="*/ 114 w 121"/>
                <a:gd name="T1" fmla="*/ 15 h 15"/>
                <a:gd name="T2" fmla="*/ 7 w 121"/>
                <a:gd name="T3" fmla="*/ 15 h 15"/>
                <a:gd name="T4" fmla="*/ 0 w 121"/>
                <a:gd name="T5" fmla="*/ 9 h 15"/>
                <a:gd name="T6" fmla="*/ 0 w 121"/>
                <a:gd name="T7" fmla="*/ 6 h 15"/>
                <a:gd name="T8" fmla="*/ 7 w 121"/>
                <a:gd name="T9" fmla="*/ 0 h 15"/>
                <a:gd name="T10" fmla="*/ 114 w 121"/>
                <a:gd name="T11" fmla="*/ 0 h 15"/>
                <a:gd name="T12" fmla="*/ 121 w 121"/>
                <a:gd name="T13" fmla="*/ 6 h 15"/>
                <a:gd name="T14" fmla="*/ 121 w 121"/>
                <a:gd name="T15" fmla="*/ 9 h 15"/>
                <a:gd name="T16" fmla="*/ 114 w 121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5">
                  <a:moveTo>
                    <a:pt x="114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1" y="3"/>
                    <a:pt x="121" y="6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18" y="15"/>
                    <a:pt x="114" y="15"/>
                  </a:cubicBez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12B5785-A26D-68EF-82E7-8E3C32D95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42550" y="1298575"/>
              <a:ext cx="461962" cy="608012"/>
            </a:xfrm>
            <a:prstGeom prst="rect">
              <a:avLst/>
            </a:prstGeom>
            <a:solidFill>
              <a:srgbClr val="3E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6ACD63-07A8-980B-0E28-9B23F13390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4188" y="2273300"/>
              <a:ext cx="263525" cy="263525"/>
            </a:xfrm>
            <a:prstGeom prst="ellipse">
              <a:avLst/>
            </a:prstGeom>
            <a:solidFill>
              <a:srgbClr val="8B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0D696C9-F84C-3DDE-8B4A-9A8EC4312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85463" y="2346325"/>
              <a:ext cx="182562" cy="114300"/>
            </a:xfrm>
            <a:custGeom>
              <a:avLst/>
              <a:gdLst>
                <a:gd name="T0" fmla="*/ 24 w 67"/>
                <a:gd name="T1" fmla="*/ 42 h 42"/>
                <a:gd name="T2" fmla="*/ 19 w 67"/>
                <a:gd name="T3" fmla="*/ 41 h 42"/>
                <a:gd name="T4" fmla="*/ 2 w 67"/>
                <a:gd name="T5" fmla="*/ 29 h 42"/>
                <a:gd name="T6" fmla="*/ 1 w 67"/>
                <a:gd name="T7" fmla="*/ 26 h 42"/>
                <a:gd name="T8" fmla="*/ 4 w 67"/>
                <a:gd name="T9" fmla="*/ 26 h 42"/>
                <a:gd name="T10" fmla="*/ 21 w 67"/>
                <a:gd name="T11" fmla="*/ 37 h 42"/>
                <a:gd name="T12" fmla="*/ 28 w 67"/>
                <a:gd name="T13" fmla="*/ 37 h 42"/>
                <a:gd name="T14" fmla="*/ 64 w 67"/>
                <a:gd name="T15" fmla="*/ 0 h 42"/>
                <a:gd name="T16" fmla="*/ 67 w 67"/>
                <a:gd name="T17" fmla="*/ 0 h 42"/>
                <a:gd name="T18" fmla="*/ 67 w 67"/>
                <a:gd name="T19" fmla="*/ 3 h 42"/>
                <a:gd name="T20" fmla="*/ 31 w 67"/>
                <a:gd name="T21" fmla="*/ 40 h 42"/>
                <a:gd name="T22" fmla="*/ 24 w 67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2">
                  <a:moveTo>
                    <a:pt x="24" y="42"/>
                  </a:moveTo>
                  <a:cubicBezTo>
                    <a:pt x="23" y="42"/>
                    <a:pt x="21" y="42"/>
                    <a:pt x="19" y="4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27"/>
                    <a:pt x="1" y="26"/>
                  </a:cubicBezTo>
                  <a:cubicBezTo>
                    <a:pt x="2" y="26"/>
                    <a:pt x="3" y="25"/>
                    <a:pt x="4" y="2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4" y="39"/>
                    <a:pt x="26" y="39"/>
                    <a:pt x="28" y="3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1"/>
                    <a:pt x="67" y="2"/>
                    <a:pt x="67" y="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1"/>
                    <a:pt x="27" y="42"/>
                    <a:pt x="24" y="4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672F12A-4C51-DA2A-17E0-354FC9B2A4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08825" y="1252538"/>
              <a:ext cx="263525" cy="263525"/>
            </a:xfrm>
            <a:prstGeom prst="ellipse">
              <a:avLst/>
            </a:prstGeom>
            <a:solidFill>
              <a:srgbClr val="8B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D789FCD9-0162-5800-4FBD-2F593A142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1325563"/>
              <a:ext cx="182562" cy="115887"/>
            </a:xfrm>
            <a:custGeom>
              <a:avLst/>
              <a:gdLst>
                <a:gd name="T0" fmla="*/ 24 w 67"/>
                <a:gd name="T1" fmla="*/ 43 h 43"/>
                <a:gd name="T2" fmla="*/ 18 w 67"/>
                <a:gd name="T3" fmla="*/ 42 h 43"/>
                <a:gd name="T4" fmla="*/ 1 w 67"/>
                <a:gd name="T5" fmla="*/ 30 h 43"/>
                <a:gd name="T6" fmla="*/ 0 w 67"/>
                <a:gd name="T7" fmla="*/ 27 h 43"/>
                <a:gd name="T8" fmla="*/ 3 w 67"/>
                <a:gd name="T9" fmla="*/ 27 h 43"/>
                <a:gd name="T10" fmla="*/ 21 w 67"/>
                <a:gd name="T11" fmla="*/ 38 h 43"/>
                <a:gd name="T12" fmla="*/ 27 w 67"/>
                <a:gd name="T13" fmla="*/ 38 h 43"/>
                <a:gd name="T14" fmla="*/ 63 w 67"/>
                <a:gd name="T15" fmla="*/ 1 h 43"/>
                <a:gd name="T16" fmla="*/ 66 w 67"/>
                <a:gd name="T17" fmla="*/ 1 h 43"/>
                <a:gd name="T18" fmla="*/ 66 w 67"/>
                <a:gd name="T19" fmla="*/ 4 h 43"/>
                <a:gd name="T20" fmla="*/ 30 w 67"/>
                <a:gd name="T21" fmla="*/ 40 h 43"/>
                <a:gd name="T22" fmla="*/ 24 w 67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3">
                  <a:moveTo>
                    <a:pt x="24" y="43"/>
                  </a:moveTo>
                  <a:cubicBezTo>
                    <a:pt x="22" y="43"/>
                    <a:pt x="20" y="43"/>
                    <a:pt x="18" y="42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8"/>
                    <a:pt x="0" y="27"/>
                  </a:cubicBezTo>
                  <a:cubicBezTo>
                    <a:pt x="1" y="26"/>
                    <a:pt x="2" y="26"/>
                    <a:pt x="3" y="2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3" y="40"/>
                    <a:pt x="26" y="39"/>
                    <a:pt x="27" y="38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5" y="0"/>
                    <a:pt x="66" y="1"/>
                  </a:cubicBezTo>
                  <a:cubicBezTo>
                    <a:pt x="67" y="2"/>
                    <a:pt x="67" y="3"/>
                    <a:pt x="66" y="4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94590133-0070-C71F-70F8-B45A0C6B8F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74288" y="2862263"/>
              <a:ext cx="579437" cy="1000125"/>
            </a:xfrm>
            <a:custGeom>
              <a:avLst/>
              <a:gdLst>
                <a:gd name="T0" fmla="*/ 154 w 213"/>
                <a:gd name="T1" fmla="*/ 366 h 368"/>
                <a:gd name="T2" fmla="*/ 174 w 213"/>
                <a:gd name="T3" fmla="*/ 366 h 368"/>
                <a:gd name="T4" fmla="*/ 124 w 213"/>
                <a:gd name="T5" fmla="*/ 368 h 368"/>
                <a:gd name="T6" fmla="*/ 140 w 213"/>
                <a:gd name="T7" fmla="*/ 364 h 368"/>
                <a:gd name="T8" fmla="*/ 188 w 213"/>
                <a:gd name="T9" fmla="*/ 367 h 368"/>
                <a:gd name="T10" fmla="*/ 201 w 213"/>
                <a:gd name="T11" fmla="*/ 357 h 368"/>
                <a:gd name="T12" fmla="*/ 188 w 213"/>
                <a:gd name="T13" fmla="*/ 367 h 368"/>
                <a:gd name="T14" fmla="*/ 210 w 213"/>
                <a:gd name="T15" fmla="*/ 347 h 368"/>
                <a:gd name="T16" fmla="*/ 209 w 213"/>
                <a:gd name="T17" fmla="*/ 329 h 368"/>
                <a:gd name="T18" fmla="*/ 213 w 213"/>
                <a:gd name="T19" fmla="*/ 338 h 368"/>
                <a:gd name="T20" fmla="*/ 211 w 213"/>
                <a:gd name="T21" fmla="*/ 315 h 368"/>
                <a:gd name="T22" fmla="*/ 211 w 213"/>
                <a:gd name="T23" fmla="*/ 295 h 368"/>
                <a:gd name="T24" fmla="*/ 211 w 213"/>
                <a:gd name="T25" fmla="*/ 315 h 368"/>
                <a:gd name="T26" fmla="*/ 209 w 213"/>
                <a:gd name="T27" fmla="*/ 265 h 368"/>
                <a:gd name="T28" fmla="*/ 213 w 213"/>
                <a:gd name="T29" fmla="*/ 281 h 368"/>
                <a:gd name="T30" fmla="*/ 209 w 213"/>
                <a:gd name="T31" fmla="*/ 249 h 368"/>
                <a:gd name="T32" fmla="*/ 213 w 213"/>
                <a:gd name="T33" fmla="*/ 233 h 368"/>
                <a:gd name="T34" fmla="*/ 211 w 213"/>
                <a:gd name="T35" fmla="*/ 219 h 368"/>
                <a:gd name="T36" fmla="*/ 211 w 213"/>
                <a:gd name="T37" fmla="*/ 199 h 368"/>
                <a:gd name="T38" fmla="*/ 211 w 213"/>
                <a:gd name="T39" fmla="*/ 219 h 368"/>
                <a:gd name="T40" fmla="*/ 209 w 213"/>
                <a:gd name="T41" fmla="*/ 169 h 368"/>
                <a:gd name="T42" fmla="*/ 213 w 213"/>
                <a:gd name="T43" fmla="*/ 185 h 368"/>
                <a:gd name="T44" fmla="*/ 209 w 213"/>
                <a:gd name="T45" fmla="*/ 153 h 368"/>
                <a:gd name="T46" fmla="*/ 213 w 213"/>
                <a:gd name="T47" fmla="*/ 137 h 368"/>
                <a:gd name="T48" fmla="*/ 211 w 213"/>
                <a:gd name="T49" fmla="*/ 123 h 368"/>
                <a:gd name="T50" fmla="*/ 208 w 213"/>
                <a:gd name="T51" fmla="*/ 105 h 368"/>
                <a:gd name="T52" fmla="*/ 213 w 213"/>
                <a:gd name="T53" fmla="*/ 112 h 368"/>
                <a:gd name="T54" fmla="*/ 202 w 213"/>
                <a:gd name="T55" fmla="*/ 93 h 368"/>
                <a:gd name="T56" fmla="*/ 186 w 213"/>
                <a:gd name="T57" fmla="*/ 84 h 368"/>
                <a:gd name="T58" fmla="*/ 203 w 213"/>
                <a:gd name="T59" fmla="*/ 93 h 368"/>
                <a:gd name="T60" fmla="*/ 27 w 213"/>
                <a:gd name="T61" fmla="*/ 86 h 368"/>
                <a:gd name="T62" fmla="*/ 30 w 213"/>
                <a:gd name="T63" fmla="*/ 82 h 368"/>
                <a:gd name="T64" fmla="*/ 44 w 213"/>
                <a:gd name="T65" fmla="*/ 86 h 368"/>
                <a:gd name="T66" fmla="*/ 172 w 213"/>
                <a:gd name="T67" fmla="*/ 86 h 368"/>
                <a:gd name="T68" fmla="*/ 156 w 213"/>
                <a:gd name="T69" fmla="*/ 82 h 368"/>
                <a:gd name="T70" fmla="*/ 172 w 213"/>
                <a:gd name="T71" fmla="*/ 86 h 368"/>
                <a:gd name="T72" fmla="*/ 122 w 213"/>
                <a:gd name="T73" fmla="*/ 84 h 368"/>
                <a:gd name="T74" fmla="*/ 142 w 213"/>
                <a:gd name="T75" fmla="*/ 84 h 368"/>
                <a:gd name="T76" fmla="*/ 92 w 213"/>
                <a:gd name="T77" fmla="*/ 86 h 368"/>
                <a:gd name="T78" fmla="*/ 108 w 213"/>
                <a:gd name="T79" fmla="*/ 82 h 368"/>
                <a:gd name="T80" fmla="*/ 76 w 213"/>
                <a:gd name="T81" fmla="*/ 86 h 368"/>
                <a:gd name="T82" fmla="*/ 60 w 213"/>
                <a:gd name="T83" fmla="*/ 82 h 368"/>
                <a:gd name="T84" fmla="*/ 76 w 213"/>
                <a:gd name="T85" fmla="*/ 86 h 368"/>
                <a:gd name="T86" fmla="*/ 2 w 213"/>
                <a:gd name="T87" fmla="*/ 66 h 368"/>
                <a:gd name="T88" fmla="*/ 14 w 213"/>
                <a:gd name="T89" fmla="*/ 77 h 368"/>
                <a:gd name="T90" fmla="*/ 2 w 213"/>
                <a:gd name="T91" fmla="*/ 52 h 368"/>
                <a:gd name="T92" fmla="*/ 2 w 213"/>
                <a:gd name="T93" fmla="*/ 32 h 368"/>
                <a:gd name="T94" fmla="*/ 2 w 213"/>
                <a:gd name="T95" fmla="*/ 52 h 368"/>
                <a:gd name="T96" fmla="*/ 0 w 213"/>
                <a:gd name="T97" fmla="*/ 2 h 368"/>
                <a:gd name="T98" fmla="*/ 4 w 213"/>
                <a:gd name="T99" fmla="*/ 1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3" h="368">
                  <a:moveTo>
                    <a:pt x="172" y="368"/>
                  </a:moveTo>
                  <a:cubicBezTo>
                    <a:pt x="156" y="368"/>
                    <a:pt x="156" y="368"/>
                    <a:pt x="156" y="368"/>
                  </a:cubicBezTo>
                  <a:cubicBezTo>
                    <a:pt x="155" y="368"/>
                    <a:pt x="154" y="367"/>
                    <a:pt x="154" y="366"/>
                  </a:cubicBezTo>
                  <a:cubicBezTo>
                    <a:pt x="154" y="365"/>
                    <a:pt x="155" y="364"/>
                    <a:pt x="156" y="364"/>
                  </a:cubicBezTo>
                  <a:cubicBezTo>
                    <a:pt x="172" y="364"/>
                    <a:pt x="172" y="364"/>
                    <a:pt x="172" y="364"/>
                  </a:cubicBezTo>
                  <a:cubicBezTo>
                    <a:pt x="173" y="364"/>
                    <a:pt x="174" y="365"/>
                    <a:pt x="174" y="366"/>
                  </a:cubicBezTo>
                  <a:cubicBezTo>
                    <a:pt x="174" y="367"/>
                    <a:pt x="173" y="368"/>
                    <a:pt x="172" y="368"/>
                  </a:cubicBezTo>
                  <a:close/>
                  <a:moveTo>
                    <a:pt x="140" y="368"/>
                  </a:moveTo>
                  <a:cubicBezTo>
                    <a:pt x="124" y="368"/>
                    <a:pt x="124" y="368"/>
                    <a:pt x="124" y="368"/>
                  </a:cubicBezTo>
                  <a:cubicBezTo>
                    <a:pt x="123" y="368"/>
                    <a:pt x="122" y="367"/>
                    <a:pt x="122" y="366"/>
                  </a:cubicBezTo>
                  <a:cubicBezTo>
                    <a:pt x="122" y="365"/>
                    <a:pt x="123" y="364"/>
                    <a:pt x="124" y="364"/>
                  </a:cubicBezTo>
                  <a:cubicBezTo>
                    <a:pt x="140" y="364"/>
                    <a:pt x="140" y="364"/>
                    <a:pt x="140" y="364"/>
                  </a:cubicBezTo>
                  <a:cubicBezTo>
                    <a:pt x="141" y="364"/>
                    <a:pt x="142" y="365"/>
                    <a:pt x="142" y="366"/>
                  </a:cubicBezTo>
                  <a:cubicBezTo>
                    <a:pt x="142" y="367"/>
                    <a:pt x="141" y="368"/>
                    <a:pt x="140" y="368"/>
                  </a:cubicBezTo>
                  <a:close/>
                  <a:moveTo>
                    <a:pt x="188" y="367"/>
                  </a:moveTo>
                  <a:cubicBezTo>
                    <a:pt x="187" y="367"/>
                    <a:pt x="186" y="367"/>
                    <a:pt x="186" y="366"/>
                  </a:cubicBezTo>
                  <a:cubicBezTo>
                    <a:pt x="186" y="365"/>
                    <a:pt x="187" y="364"/>
                    <a:pt x="188" y="363"/>
                  </a:cubicBezTo>
                  <a:cubicBezTo>
                    <a:pt x="193" y="362"/>
                    <a:pt x="197" y="360"/>
                    <a:pt x="201" y="357"/>
                  </a:cubicBezTo>
                  <a:cubicBezTo>
                    <a:pt x="202" y="356"/>
                    <a:pt x="203" y="356"/>
                    <a:pt x="204" y="357"/>
                  </a:cubicBezTo>
                  <a:cubicBezTo>
                    <a:pt x="204" y="358"/>
                    <a:pt x="204" y="359"/>
                    <a:pt x="203" y="360"/>
                  </a:cubicBezTo>
                  <a:cubicBezTo>
                    <a:pt x="199" y="364"/>
                    <a:pt x="194" y="366"/>
                    <a:pt x="188" y="367"/>
                  </a:cubicBezTo>
                  <a:cubicBezTo>
                    <a:pt x="188" y="367"/>
                    <a:pt x="188" y="367"/>
                    <a:pt x="188" y="367"/>
                  </a:cubicBezTo>
                  <a:close/>
                  <a:moveTo>
                    <a:pt x="210" y="347"/>
                  </a:moveTo>
                  <a:cubicBezTo>
                    <a:pt x="210" y="347"/>
                    <a:pt x="210" y="347"/>
                    <a:pt x="210" y="347"/>
                  </a:cubicBezTo>
                  <a:cubicBezTo>
                    <a:pt x="209" y="346"/>
                    <a:pt x="208" y="345"/>
                    <a:pt x="208" y="344"/>
                  </a:cubicBezTo>
                  <a:cubicBezTo>
                    <a:pt x="209" y="342"/>
                    <a:pt x="209" y="340"/>
                    <a:pt x="209" y="338"/>
                  </a:cubicBezTo>
                  <a:cubicBezTo>
                    <a:pt x="209" y="329"/>
                    <a:pt x="209" y="329"/>
                    <a:pt x="209" y="329"/>
                  </a:cubicBezTo>
                  <a:cubicBezTo>
                    <a:pt x="209" y="328"/>
                    <a:pt x="210" y="327"/>
                    <a:pt x="211" y="327"/>
                  </a:cubicBezTo>
                  <a:cubicBezTo>
                    <a:pt x="212" y="327"/>
                    <a:pt x="213" y="328"/>
                    <a:pt x="213" y="329"/>
                  </a:cubicBezTo>
                  <a:cubicBezTo>
                    <a:pt x="213" y="338"/>
                    <a:pt x="213" y="338"/>
                    <a:pt x="213" y="338"/>
                  </a:cubicBezTo>
                  <a:cubicBezTo>
                    <a:pt x="213" y="340"/>
                    <a:pt x="213" y="343"/>
                    <a:pt x="212" y="345"/>
                  </a:cubicBezTo>
                  <a:cubicBezTo>
                    <a:pt x="212" y="346"/>
                    <a:pt x="211" y="347"/>
                    <a:pt x="210" y="347"/>
                  </a:cubicBezTo>
                  <a:close/>
                  <a:moveTo>
                    <a:pt x="211" y="315"/>
                  </a:moveTo>
                  <a:cubicBezTo>
                    <a:pt x="210" y="315"/>
                    <a:pt x="209" y="314"/>
                    <a:pt x="209" y="313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296"/>
                    <a:pt x="210" y="295"/>
                    <a:pt x="211" y="295"/>
                  </a:cubicBezTo>
                  <a:cubicBezTo>
                    <a:pt x="212" y="295"/>
                    <a:pt x="213" y="296"/>
                    <a:pt x="213" y="297"/>
                  </a:cubicBezTo>
                  <a:cubicBezTo>
                    <a:pt x="213" y="313"/>
                    <a:pt x="213" y="313"/>
                    <a:pt x="213" y="313"/>
                  </a:cubicBezTo>
                  <a:cubicBezTo>
                    <a:pt x="213" y="314"/>
                    <a:pt x="212" y="315"/>
                    <a:pt x="211" y="315"/>
                  </a:cubicBezTo>
                  <a:close/>
                  <a:moveTo>
                    <a:pt x="211" y="283"/>
                  </a:moveTo>
                  <a:cubicBezTo>
                    <a:pt x="210" y="283"/>
                    <a:pt x="209" y="282"/>
                    <a:pt x="209" y="281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9" y="264"/>
                    <a:pt x="210" y="263"/>
                    <a:pt x="211" y="263"/>
                  </a:cubicBezTo>
                  <a:cubicBezTo>
                    <a:pt x="212" y="263"/>
                    <a:pt x="213" y="264"/>
                    <a:pt x="213" y="265"/>
                  </a:cubicBezTo>
                  <a:cubicBezTo>
                    <a:pt x="213" y="281"/>
                    <a:pt x="213" y="281"/>
                    <a:pt x="213" y="281"/>
                  </a:cubicBezTo>
                  <a:cubicBezTo>
                    <a:pt x="213" y="282"/>
                    <a:pt x="212" y="283"/>
                    <a:pt x="211" y="283"/>
                  </a:cubicBezTo>
                  <a:close/>
                  <a:moveTo>
                    <a:pt x="211" y="251"/>
                  </a:moveTo>
                  <a:cubicBezTo>
                    <a:pt x="210" y="251"/>
                    <a:pt x="209" y="250"/>
                    <a:pt x="209" y="249"/>
                  </a:cubicBezTo>
                  <a:cubicBezTo>
                    <a:pt x="209" y="233"/>
                    <a:pt x="209" y="233"/>
                    <a:pt x="209" y="233"/>
                  </a:cubicBezTo>
                  <a:cubicBezTo>
                    <a:pt x="209" y="232"/>
                    <a:pt x="210" y="231"/>
                    <a:pt x="211" y="231"/>
                  </a:cubicBezTo>
                  <a:cubicBezTo>
                    <a:pt x="212" y="231"/>
                    <a:pt x="213" y="232"/>
                    <a:pt x="213" y="233"/>
                  </a:cubicBezTo>
                  <a:cubicBezTo>
                    <a:pt x="213" y="249"/>
                    <a:pt x="213" y="249"/>
                    <a:pt x="213" y="249"/>
                  </a:cubicBezTo>
                  <a:cubicBezTo>
                    <a:pt x="213" y="250"/>
                    <a:pt x="212" y="251"/>
                    <a:pt x="211" y="251"/>
                  </a:cubicBezTo>
                  <a:close/>
                  <a:moveTo>
                    <a:pt x="211" y="219"/>
                  </a:moveTo>
                  <a:cubicBezTo>
                    <a:pt x="210" y="219"/>
                    <a:pt x="209" y="218"/>
                    <a:pt x="209" y="217"/>
                  </a:cubicBezTo>
                  <a:cubicBezTo>
                    <a:pt x="209" y="201"/>
                    <a:pt x="209" y="201"/>
                    <a:pt x="209" y="201"/>
                  </a:cubicBezTo>
                  <a:cubicBezTo>
                    <a:pt x="209" y="200"/>
                    <a:pt x="210" y="199"/>
                    <a:pt x="211" y="199"/>
                  </a:cubicBezTo>
                  <a:cubicBezTo>
                    <a:pt x="212" y="199"/>
                    <a:pt x="213" y="200"/>
                    <a:pt x="213" y="201"/>
                  </a:cubicBezTo>
                  <a:cubicBezTo>
                    <a:pt x="213" y="217"/>
                    <a:pt x="213" y="217"/>
                    <a:pt x="213" y="217"/>
                  </a:cubicBezTo>
                  <a:cubicBezTo>
                    <a:pt x="213" y="218"/>
                    <a:pt x="212" y="219"/>
                    <a:pt x="211" y="219"/>
                  </a:cubicBezTo>
                  <a:close/>
                  <a:moveTo>
                    <a:pt x="211" y="187"/>
                  </a:moveTo>
                  <a:cubicBezTo>
                    <a:pt x="210" y="187"/>
                    <a:pt x="209" y="186"/>
                    <a:pt x="209" y="185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9" y="168"/>
                    <a:pt x="210" y="167"/>
                    <a:pt x="211" y="167"/>
                  </a:cubicBezTo>
                  <a:cubicBezTo>
                    <a:pt x="212" y="167"/>
                    <a:pt x="213" y="168"/>
                    <a:pt x="213" y="169"/>
                  </a:cubicBezTo>
                  <a:cubicBezTo>
                    <a:pt x="213" y="185"/>
                    <a:pt x="213" y="185"/>
                    <a:pt x="213" y="185"/>
                  </a:cubicBezTo>
                  <a:cubicBezTo>
                    <a:pt x="213" y="186"/>
                    <a:pt x="212" y="187"/>
                    <a:pt x="211" y="187"/>
                  </a:cubicBezTo>
                  <a:close/>
                  <a:moveTo>
                    <a:pt x="211" y="155"/>
                  </a:moveTo>
                  <a:cubicBezTo>
                    <a:pt x="210" y="155"/>
                    <a:pt x="209" y="154"/>
                    <a:pt x="209" y="153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09" y="136"/>
                    <a:pt x="210" y="135"/>
                    <a:pt x="211" y="135"/>
                  </a:cubicBezTo>
                  <a:cubicBezTo>
                    <a:pt x="212" y="135"/>
                    <a:pt x="213" y="136"/>
                    <a:pt x="213" y="137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154"/>
                    <a:pt x="212" y="155"/>
                    <a:pt x="211" y="155"/>
                  </a:cubicBezTo>
                  <a:close/>
                  <a:moveTo>
                    <a:pt x="211" y="123"/>
                  </a:moveTo>
                  <a:cubicBezTo>
                    <a:pt x="210" y="123"/>
                    <a:pt x="209" y="122"/>
                    <a:pt x="209" y="121"/>
                  </a:cubicBezTo>
                  <a:cubicBezTo>
                    <a:pt x="209" y="112"/>
                    <a:pt x="209" y="112"/>
                    <a:pt x="209" y="112"/>
                  </a:cubicBezTo>
                  <a:cubicBezTo>
                    <a:pt x="209" y="110"/>
                    <a:pt x="209" y="108"/>
                    <a:pt x="208" y="105"/>
                  </a:cubicBezTo>
                  <a:cubicBezTo>
                    <a:pt x="208" y="104"/>
                    <a:pt x="208" y="103"/>
                    <a:pt x="209" y="103"/>
                  </a:cubicBezTo>
                  <a:cubicBezTo>
                    <a:pt x="211" y="103"/>
                    <a:pt x="212" y="103"/>
                    <a:pt x="212" y="104"/>
                  </a:cubicBezTo>
                  <a:cubicBezTo>
                    <a:pt x="213" y="107"/>
                    <a:pt x="213" y="110"/>
                    <a:pt x="213" y="112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2"/>
                    <a:pt x="212" y="123"/>
                    <a:pt x="211" y="123"/>
                  </a:cubicBezTo>
                  <a:close/>
                  <a:moveTo>
                    <a:pt x="202" y="93"/>
                  </a:moveTo>
                  <a:cubicBezTo>
                    <a:pt x="201" y="93"/>
                    <a:pt x="201" y="93"/>
                    <a:pt x="200" y="93"/>
                  </a:cubicBezTo>
                  <a:cubicBezTo>
                    <a:pt x="197" y="89"/>
                    <a:pt x="192" y="87"/>
                    <a:pt x="187" y="86"/>
                  </a:cubicBezTo>
                  <a:cubicBezTo>
                    <a:pt x="186" y="86"/>
                    <a:pt x="185" y="85"/>
                    <a:pt x="186" y="84"/>
                  </a:cubicBezTo>
                  <a:cubicBezTo>
                    <a:pt x="186" y="83"/>
                    <a:pt x="187" y="82"/>
                    <a:pt x="188" y="83"/>
                  </a:cubicBezTo>
                  <a:cubicBezTo>
                    <a:pt x="194" y="83"/>
                    <a:pt x="199" y="86"/>
                    <a:pt x="203" y="90"/>
                  </a:cubicBezTo>
                  <a:cubicBezTo>
                    <a:pt x="204" y="91"/>
                    <a:pt x="204" y="92"/>
                    <a:pt x="203" y="93"/>
                  </a:cubicBezTo>
                  <a:cubicBezTo>
                    <a:pt x="203" y="93"/>
                    <a:pt x="202" y="93"/>
                    <a:pt x="202" y="93"/>
                  </a:cubicBezTo>
                  <a:close/>
                  <a:moveTo>
                    <a:pt x="30" y="86"/>
                  </a:moveTo>
                  <a:cubicBezTo>
                    <a:pt x="29" y="86"/>
                    <a:pt x="28" y="86"/>
                    <a:pt x="27" y="86"/>
                  </a:cubicBezTo>
                  <a:cubicBezTo>
                    <a:pt x="26" y="86"/>
                    <a:pt x="25" y="85"/>
                    <a:pt x="26" y="84"/>
                  </a:cubicBezTo>
                  <a:cubicBezTo>
                    <a:pt x="26" y="83"/>
                    <a:pt x="27" y="82"/>
                    <a:pt x="28" y="82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5" y="82"/>
                    <a:pt x="46" y="83"/>
                    <a:pt x="46" y="84"/>
                  </a:cubicBezTo>
                  <a:cubicBezTo>
                    <a:pt x="46" y="85"/>
                    <a:pt x="45" y="86"/>
                    <a:pt x="44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86"/>
                    <a:pt x="30" y="86"/>
                    <a:pt x="30" y="86"/>
                  </a:cubicBezTo>
                  <a:close/>
                  <a:moveTo>
                    <a:pt x="172" y="86"/>
                  </a:moveTo>
                  <a:cubicBezTo>
                    <a:pt x="156" y="86"/>
                    <a:pt x="156" y="86"/>
                    <a:pt x="156" y="86"/>
                  </a:cubicBezTo>
                  <a:cubicBezTo>
                    <a:pt x="154" y="86"/>
                    <a:pt x="154" y="85"/>
                    <a:pt x="154" y="84"/>
                  </a:cubicBezTo>
                  <a:cubicBezTo>
                    <a:pt x="154" y="83"/>
                    <a:pt x="154" y="82"/>
                    <a:pt x="156" y="82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3" y="82"/>
                    <a:pt x="174" y="83"/>
                    <a:pt x="174" y="84"/>
                  </a:cubicBezTo>
                  <a:cubicBezTo>
                    <a:pt x="174" y="85"/>
                    <a:pt x="173" y="86"/>
                    <a:pt x="172" y="86"/>
                  </a:cubicBezTo>
                  <a:close/>
                  <a:moveTo>
                    <a:pt x="140" y="86"/>
                  </a:moveTo>
                  <a:cubicBezTo>
                    <a:pt x="124" y="86"/>
                    <a:pt x="124" y="86"/>
                    <a:pt x="124" y="86"/>
                  </a:cubicBezTo>
                  <a:cubicBezTo>
                    <a:pt x="122" y="86"/>
                    <a:pt x="122" y="85"/>
                    <a:pt x="122" y="84"/>
                  </a:cubicBezTo>
                  <a:cubicBezTo>
                    <a:pt x="122" y="83"/>
                    <a:pt x="122" y="82"/>
                    <a:pt x="124" y="82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1" y="82"/>
                    <a:pt x="142" y="83"/>
                    <a:pt x="142" y="84"/>
                  </a:cubicBezTo>
                  <a:cubicBezTo>
                    <a:pt x="142" y="85"/>
                    <a:pt x="141" y="86"/>
                    <a:pt x="140" y="86"/>
                  </a:cubicBezTo>
                  <a:close/>
                  <a:moveTo>
                    <a:pt x="108" y="86"/>
                  </a:moveTo>
                  <a:cubicBezTo>
                    <a:pt x="92" y="86"/>
                    <a:pt x="92" y="86"/>
                    <a:pt x="92" y="86"/>
                  </a:cubicBezTo>
                  <a:cubicBezTo>
                    <a:pt x="90" y="86"/>
                    <a:pt x="90" y="85"/>
                    <a:pt x="90" y="84"/>
                  </a:cubicBezTo>
                  <a:cubicBezTo>
                    <a:pt x="90" y="83"/>
                    <a:pt x="90" y="82"/>
                    <a:pt x="92" y="8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2"/>
                    <a:pt x="110" y="83"/>
                    <a:pt x="110" y="84"/>
                  </a:cubicBezTo>
                  <a:cubicBezTo>
                    <a:pt x="110" y="85"/>
                    <a:pt x="109" y="86"/>
                    <a:pt x="108" y="86"/>
                  </a:cubicBezTo>
                  <a:close/>
                  <a:moveTo>
                    <a:pt x="76" y="86"/>
                  </a:moveTo>
                  <a:cubicBezTo>
                    <a:pt x="60" y="86"/>
                    <a:pt x="60" y="86"/>
                    <a:pt x="60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8" y="82"/>
                    <a:pt x="60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8" y="83"/>
                    <a:pt x="78" y="84"/>
                  </a:cubicBezTo>
                  <a:cubicBezTo>
                    <a:pt x="78" y="85"/>
                    <a:pt x="77" y="86"/>
                    <a:pt x="76" y="86"/>
                  </a:cubicBezTo>
                  <a:close/>
                  <a:moveTo>
                    <a:pt x="13" y="80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7" y="76"/>
                    <a:pt x="4" y="72"/>
                    <a:pt x="2" y="66"/>
                  </a:cubicBezTo>
                  <a:cubicBezTo>
                    <a:pt x="1" y="65"/>
                    <a:pt x="2" y="64"/>
                    <a:pt x="3" y="64"/>
                  </a:cubicBezTo>
                  <a:cubicBezTo>
                    <a:pt x="4" y="63"/>
                    <a:pt x="5" y="64"/>
                    <a:pt x="5" y="65"/>
                  </a:cubicBezTo>
                  <a:cubicBezTo>
                    <a:pt x="7" y="69"/>
                    <a:pt x="10" y="74"/>
                    <a:pt x="14" y="77"/>
                  </a:cubicBezTo>
                  <a:cubicBezTo>
                    <a:pt x="15" y="77"/>
                    <a:pt x="15" y="79"/>
                    <a:pt x="14" y="79"/>
                  </a:cubicBezTo>
                  <a:cubicBezTo>
                    <a:pt x="14" y="80"/>
                    <a:pt x="13" y="80"/>
                    <a:pt x="13" y="80"/>
                  </a:cubicBezTo>
                  <a:close/>
                  <a:moveTo>
                    <a:pt x="2" y="52"/>
                  </a:moveTo>
                  <a:cubicBezTo>
                    <a:pt x="1" y="52"/>
                    <a:pt x="0" y="51"/>
                    <a:pt x="0" y="5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1" y="32"/>
                    <a:pt x="2" y="32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3" y="52"/>
                    <a:pt x="2" y="52"/>
                  </a:cubicBezTo>
                  <a:close/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FFC3F50-0909-0A30-6CD6-70A2DC5C89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07538" y="1773238"/>
              <a:ext cx="525462" cy="323850"/>
            </a:xfrm>
            <a:custGeom>
              <a:avLst/>
              <a:gdLst>
                <a:gd name="T0" fmla="*/ 190 w 194"/>
                <a:gd name="T1" fmla="*/ 117 h 119"/>
                <a:gd name="T2" fmla="*/ 192 w 194"/>
                <a:gd name="T3" fmla="*/ 109 h 119"/>
                <a:gd name="T4" fmla="*/ 194 w 194"/>
                <a:gd name="T5" fmla="*/ 117 h 119"/>
                <a:gd name="T6" fmla="*/ 192 w 194"/>
                <a:gd name="T7" fmla="*/ 97 h 119"/>
                <a:gd name="T8" fmla="*/ 190 w 194"/>
                <a:gd name="T9" fmla="*/ 79 h 119"/>
                <a:gd name="T10" fmla="*/ 194 w 194"/>
                <a:gd name="T11" fmla="*/ 79 h 119"/>
                <a:gd name="T12" fmla="*/ 192 w 194"/>
                <a:gd name="T13" fmla="*/ 97 h 119"/>
                <a:gd name="T14" fmla="*/ 190 w 194"/>
                <a:gd name="T15" fmla="*/ 63 h 119"/>
                <a:gd name="T16" fmla="*/ 192 w 194"/>
                <a:gd name="T17" fmla="*/ 45 h 119"/>
                <a:gd name="T18" fmla="*/ 194 w 194"/>
                <a:gd name="T19" fmla="*/ 63 h 119"/>
                <a:gd name="T20" fmla="*/ 192 w 194"/>
                <a:gd name="T21" fmla="*/ 33 h 119"/>
                <a:gd name="T22" fmla="*/ 190 w 194"/>
                <a:gd name="T23" fmla="*/ 29 h 119"/>
                <a:gd name="T24" fmla="*/ 188 w 194"/>
                <a:gd name="T25" fmla="*/ 14 h 119"/>
                <a:gd name="T26" fmla="*/ 194 w 194"/>
                <a:gd name="T27" fmla="*/ 29 h 119"/>
                <a:gd name="T28" fmla="*/ 192 w 194"/>
                <a:gd name="T29" fmla="*/ 33 h 119"/>
                <a:gd name="T30" fmla="*/ 177 w 194"/>
                <a:gd name="T31" fmla="*/ 6 h 119"/>
                <a:gd name="T32" fmla="*/ 162 w 194"/>
                <a:gd name="T33" fmla="*/ 4 h 119"/>
                <a:gd name="T34" fmla="*/ 162 w 194"/>
                <a:gd name="T35" fmla="*/ 0 h 119"/>
                <a:gd name="T36" fmla="*/ 178 w 194"/>
                <a:gd name="T37" fmla="*/ 3 h 119"/>
                <a:gd name="T38" fmla="*/ 178 w 194"/>
                <a:gd name="T39" fmla="*/ 7 h 119"/>
                <a:gd name="T40" fmla="*/ 130 w 194"/>
                <a:gd name="T41" fmla="*/ 4 h 119"/>
                <a:gd name="T42" fmla="*/ 130 w 194"/>
                <a:gd name="T43" fmla="*/ 0 h 119"/>
                <a:gd name="T44" fmla="*/ 148 w 194"/>
                <a:gd name="T45" fmla="*/ 2 h 119"/>
                <a:gd name="T46" fmla="*/ 114 w 194"/>
                <a:gd name="T47" fmla="*/ 4 h 119"/>
                <a:gd name="T48" fmla="*/ 96 w 194"/>
                <a:gd name="T49" fmla="*/ 2 h 119"/>
                <a:gd name="T50" fmla="*/ 114 w 194"/>
                <a:gd name="T51" fmla="*/ 0 h 119"/>
                <a:gd name="T52" fmla="*/ 114 w 194"/>
                <a:gd name="T53" fmla="*/ 4 h 119"/>
                <a:gd name="T54" fmla="*/ 66 w 194"/>
                <a:gd name="T55" fmla="*/ 4 h 119"/>
                <a:gd name="T56" fmla="*/ 66 w 194"/>
                <a:gd name="T57" fmla="*/ 0 h 119"/>
                <a:gd name="T58" fmla="*/ 84 w 194"/>
                <a:gd name="T59" fmla="*/ 2 h 119"/>
                <a:gd name="T60" fmla="*/ 50 w 194"/>
                <a:gd name="T61" fmla="*/ 4 h 119"/>
                <a:gd name="T62" fmla="*/ 32 w 194"/>
                <a:gd name="T63" fmla="*/ 2 h 119"/>
                <a:gd name="T64" fmla="*/ 50 w 194"/>
                <a:gd name="T65" fmla="*/ 0 h 119"/>
                <a:gd name="T66" fmla="*/ 50 w 194"/>
                <a:gd name="T67" fmla="*/ 4 h 119"/>
                <a:gd name="T68" fmla="*/ 2 w 194"/>
                <a:gd name="T69" fmla="*/ 4 h 119"/>
                <a:gd name="T70" fmla="*/ 2 w 194"/>
                <a:gd name="T71" fmla="*/ 0 h 119"/>
                <a:gd name="T72" fmla="*/ 20 w 194"/>
                <a:gd name="T7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119">
                  <a:moveTo>
                    <a:pt x="192" y="119"/>
                  </a:moveTo>
                  <a:cubicBezTo>
                    <a:pt x="191" y="119"/>
                    <a:pt x="190" y="118"/>
                    <a:pt x="190" y="117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0" y="110"/>
                    <a:pt x="191" y="109"/>
                    <a:pt x="192" y="109"/>
                  </a:cubicBezTo>
                  <a:cubicBezTo>
                    <a:pt x="193" y="109"/>
                    <a:pt x="194" y="110"/>
                    <a:pt x="194" y="111"/>
                  </a:cubicBezTo>
                  <a:cubicBezTo>
                    <a:pt x="194" y="117"/>
                    <a:pt x="194" y="117"/>
                    <a:pt x="194" y="117"/>
                  </a:cubicBezTo>
                  <a:cubicBezTo>
                    <a:pt x="194" y="118"/>
                    <a:pt x="193" y="119"/>
                    <a:pt x="192" y="119"/>
                  </a:cubicBezTo>
                  <a:close/>
                  <a:moveTo>
                    <a:pt x="192" y="97"/>
                  </a:moveTo>
                  <a:cubicBezTo>
                    <a:pt x="191" y="97"/>
                    <a:pt x="190" y="96"/>
                    <a:pt x="190" y="95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0" y="78"/>
                    <a:pt x="191" y="77"/>
                    <a:pt x="192" y="77"/>
                  </a:cubicBezTo>
                  <a:cubicBezTo>
                    <a:pt x="193" y="77"/>
                    <a:pt x="194" y="78"/>
                    <a:pt x="194" y="79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6"/>
                    <a:pt x="193" y="97"/>
                    <a:pt x="192" y="97"/>
                  </a:cubicBezTo>
                  <a:close/>
                  <a:moveTo>
                    <a:pt x="192" y="65"/>
                  </a:moveTo>
                  <a:cubicBezTo>
                    <a:pt x="191" y="65"/>
                    <a:pt x="190" y="64"/>
                    <a:pt x="190" y="63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1" y="45"/>
                    <a:pt x="192" y="45"/>
                  </a:cubicBezTo>
                  <a:cubicBezTo>
                    <a:pt x="193" y="45"/>
                    <a:pt x="194" y="46"/>
                    <a:pt x="194" y="47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4" y="64"/>
                    <a:pt x="193" y="65"/>
                    <a:pt x="192" y="65"/>
                  </a:cubicBezTo>
                  <a:close/>
                  <a:moveTo>
                    <a:pt x="192" y="33"/>
                  </a:moveTo>
                  <a:cubicBezTo>
                    <a:pt x="191" y="33"/>
                    <a:pt x="190" y="32"/>
                    <a:pt x="190" y="31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4"/>
                    <a:pt x="189" y="20"/>
                    <a:pt x="187" y="17"/>
                  </a:cubicBezTo>
                  <a:cubicBezTo>
                    <a:pt x="187" y="16"/>
                    <a:pt x="187" y="14"/>
                    <a:pt x="188" y="14"/>
                  </a:cubicBezTo>
                  <a:cubicBezTo>
                    <a:pt x="189" y="13"/>
                    <a:pt x="190" y="14"/>
                    <a:pt x="191" y="15"/>
                  </a:cubicBezTo>
                  <a:cubicBezTo>
                    <a:pt x="193" y="19"/>
                    <a:pt x="194" y="24"/>
                    <a:pt x="194" y="29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2"/>
                    <a:pt x="193" y="33"/>
                    <a:pt x="192" y="33"/>
                  </a:cubicBezTo>
                  <a:close/>
                  <a:moveTo>
                    <a:pt x="178" y="7"/>
                  </a:moveTo>
                  <a:cubicBezTo>
                    <a:pt x="177" y="7"/>
                    <a:pt x="177" y="7"/>
                    <a:pt x="177" y="6"/>
                  </a:cubicBezTo>
                  <a:cubicBezTo>
                    <a:pt x="173" y="5"/>
                    <a:pt x="169" y="4"/>
                    <a:pt x="165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1" y="4"/>
                    <a:pt x="160" y="3"/>
                    <a:pt x="160" y="2"/>
                  </a:cubicBezTo>
                  <a:cubicBezTo>
                    <a:pt x="160" y="1"/>
                    <a:pt x="161" y="0"/>
                    <a:pt x="162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0" y="0"/>
                    <a:pt x="174" y="1"/>
                    <a:pt x="178" y="3"/>
                  </a:cubicBezTo>
                  <a:cubicBezTo>
                    <a:pt x="179" y="3"/>
                    <a:pt x="180" y="5"/>
                    <a:pt x="179" y="6"/>
                  </a:cubicBezTo>
                  <a:cubicBezTo>
                    <a:pt x="179" y="6"/>
                    <a:pt x="178" y="7"/>
                    <a:pt x="178" y="7"/>
                  </a:cubicBezTo>
                  <a:close/>
                  <a:moveTo>
                    <a:pt x="146" y="4"/>
                  </a:moveTo>
                  <a:cubicBezTo>
                    <a:pt x="130" y="4"/>
                    <a:pt x="130" y="4"/>
                    <a:pt x="130" y="4"/>
                  </a:cubicBezTo>
                  <a:cubicBezTo>
                    <a:pt x="129" y="4"/>
                    <a:pt x="128" y="3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8" y="2"/>
                  </a:cubicBezTo>
                  <a:cubicBezTo>
                    <a:pt x="148" y="3"/>
                    <a:pt x="147" y="4"/>
                    <a:pt x="146" y="4"/>
                  </a:cubicBezTo>
                  <a:close/>
                  <a:moveTo>
                    <a:pt x="114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6" y="3"/>
                    <a:pt x="96" y="2"/>
                  </a:cubicBezTo>
                  <a:cubicBezTo>
                    <a:pt x="96" y="1"/>
                    <a:pt x="97" y="0"/>
                    <a:pt x="9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2"/>
                  </a:cubicBezTo>
                  <a:cubicBezTo>
                    <a:pt x="116" y="3"/>
                    <a:pt x="115" y="4"/>
                    <a:pt x="114" y="4"/>
                  </a:cubicBezTo>
                  <a:close/>
                  <a:moveTo>
                    <a:pt x="82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4" y="3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1"/>
                    <a:pt x="84" y="2"/>
                  </a:cubicBezTo>
                  <a:cubicBezTo>
                    <a:pt x="84" y="3"/>
                    <a:pt x="83" y="4"/>
                    <a:pt x="82" y="4"/>
                  </a:cubicBezTo>
                  <a:close/>
                  <a:moveTo>
                    <a:pt x="50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3" y="4"/>
                    <a:pt x="32" y="3"/>
                    <a:pt x="32" y="2"/>
                  </a:cubicBezTo>
                  <a:cubicBezTo>
                    <a:pt x="32" y="1"/>
                    <a:pt x="33" y="0"/>
                    <a:pt x="3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0A9EFD8F-8153-D783-1ABF-BC1DB000A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4306888"/>
              <a:ext cx="290512" cy="1042987"/>
            </a:xfrm>
            <a:custGeom>
              <a:avLst/>
              <a:gdLst>
                <a:gd name="T0" fmla="*/ 0 w 107"/>
                <a:gd name="T1" fmla="*/ 122 h 384"/>
                <a:gd name="T2" fmla="*/ 107 w 107"/>
                <a:gd name="T3" fmla="*/ 0 h 384"/>
                <a:gd name="T4" fmla="*/ 0 w 107"/>
                <a:gd name="T5" fmla="*/ 384 h 384"/>
                <a:gd name="T6" fmla="*/ 0 w 107"/>
                <a:gd name="T7" fmla="*/ 12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384">
                  <a:moveTo>
                    <a:pt x="0" y="122"/>
                  </a:moveTo>
                  <a:cubicBezTo>
                    <a:pt x="0" y="122"/>
                    <a:pt x="49" y="3"/>
                    <a:pt x="107" y="0"/>
                  </a:cubicBezTo>
                  <a:cubicBezTo>
                    <a:pt x="107" y="0"/>
                    <a:pt x="70" y="318"/>
                    <a:pt x="0" y="384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7A988C2-90E4-EBF4-2CDF-8FF872F7B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5157788"/>
              <a:ext cx="382587" cy="382587"/>
            </a:xfrm>
            <a:custGeom>
              <a:avLst/>
              <a:gdLst>
                <a:gd name="T0" fmla="*/ 141 w 141"/>
                <a:gd name="T1" fmla="*/ 4 h 141"/>
                <a:gd name="T2" fmla="*/ 0 w 141"/>
                <a:gd name="T3" fmla="*/ 141 h 141"/>
                <a:gd name="T4" fmla="*/ 0 w 141"/>
                <a:gd name="T5" fmla="*/ 52 h 141"/>
                <a:gd name="T6" fmla="*/ 141 w 141"/>
                <a:gd name="T7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41">
                  <a:moveTo>
                    <a:pt x="141" y="4"/>
                  </a:moveTo>
                  <a:cubicBezTo>
                    <a:pt x="141" y="4"/>
                    <a:pt x="69" y="117"/>
                    <a:pt x="0" y="1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70" y="0"/>
                    <a:pt x="141" y="4"/>
                  </a:cubicBez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8536EA0-9B23-6396-23A2-C499D8D47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6400" y="5391150"/>
              <a:ext cx="382587" cy="238125"/>
            </a:xfrm>
            <a:custGeom>
              <a:avLst/>
              <a:gdLst>
                <a:gd name="T0" fmla="*/ 0 w 141"/>
                <a:gd name="T1" fmla="*/ 47 h 88"/>
                <a:gd name="T2" fmla="*/ 141 w 141"/>
                <a:gd name="T3" fmla="*/ 14 h 88"/>
                <a:gd name="T4" fmla="*/ 82 w 141"/>
                <a:gd name="T5" fmla="*/ 38 h 88"/>
                <a:gd name="T6" fmla="*/ 0 w 141"/>
                <a:gd name="T7" fmla="*/ 88 h 88"/>
                <a:gd name="T8" fmla="*/ 0 w 141"/>
                <a:gd name="T9" fmla="*/ 4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8">
                  <a:moveTo>
                    <a:pt x="0" y="47"/>
                  </a:moveTo>
                  <a:cubicBezTo>
                    <a:pt x="0" y="47"/>
                    <a:pt x="56" y="0"/>
                    <a:pt x="141" y="14"/>
                  </a:cubicBezTo>
                  <a:cubicBezTo>
                    <a:pt x="141" y="14"/>
                    <a:pt x="96" y="25"/>
                    <a:pt x="82" y="38"/>
                  </a:cubicBezTo>
                  <a:cubicBezTo>
                    <a:pt x="82" y="38"/>
                    <a:pt x="24" y="88"/>
                    <a:pt x="0" y="88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1D5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490558F-D804-DDC7-A51A-9536A9996F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69138" y="3606800"/>
              <a:ext cx="857250" cy="760412"/>
            </a:xfrm>
            <a:prstGeom prst="rect">
              <a:avLst/>
            </a:prstGeom>
            <a:solidFill>
              <a:srgbClr val="1F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8539BFF-BED8-147E-B2A2-70BCABDCDC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38988" y="3541713"/>
              <a:ext cx="1009650" cy="763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5EF22BB-931E-E496-9A23-35437D3F31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40588" y="3986213"/>
              <a:ext cx="123825" cy="2063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70C7170-ED60-3C9C-9FA6-0D755063F4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4024313"/>
              <a:ext cx="125412" cy="1682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6BD63C4-BC3B-B730-E140-B84BC835EC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0963" y="3821113"/>
              <a:ext cx="125412" cy="37147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806B3F4-DC45-B170-0C43-03BD4266C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6388" y="3636963"/>
              <a:ext cx="125412" cy="555625"/>
            </a:xfrm>
            <a:prstGeom prst="rect">
              <a:avLst/>
            </a:prstGeom>
            <a:solidFill>
              <a:srgbClr val="FF6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B1A458-8D22-0405-7913-94EB1589E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1779588"/>
              <a:ext cx="1409700" cy="542925"/>
            </a:xfrm>
            <a:custGeom>
              <a:avLst/>
              <a:gdLst>
                <a:gd name="T0" fmla="*/ 513 w 519"/>
                <a:gd name="T1" fmla="*/ 200 h 200"/>
                <a:gd name="T2" fmla="*/ 6 w 519"/>
                <a:gd name="T3" fmla="*/ 200 h 200"/>
                <a:gd name="T4" fmla="*/ 0 w 519"/>
                <a:gd name="T5" fmla="*/ 194 h 200"/>
                <a:gd name="T6" fmla="*/ 0 w 519"/>
                <a:gd name="T7" fmla="*/ 6 h 200"/>
                <a:gd name="T8" fmla="*/ 6 w 519"/>
                <a:gd name="T9" fmla="*/ 0 h 200"/>
                <a:gd name="T10" fmla="*/ 513 w 519"/>
                <a:gd name="T11" fmla="*/ 0 h 200"/>
                <a:gd name="T12" fmla="*/ 519 w 519"/>
                <a:gd name="T13" fmla="*/ 6 h 200"/>
                <a:gd name="T14" fmla="*/ 519 w 519"/>
                <a:gd name="T15" fmla="*/ 194 h 200"/>
                <a:gd name="T16" fmla="*/ 513 w 519"/>
                <a:gd name="T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200">
                  <a:moveTo>
                    <a:pt x="513" y="200"/>
                  </a:moveTo>
                  <a:cubicBezTo>
                    <a:pt x="6" y="200"/>
                    <a:pt x="6" y="200"/>
                    <a:pt x="6" y="200"/>
                  </a:cubicBezTo>
                  <a:cubicBezTo>
                    <a:pt x="2" y="200"/>
                    <a:pt x="0" y="198"/>
                    <a:pt x="0" y="19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16" y="0"/>
                    <a:pt x="519" y="2"/>
                    <a:pt x="519" y="6"/>
                  </a:cubicBezTo>
                  <a:cubicBezTo>
                    <a:pt x="519" y="194"/>
                    <a:pt x="519" y="194"/>
                    <a:pt x="519" y="194"/>
                  </a:cubicBezTo>
                  <a:cubicBezTo>
                    <a:pt x="519" y="198"/>
                    <a:pt x="516" y="200"/>
                    <a:pt x="513" y="200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D2DC947-816C-4419-1F38-435752195A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1871663"/>
              <a:ext cx="347662" cy="347662"/>
            </a:xfrm>
            <a:prstGeom prst="rect">
              <a:avLst/>
            </a:prstGeom>
            <a:solidFill>
              <a:srgbClr val="F1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B74D4F2-DA5A-8E6B-5FAF-229515FBC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1884363"/>
              <a:ext cx="742950" cy="65087"/>
            </a:xfrm>
            <a:custGeom>
              <a:avLst/>
              <a:gdLst>
                <a:gd name="T0" fmla="*/ 262 w 274"/>
                <a:gd name="T1" fmla="*/ 24 h 24"/>
                <a:gd name="T2" fmla="*/ 12 w 274"/>
                <a:gd name="T3" fmla="*/ 24 h 24"/>
                <a:gd name="T4" fmla="*/ 0 w 274"/>
                <a:gd name="T5" fmla="*/ 12 h 24"/>
                <a:gd name="T6" fmla="*/ 0 w 274"/>
                <a:gd name="T7" fmla="*/ 12 h 24"/>
                <a:gd name="T8" fmla="*/ 12 w 274"/>
                <a:gd name="T9" fmla="*/ 0 h 24"/>
                <a:gd name="T10" fmla="*/ 262 w 274"/>
                <a:gd name="T11" fmla="*/ 0 h 24"/>
                <a:gd name="T12" fmla="*/ 274 w 274"/>
                <a:gd name="T13" fmla="*/ 12 h 24"/>
                <a:gd name="T14" fmla="*/ 274 w 274"/>
                <a:gd name="T15" fmla="*/ 12 h 24"/>
                <a:gd name="T16" fmla="*/ 262 w 27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4">
                  <a:moveTo>
                    <a:pt x="26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9" y="0"/>
                    <a:pt x="274" y="6"/>
                    <a:pt x="274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19"/>
                    <a:pt x="269" y="24"/>
                    <a:pt x="262" y="24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DBF7EED-1C87-E197-B8DD-EE4E60C21C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2017713"/>
              <a:ext cx="501650" cy="68262"/>
            </a:xfrm>
            <a:custGeom>
              <a:avLst/>
              <a:gdLst>
                <a:gd name="T0" fmla="*/ 173 w 185"/>
                <a:gd name="T1" fmla="*/ 25 h 25"/>
                <a:gd name="T2" fmla="*/ 12 w 185"/>
                <a:gd name="T3" fmla="*/ 25 h 25"/>
                <a:gd name="T4" fmla="*/ 0 w 185"/>
                <a:gd name="T5" fmla="*/ 13 h 25"/>
                <a:gd name="T6" fmla="*/ 0 w 185"/>
                <a:gd name="T7" fmla="*/ 13 h 25"/>
                <a:gd name="T8" fmla="*/ 12 w 185"/>
                <a:gd name="T9" fmla="*/ 0 h 25"/>
                <a:gd name="T10" fmla="*/ 173 w 185"/>
                <a:gd name="T11" fmla="*/ 0 h 25"/>
                <a:gd name="T12" fmla="*/ 185 w 185"/>
                <a:gd name="T13" fmla="*/ 13 h 25"/>
                <a:gd name="T14" fmla="*/ 185 w 185"/>
                <a:gd name="T15" fmla="*/ 13 h 25"/>
                <a:gd name="T16" fmla="*/ 173 w 18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">
                  <a:moveTo>
                    <a:pt x="173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6" y="25"/>
                    <a:pt x="0" y="1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6"/>
                    <a:pt x="185" y="13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19"/>
                    <a:pt x="180" y="25"/>
                    <a:pt x="173" y="25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B65333FF-1E8D-5ABD-CF6D-7E0EE19E3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8625" y="2154238"/>
              <a:ext cx="238125" cy="65087"/>
            </a:xfrm>
            <a:custGeom>
              <a:avLst/>
              <a:gdLst>
                <a:gd name="T0" fmla="*/ 76 w 88"/>
                <a:gd name="T1" fmla="*/ 24 h 24"/>
                <a:gd name="T2" fmla="*/ 12 w 88"/>
                <a:gd name="T3" fmla="*/ 24 h 24"/>
                <a:gd name="T4" fmla="*/ 0 w 88"/>
                <a:gd name="T5" fmla="*/ 12 h 24"/>
                <a:gd name="T6" fmla="*/ 0 w 88"/>
                <a:gd name="T7" fmla="*/ 12 h 24"/>
                <a:gd name="T8" fmla="*/ 12 w 88"/>
                <a:gd name="T9" fmla="*/ 0 h 24"/>
                <a:gd name="T10" fmla="*/ 76 w 88"/>
                <a:gd name="T11" fmla="*/ 0 h 24"/>
                <a:gd name="T12" fmla="*/ 88 w 88"/>
                <a:gd name="T13" fmla="*/ 12 h 24"/>
                <a:gd name="T14" fmla="*/ 88 w 88"/>
                <a:gd name="T15" fmla="*/ 12 h 24"/>
                <a:gd name="T16" fmla="*/ 76 w 8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4">
                  <a:moveTo>
                    <a:pt x="7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close/>
                </a:path>
              </a:pathLst>
            </a:custGeom>
            <a:solidFill>
              <a:srgbClr val="DC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48BC448-DC24-9705-3533-323930BCC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2406650"/>
              <a:ext cx="1409700" cy="374650"/>
            </a:xfrm>
            <a:custGeom>
              <a:avLst/>
              <a:gdLst>
                <a:gd name="T0" fmla="*/ 508 w 519"/>
                <a:gd name="T1" fmla="*/ 138 h 138"/>
                <a:gd name="T2" fmla="*/ 10 w 519"/>
                <a:gd name="T3" fmla="*/ 138 h 138"/>
                <a:gd name="T4" fmla="*/ 0 w 519"/>
                <a:gd name="T5" fmla="*/ 128 h 138"/>
                <a:gd name="T6" fmla="*/ 0 w 519"/>
                <a:gd name="T7" fmla="*/ 11 h 138"/>
                <a:gd name="T8" fmla="*/ 10 w 519"/>
                <a:gd name="T9" fmla="*/ 0 h 138"/>
                <a:gd name="T10" fmla="*/ 508 w 519"/>
                <a:gd name="T11" fmla="*/ 0 h 138"/>
                <a:gd name="T12" fmla="*/ 519 w 519"/>
                <a:gd name="T13" fmla="*/ 11 h 138"/>
                <a:gd name="T14" fmla="*/ 519 w 519"/>
                <a:gd name="T15" fmla="*/ 128 h 138"/>
                <a:gd name="T16" fmla="*/ 508 w 519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8">
                  <a:moveTo>
                    <a:pt x="508" y="138"/>
                  </a:moveTo>
                  <a:cubicBezTo>
                    <a:pt x="10" y="138"/>
                    <a:pt x="10" y="138"/>
                    <a:pt x="10" y="138"/>
                  </a:cubicBezTo>
                  <a:cubicBezTo>
                    <a:pt x="5" y="138"/>
                    <a:pt x="0" y="133"/>
                    <a:pt x="0" y="12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14" y="0"/>
                    <a:pt x="519" y="5"/>
                    <a:pt x="519" y="11"/>
                  </a:cubicBezTo>
                  <a:cubicBezTo>
                    <a:pt x="519" y="128"/>
                    <a:pt x="519" y="128"/>
                    <a:pt x="519" y="128"/>
                  </a:cubicBezTo>
                  <a:cubicBezTo>
                    <a:pt x="519" y="133"/>
                    <a:pt x="514" y="138"/>
                    <a:pt x="508" y="138"/>
                  </a:cubicBez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3B2BCAA-C8D3-4BCF-30C3-C25A510D5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2493963"/>
              <a:ext cx="203200" cy="203200"/>
            </a:xfrm>
            <a:prstGeom prst="ellipse">
              <a:avLst/>
            </a:pr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58E2F85-2151-8A95-D3E9-ED064C86D6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493963"/>
              <a:ext cx="909637" cy="61912"/>
            </a:xfrm>
            <a:custGeom>
              <a:avLst/>
              <a:gdLst>
                <a:gd name="T0" fmla="*/ 323 w 335"/>
                <a:gd name="T1" fmla="*/ 23 h 23"/>
                <a:gd name="T2" fmla="*/ 12 w 335"/>
                <a:gd name="T3" fmla="*/ 23 h 23"/>
                <a:gd name="T4" fmla="*/ 0 w 335"/>
                <a:gd name="T5" fmla="*/ 11 h 23"/>
                <a:gd name="T6" fmla="*/ 0 w 335"/>
                <a:gd name="T7" fmla="*/ 11 h 23"/>
                <a:gd name="T8" fmla="*/ 12 w 335"/>
                <a:gd name="T9" fmla="*/ 0 h 23"/>
                <a:gd name="T10" fmla="*/ 323 w 335"/>
                <a:gd name="T11" fmla="*/ 0 h 23"/>
                <a:gd name="T12" fmla="*/ 335 w 335"/>
                <a:gd name="T13" fmla="*/ 11 h 23"/>
                <a:gd name="T14" fmla="*/ 335 w 335"/>
                <a:gd name="T15" fmla="*/ 11 h 23"/>
                <a:gd name="T16" fmla="*/ 323 w 33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3">
                  <a:moveTo>
                    <a:pt x="323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0" y="0"/>
                    <a:pt x="335" y="5"/>
                    <a:pt x="335" y="11"/>
                  </a:cubicBezTo>
                  <a:cubicBezTo>
                    <a:pt x="335" y="11"/>
                    <a:pt x="335" y="11"/>
                    <a:pt x="335" y="11"/>
                  </a:cubicBezTo>
                  <a:cubicBezTo>
                    <a:pt x="335" y="18"/>
                    <a:pt x="330" y="23"/>
                    <a:pt x="323" y="23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2A8DFB4-6E9B-B987-1678-64DC9310C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628900"/>
              <a:ext cx="531812" cy="65087"/>
            </a:xfrm>
            <a:custGeom>
              <a:avLst/>
              <a:gdLst>
                <a:gd name="T0" fmla="*/ 184 w 196"/>
                <a:gd name="T1" fmla="*/ 24 h 24"/>
                <a:gd name="T2" fmla="*/ 12 w 196"/>
                <a:gd name="T3" fmla="*/ 24 h 24"/>
                <a:gd name="T4" fmla="*/ 0 w 196"/>
                <a:gd name="T5" fmla="*/ 12 h 24"/>
                <a:gd name="T6" fmla="*/ 0 w 196"/>
                <a:gd name="T7" fmla="*/ 12 h 24"/>
                <a:gd name="T8" fmla="*/ 12 w 196"/>
                <a:gd name="T9" fmla="*/ 0 h 24"/>
                <a:gd name="T10" fmla="*/ 184 w 196"/>
                <a:gd name="T11" fmla="*/ 0 h 24"/>
                <a:gd name="T12" fmla="*/ 196 w 196"/>
                <a:gd name="T13" fmla="*/ 12 h 24"/>
                <a:gd name="T14" fmla="*/ 196 w 196"/>
                <a:gd name="T15" fmla="*/ 12 h 24"/>
                <a:gd name="T16" fmla="*/ 184 w 19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4">
                  <a:moveTo>
                    <a:pt x="18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0" y="0"/>
                    <a:pt x="196" y="5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8"/>
                    <a:pt x="190" y="24"/>
                    <a:pt x="184" y="24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2C7394B2-1AF3-E754-8736-0318254B9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2865438"/>
              <a:ext cx="1409700" cy="374650"/>
            </a:xfrm>
            <a:custGeom>
              <a:avLst/>
              <a:gdLst>
                <a:gd name="T0" fmla="*/ 509 w 519"/>
                <a:gd name="T1" fmla="*/ 138 h 138"/>
                <a:gd name="T2" fmla="*/ 10 w 519"/>
                <a:gd name="T3" fmla="*/ 138 h 138"/>
                <a:gd name="T4" fmla="*/ 0 w 519"/>
                <a:gd name="T5" fmla="*/ 128 h 138"/>
                <a:gd name="T6" fmla="*/ 0 w 519"/>
                <a:gd name="T7" fmla="*/ 10 h 138"/>
                <a:gd name="T8" fmla="*/ 10 w 519"/>
                <a:gd name="T9" fmla="*/ 0 h 138"/>
                <a:gd name="T10" fmla="*/ 509 w 519"/>
                <a:gd name="T11" fmla="*/ 0 h 138"/>
                <a:gd name="T12" fmla="*/ 519 w 519"/>
                <a:gd name="T13" fmla="*/ 10 h 138"/>
                <a:gd name="T14" fmla="*/ 519 w 519"/>
                <a:gd name="T15" fmla="*/ 128 h 138"/>
                <a:gd name="T16" fmla="*/ 509 w 519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8">
                  <a:moveTo>
                    <a:pt x="509" y="138"/>
                  </a:moveTo>
                  <a:cubicBezTo>
                    <a:pt x="10" y="138"/>
                    <a:pt x="10" y="138"/>
                    <a:pt x="10" y="138"/>
                  </a:cubicBezTo>
                  <a:cubicBezTo>
                    <a:pt x="4" y="138"/>
                    <a:pt x="0" y="134"/>
                    <a:pt x="0" y="12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4" y="0"/>
                    <a:pt x="519" y="5"/>
                    <a:pt x="519" y="10"/>
                  </a:cubicBezTo>
                  <a:cubicBezTo>
                    <a:pt x="519" y="128"/>
                    <a:pt x="519" y="128"/>
                    <a:pt x="519" y="128"/>
                  </a:cubicBezTo>
                  <a:cubicBezTo>
                    <a:pt x="519" y="134"/>
                    <a:pt x="514" y="138"/>
                    <a:pt x="509" y="138"/>
                  </a:cubicBezTo>
                  <a:close/>
                </a:path>
              </a:pathLst>
            </a:custGeom>
            <a:solidFill>
              <a:srgbClr val="97D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C70B9A7-CDAD-243E-8657-6E623B3D0F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7938" y="2952750"/>
              <a:ext cx="203200" cy="203200"/>
            </a:xfrm>
            <a:prstGeom prst="ellipse">
              <a:avLst/>
            </a:pr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7FF9EB9-E934-39E6-051F-969CFB818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2949575"/>
              <a:ext cx="909637" cy="65087"/>
            </a:xfrm>
            <a:custGeom>
              <a:avLst/>
              <a:gdLst>
                <a:gd name="T0" fmla="*/ 323 w 335"/>
                <a:gd name="T1" fmla="*/ 24 h 24"/>
                <a:gd name="T2" fmla="*/ 12 w 335"/>
                <a:gd name="T3" fmla="*/ 24 h 24"/>
                <a:gd name="T4" fmla="*/ 0 w 335"/>
                <a:gd name="T5" fmla="*/ 12 h 24"/>
                <a:gd name="T6" fmla="*/ 0 w 335"/>
                <a:gd name="T7" fmla="*/ 12 h 24"/>
                <a:gd name="T8" fmla="*/ 12 w 335"/>
                <a:gd name="T9" fmla="*/ 0 h 24"/>
                <a:gd name="T10" fmla="*/ 323 w 335"/>
                <a:gd name="T11" fmla="*/ 0 h 24"/>
                <a:gd name="T12" fmla="*/ 335 w 335"/>
                <a:gd name="T13" fmla="*/ 12 h 24"/>
                <a:gd name="T14" fmla="*/ 335 w 335"/>
                <a:gd name="T15" fmla="*/ 12 h 24"/>
                <a:gd name="T16" fmla="*/ 323 w 33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4">
                  <a:moveTo>
                    <a:pt x="323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30" y="0"/>
                    <a:pt x="335" y="6"/>
                    <a:pt x="335" y="12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35" y="19"/>
                    <a:pt x="330" y="24"/>
                    <a:pt x="323" y="24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A17ADA19-5CE5-95D8-5494-712A5AE7B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3087688"/>
              <a:ext cx="531812" cy="63500"/>
            </a:xfrm>
            <a:custGeom>
              <a:avLst/>
              <a:gdLst>
                <a:gd name="T0" fmla="*/ 184 w 196"/>
                <a:gd name="T1" fmla="*/ 23 h 23"/>
                <a:gd name="T2" fmla="*/ 12 w 196"/>
                <a:gd name="T3" fmla="*/ 23 h 23"/>
                <a:gd name="T4" fmla="*/ 0 w 196"/>
                <a:gd name="T5" fmla="*/ 11 h 23"/>
                <a:gd name="T6" fmla="*/ 0 w 196"/>
                <a:gd name="T7" fmla="*/ 11 h 23"/>
                <a:gd name="T8" fmla="*/ 12 w 196"/>
                <a:gd name="T9" fmla="*/ 0 h 23"/>
                <a:gd name="T10" fmla="*/ 184 w 196"/>
                <a:gd name="T11" fmla="*/ 0 h 23"/>
                <a:gd name="T12" fmla="*/ 196 w 196"/>
                <a:gd name="T13" fmla="*/ 11 h 23"/>
                <a:gd name="T14" fmla="*/ 196 w 196"/>
                <a:gd name="T15" fmla="*/ 11 h 23"/>
                <a:gd name="T16" fmla="*/ 184 w 19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3">
                  <a:moveTo>
                    <a:pt x="184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0" y="0"/>
                    <a:pt x="196" y="5"/>
                    <a:pt x="196" y="11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6" y="18"/>
                    <a:pt x="190" y="23"/>
                    <a:pt x="184" y="23"/>
                  </a:cubicBezTo>
                  <a:close/>
                </a:path>
              </a:pathLst>
            </a:custGeom>
            <a:solidFill>
              <a:srgbClr val="CBF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7CDFECA-1F7E-6D43-E8E5-B395D0324C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9413" y="1379538"/>
              <a:ext cx="344487" cy="339725"/>
            </a:xfrm>
            <a:custGeom>
              <a:avLst/>
              <a:gdLst>
                <a:gd name="T0" fmla="*/ 2 w 127"/>
                <a:gd name="T1" fmla="*/ 125 h 125"/>
                <a:gd name="T2" fmla="*/ 0 w 127"/>
                <a:gd name="T3" fmla="*/ 123 h 125"/>
                <a:gd name="T4" fmla="*/ 0 w 127"/>
                <a:gd name="T5" fmla="*/ 107 h 125"/>
                <a:gd name="T6" fmla="*/ 2 w 127"/>
                <a:gd name="T7" fmla="*/ 105 h 125"/>
                <a:gd name="T8" fmla="*/ 4 w 127"/>
                <a:gd name="T9" fmla="*/ 107 h 125"/>
                <a:gd name="T10" fmla="*/ 4 w 127"/>
                <a:gd name="T11" fmla="*/ 123 h 125"/>
                <a:gd name="T12" fmla="*/ 2 w 127"/>
                <a:gd name="T13" fmla="*/ 125 h 125"/>
                <a:gd name="T14" fmla="*/ 2 w 127"/>
                <a:gd name="T15" fmla="*/ 93 h 125"/>
                <a:gd name="T16" fmla="*/ 0 w 127"/>
                <a:gd name="T17" fmla="*/ 91 h 125"/>
                <a:gd name="T18" fmla="*/ 0 w 127"/>
                <a:gd name="T19" fmla="*/ 75 h 125"/>
                <a:gd name="T20" fmla="*/ 2 w 127"/>
                <a:gd name="T21" fmla="*/ 73 h 125"/>
                <a:gd name="T22" fmla="*/ 4 w 127"/>
                <a:gd name="T23" fmla="*/ 75 h 125"/>
                <a:gd name="T24" fmla="*/ 4 w 127"/>
                <a:gd name="T25" fmla="*/ 91 h 125"/>
                <a:gd name="T26" fmla="*/ 2 w 127"/>
                <a:gd name="T27" fmla="*/ 93 h 125"/>
                <a:gd name="T28" fmla="*/ 2 w 127"/>
                <a:gd name="T29" fmla="*/ 61 h 125"/>
                <a:gd name="T30" fmla="*/ 0 w 127"/>
                <a:gd name="T31" fmla="*/ 59 h 125"/>
                <a:gd name="T32" fmla="*/ 0 w 127"/>
                <a:gd name="T33" fmla="*/ 48 h 125"/>
                <a:gd name="T34" fmla="*/ 1 w 127"/>
                <a:gd name="T35" fmla="*/ 43 h 125"/>
                <a:gd name="T36" fmla="*/ 3 w 127"/>
                <a:gd name="T37" fmla="*/ 41 h 125"/>
                <a:gd name="T38" fmla="*/ 5 w 127"/>
                <a:gd name="T39" fmla="*/ 43 h 125"/>
                <a:gd name="T40" fmla="*/ 4 w 127"/>
                <a:gd name="T41" fmla="*/ 48 h 125"/>
                <a:gd name="T42" fmla="*/ 4 w 127"/>
                <a:gd name="T43" fmla="*/ 59 h 125"/>
                <a:gd name="T44" fmla="*/ 2 w 127"/>
                <a:gd name="T45" fmla="*/ 61 h 125"/>
                <a:gd name="T46" fmla="*/ 7 w 127"/>
                <a:gd name="T47" fmla="*/ 30 h 125"/>
                <a:gd name="T48" fmla="*/ 6 w 127"/>
                <a:gd name="T49" fmla="*/ 30 h 125"/>
                <a:gd name="T50" fmla="*/ 5 w 127"/>
                <a:gd name="T51" fmla="*/ 27 h 125"/>
                <a:gd name="T52" fmla="*/ 15 w 127"/>
                <a:gd name="T53" fmla="*/ 14 h 125"/>
                <a:gd name="T54" fmla="*/ 18 w 127"/>
                <a:gd name="T55" fmla="*/ 14 h 125"/>
                <a:gd name="T56" fmla="*/ 18 w 127"/>
                <a:gd name="T57" fmla="*/ 16 h 125"/>
                <a:gd name="T58" fmla="*/ 9 w 127"/>
                <a:gd name="T59" fmla="*/ 29 h 125"/>
                <a:gd name="T60" fmla="*/ 7 w 127"/>
                <a:gd name="T61" fmla="*/ 30 h 125"/>
                <a:gd name="T62" fmla="*/ 29 w 127"/>
                <a:gd name="T63" fmla="*/ 8 h 125"/>
                <a:gd name="T64" fmla="*/ 28 w 127"/>
                <a:gd name="T65" fmla="*/ 7 h 125"/>
                <a:gd name="T66" fmla="*/ 29 w 127"/>
                <a:gd name="T67" fmla="*/ 4 h 125"/>
                <a:gd name="T68" fmla="*/ 45 w 127"/>
                <a:gd name="T69" fmla="*/ 0 h 125"/>
                <a:gd name="T70" fmla="*/ 47 w 127"/>
                <a:gd name="T71" fmla="*/ 2 h 125"/>
                <a:gd name="T72" fmla="*/ 45 w 127"/>
                <a:gd name="T73" fmla="*/ 4 h 125"/>
                <a:gd name="T74" fmla="*/ 30 w 127"/>
                <a:gd name="T75" fmla="*/ 8 h 125"/>
                <a:gd name="T76" fmla="*/ 29 w 127"/>
                <a:gd name="T77" fmla="*/ 8 h 125"/>
                <a:gd name="T78" fmla="*/ 125 w 127"/>
                <a:gd name="T79" fmla="*/ 4 h 125"/>
                <a:gd name="T80" fmla="*/ 123 w 127"/>
                <a:gd name="T81" fmla="*/ 2 h 125"/>
                <a:gd name="T82" fmla="*/ 125 w 127"/>
                <a:gd name="T83" fmla="*/ 0 h 125"/>
                <a:gd name="T84" fmla="*/ 125 w 127"/>
                <a:gd name="T85" fmla="*/ 0 h 125"/>
                <a:gd name="T86" fmla="*/ 127 w 127"/>
                <a:gd name="T87" fmla="*/ 2 h 125"/>
                <a:gd name="T88" fmla="*/ 125 w 127"/>
                <a:gd name="T89" fmla="*/ 4 h 125"/>
                <a:gd name="T90" fmla="*/ 109 w 127"/>
                <a:gd name="T91" fmla="*/ 4 h 125"/>
                <a:gd name="T92" fmla="*/ 93 w 127"/>
                <a:gd name="T93" fmla="*/ 4 h 125"/>
                <a:gd name="T94" fmla="*/ 91 w 127"/>
                <a:gd name="T95" fmla="*/ 2 h 125"/>
                <a:gd name="T96" fmla="*/ 93 w 127"/>
                <a:gd name="T97" fmla="*/ 0 h 125"/>
                <a:gd name="T98" fmla="*/ 109 w 127"/>
                <a:gd name="T99" fmla="*/ 0 h 125"/>
                <a:gd name="T100" fmla="*/ 111 w 127"/>
                <a:gd name="T101" fmla="*/ 2 h 125"/>
                <a:gd name="T102" fmla="*/ 109 w 127"/>
                <a:gd name="T103" fmla="*/ 4 h 125"/>
                <a:gd name="T104" fmla="*/ 77 w 127"/>
                <a:gd name="T105" fmla="*/ 4 h 125"/>
                <a:gd name="T106" fmla="*/ 61 w 127"/>
                <a:gd name="T107" fmla="*/ 4 h 125"/>
                <a:gd name="T108" fmla="*/ 59 w 127"/>
                <a:gd name="T109" fmla="*/ 2 h 125"/>
                <a:gd name="T110" fmla="*/ 61 w 127"/>
                <a:gd name="T111" fmla="*/ 0 h 125"/>
                <a:gd name="T112" fmla="*/ 77 w 127"/>
                <a:gd name="T113" fmla="*/ 0 h 125"/>
                <a:gd name="T114" fmla="*/ 79 w 127"/>
                <a:gd name="T115" fmla="*/ 2 h 125"/>
                <a:gd name="T116" fmla="*/ 77 w 127"/>
                <a:gd name="T117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25">
                  <a:moveTo>
                    <a:pt x="2" y="125"/>
                  </a:moveTo>
                  <a:cubicBezTo>
                    <a:pt x="1" y="125"/>
                    <a:pt x="0" y="124"/>
                    <a:pt x="0" y="1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6"/>
                    <a:pt x="1" y="105"/>
                    <a:pt x="2" y="105"/>
                  </a:cubicBezTo>
                  <a:cubicBezTo>
                    <a:pt x="4" y="105"/>
                    <a:pt x="4" y="106"/>
                    <a:pt x="4" y="107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4"/>
                    <a:pt x="4" y="125"/>
                    <a:pt x="2" y="125"/>
                  </a:cubicBezTo>
                  <a:close/>
                  <a:moveTo>
                    <a:pt x="2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1" y="73"/>
                    <a:pt x="2" y="73"/>
                  </a:cubicBezTo>
                  <a:cubicBezTo>
                    <a:pt x="4" y="73"/>
                    <a:pt x="4" y="74"/>
                    <a:pt x="4" y="75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2"/>
                    <a:pt x="4" y="93"/>
                    <a:pt x="2" y="93"/>
                  </a:cubicBezTo>
                  <a:close/>
                  <a:moveTo>
                    <a:pt x="2" y="61"/>
                  </a:moveTo>
                  <a:cubicBezTo>
                    <a:pt x="1" y="61"/>
                    <a:pt x="0" y="60"/>
                    <a:pt x="0" y="5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1" y="45"/>
                    <a:pt x="1" y="43"/>
                  </a:cubicBezTo>
                  <a:cubicBezTo>
                    <a:pt x="1" y="42"/>
                    <a:pt x="2" y="41"/>
                    <a:pt x="3" y="41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5"/>
                    <a:pt x="4" y="46"/>
                    <a:pt x="4" y="4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2" y="61"/>
                  </a:cubicBezTo>
                  <a:close/>
                  <a:moveTo>
                    <a:pt x="7" y="30"/>
                  </a:moveTo>
                  <a:cubicBezTo>
                    <a:pt x="7" y="30"/>
                    <a:pt x="6" y="30"/>
                    <a:pt x="6" y="30"/>
                  </a:cubicBezTo>
                  <a:cubicBezTo>
                    <a:pt x="5" y="29"/>
                    <a:pt x="5" y="28"/>
                    <a:pt x="5" y="27"/>
                  </a:cubicBezTo>
                  <a:cubicBezTo>
                    <a:pt x="8" y="22"/>
                    <a:pt x="11" y="18"/>
                    <a:pt x="15" y="14"/>
                  </a:cubicBezTo>
                  <a:cubicBezTo>
                    <a:pt x="16" y="13"/>
                    <a:pt x="17" y="13"/>
                    <a:pt x="18" y="14"/>
                  </a:cubicBezTo>
                  <a:cubicBezTo>
                    <a:pt x="18" y="14"/>
                    <a:pt x="18" y="16"/>
                    <a:pt x="18" y="16"/>
                  </a:cubicBezTo>
                  <a:cubicBezTo>
                    <a:pt x="14" y="20"/>
                    <a:pt x="11" y="24"/>
                    <a:pt x="9" y="29"/>
                  </a:cubicBezTo>
                  <a:cubicBezTo>
                    <a:pt x="8" y="30"/>
                    <a:pt x="8" y="30"/>
                    <a:pt x="7" y="30"/>
                  </a:cubicBezTo>
                  <a:close/>
                  <a:moveTo>
                    <a:pt x="29" y="8"/>
                  </a:moveTo>
                  <a:cubicBezTo>
                    <a:pt x="29" y="8"/>
                    <a:pt x="28" y="8"/>
                    <a:pt x="28" y="7"/>
                  </a:cubicBezTo>
                  <a:cubicBezTo>
                    <a:pt x="27" y="6"/>
                    <a:pt x="28" y="5"/>
                    <a:pt x="29" y="4"/>
                  </a:cubicBezTo>
                  <a:cubicBezTo>
                    <a:pt x="34" y="2"/>
                    <a:pt x="39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3"/>
                    <a:pt x="46" y="4"/>
                    <a:pt x="45" y="4"/>
                  </a:cubicBezTo>
                  <a:cubicBezTo>
                    <a:pt x="40" y="4"/>
                    <a:pt x="35" y="6"/>
                    <a:pt x="30" y="8"/>
                  </a:cubicBezTo>
                  <a:cubicBezTo>
                    <a:pt x="30" y="8"/>
                    <a:pt x="30" y="8"/>
                    <a:pt x="29" y="8"/>
                  </a:cubicBezTo>
                  <a:close/>
                  <a:moveTo>
                    <a:pt x="125" y="4"/>
                  </a:moveTo>
                  <a:cubicBezTo>
                    <a:pt x="124" y="4"/>
                    <a:pt x="123" y="3"/>
                    <a:pt x="123" y="2"/>
                  </a:cubicBezTo>
                  <a:cubicBezTo>
                    <a:pt x="123" y="1"/>
                    <a:pt x="124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0"/>
                    <a:pt x="127" y="1"/>
                    <a:pt x="127" y="2"/>
                  </a:cubicBezTo>
                  <a:cubicBezTo>
                    <a:pt x="127" y="3"/>
                    <a:pt x="126" y="4"/>
                    <a:pt x="125" y="4"/>
                  </a:cubicBezTo>
                  <a:close/>
                  <a:moveTo>
                    <a:pt x="109" y="4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3"/>
                    <a:pt x="91" y="2"/>
                  </a:cubicBezTo>
                  <a:cubicBezTo>
                    <a:pt x="91" y="1"/>
                    <a:pt x="92" y="0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77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2"/>
                  </a:cubicBezTo>
                  <a:cubicBezTo>
                    <a:pt x="79" y="3"/>
                    <a:pt x="78" y="4"/>
                    <a:pt x="77" y="4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787736" y="2423551"/>
            <a:ext cx="5731164" cy="95105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787736" y="3374609"/>
            <a:ext cx="5731164" cy="723916"/>
          </a:xfrm>
        </p:spPr>
        <p:txBody>
          <a:bodyPr/>
          <a:lstStyle>
            <a:lvl1pPr marL="0" indent="0" algn="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42A361-A2C3-0A98-9966-75B780C1C1F8}"/>
              </a:ext>
            </a:extLst>
          </p:cNvPr>
          <p:cNvGrpSpPr/>
          <p:nvPr userDrawn="1"/>
        </p:nvGrpSpPr>
        <p:grpSpPr>
          <a:xfrm>
            <a:off x="2400430" y="-48533"/>
            <a:ext cx="9791570" cy="6975525"/>
            <a:chOff x="2400430" y="-48533"/>
            <a:chExt cx="9791570" cy="6975525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7C2C25D8-7641-EE85-3295-26B1DFB1E9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430" y="-48533"/>
              <a:ext cx="9791570" cy="697552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158052E-59D4-192E-B565-F926F5AC9A34}"/>
                </a:ext>
              </a:extLst>
            </p:cNvPr>
            <p:cNvGrpSpPr/>
            <p:nvPr userDrawn="1"/>
          </p:nvGrpSpPr>
          <p:grpSpPr>
            <a:xfrm>
              <a:off x="5789651" y="1249363"/>
              <a:ext cx="5913437" cy="4986337"/>
              <a:chOff x="5605463" y="1249363"/>
              <a:chExt cx="5913437" cy="498633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B2FEF5E-2AC9-FF03-59FE-A3257C0FFFD6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605463" y="1249363"/>
                <a:ext cx="5913437" cy="4986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6DFABC5-0A0E-C2F3-66E6-5A4B36EDA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608638" y="5535613"/>
                <a:ext cx="5910262" cy="696912"/>
              </a:xfrm>
              <a:prstGeom prst="ellipse">
                <a:avLst/>
              </a:prstGeom>
              <a:solidFill>
                <a:srgbClr val="164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57F80867-92A4-A8B7-CC64-1B02222F8D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4425" y="4333875"/>
                <a:ext cx="520700" cy="992187"/>
              </a:xfrm>
              <a:custGeom>
                <a:avLst/>
                <a:gdLst>
                  <a:gd name="T0" fmla="*/ 164 w 192"/>
                  <a:gd name="T1" fmla="*/ 365 h 365"/>
                  <a:gd name="T2" fmla="*/ 2 w 192"/>
                  <a:gd name="T3" fmla="*/ 0 h 365"/>
                  <a:gd name="T4" fmla="*/ 192 w 192"/>
                  <a:gd name="T5" fmla="*/ 193 h 365"/>
                  <a:gd name="T6" fmla="*/ 164 w 192"/>
                  <a:gd name="T7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365">
                    <a:moveTo>
                      <a:pt x="164" y="365"/>
                    </a:moveTo>
                    <a:cubicBezTo>
                      <a:pt x="164" y="365"/>
                      <a:pt x="0" y="97"/>
                      <a:pt x="2" y="0"/>
                    </a:cubicBezTo>
                    <a:cubicBezTo>
                      <a:pt x="2" y="0"/>
                      <a:pt x="110" y="4"/>
                      <a:pt x="192" y="193"/>
                    </a:cubicBezTo>
                    <a:lnTo>
                      <a:pt x="164" y="365"/>
                    </a:lnTo>
                    <a:close/>
                  </a:path>
                </a:pathLst>
              </a:custGeom>
              <a:solidFill>
                <a:srgbClr val="124D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D7EA579D-F3F0-338B-904D-D55E1026AD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61063" y="4883150"/>
                <a:ext cx="725487" cy="587375"/>
              </a:xfrm>
              <a:custGeom>
                <a:avLst/>
                <a:gdLst>
                  <a:gd name="T0" fmla="*/ 183 w 267"/>
                  <a:gd name="T1" fmla="*/ 32 h 216"/>
                  <a:gd name="T2" fmla="*/ 0 w 267"/>
                  <a:gd name="T3" fmla="*/ 32 h 216"/>
                  <a:gd name="T4" fmla="*/ 267 w 267"/>
                  <a:gd name="T5" fmla="*/ 216 h 216"/>
                  <a:gd name="T6" fmla="*/ 245 w 267"/>
                  <a:gd name="T7" fmla="*/ 62 h 216"/>
                  <a:gd name="T8" fmla="*/ 183 w 267"/>
                  <a:gd name="T9" fmla="*/ 3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16">
                    <a:moveTo>
                      <a:pt x="183" y="32"/>
                    </a:moveTo>
                    <a:cubicBezTo>
                      <a:pt x="183" y="32"/>
                      <a:pt x="79" y="0"/>
                      <a:pt x="0" y="32"/>
                    </a:cubicBezTo>
                    <a:cubicBezTo>
                      <a:pt x="0" y="32"/>
                      <a:pt x="114" y="162"/>
                      <a:pt x="267" y="216"/>
                    </a:cubicBezTo>
                    <a:cubicBezTo>
                      <a:pt x="245" y="62"/>
                      <a:pt x="245" y="62"/>
                      <a:pt x="245" y="62"/>
                    </a:cubicBezTo>
                    <a:lnTo>
                      <a:pt x="183" y="32"/>
                    </a:lnTo>
                    <a:close/>
                  </a:path>
                </a:pathLst>
              </a:custGeom>
              <a:solidFill>
                <a:srgbClr val="1E5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9D8F78-2F4B-2EC6-B386-1951123A88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1852613"/>
                <a:ext cx="1362075" cy="1449387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67BE89B-C8B4-AE1E-6674-0D54E44A29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77013" y="4692650"/>
                <a:ext cx="1211262" cy="354012"/>
              </a:xfrm>
              <a:custGeom>
                <a:avLst/>
                <a:gdLst>
                  <a:gd name="T0" fmla="*/ 763 w 763"/>
                  <a:gd name="T1" fmla="*/ 223 h 223"/>
                  <a:gd name="T2" fmla="*/ 0 w 763"/>
                  <a:gd name="T3" fmla="*/ 223 h 223"/>
                  <a:gd name="T4" fmla="*/ 24 w 763"/>
                  <a:gd name="T5" fmla="*/ 0 h 223"/>
                  <a:gd name="T6" fmla="*/ 763 w 763"/>
                  <a:gd name="T7" fmla="*/ 0 h 223"/>
                  <a:gd name="T8" fmla="*/ 763 w 763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223">
                    <a:moveTo>
                      <a:pt x="763" y="223"/>
                    </a:moveTo>
                    <a:lnTo>
                      <a:pt x="0" y="223"/>
                    </a:lnTo>
                    <a:lnTo>
                      <a:pt x="24" y="0"/>
                    </a:lnTo>
                    <a:lnTo>
                      <a:pt x="763" y="0"/>
                    </a:lnTo>
                    <a:lnTo>
                      <a:pt x="763" y="223"/>
                    </a:ln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1868B5A-A5A1-F7C8-0C7E-9C925814E3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654050"/>
              </a:xfrm>
              <a:prstGeom prst="rect">
                <a:avLst/>
              </a:prstGeom>
              <a:solidFill>
                <a:srgbClr val="95E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2E9E954C-817C-F7D2-97F1-4E0184E6F3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88213" y="5472113"/>
                <a:ext cx="296862" cy="68262"/>
              </a:xfrm>
              <a:custGeom>
                <a:avLst/>
                <a:gdLst>
                  <a:gd name="T0" fmla="*/ 97 w 109"/>
                  <a:gd name="T1" fmla="*/ 25 h 25"/>
                  <a:gd name="T2" fmla="*/ 12 w 109"/>
                  <a:gd name="T3" fmla="*/ 25 h 25"/>
                  <a:gd name="T4" fmla="*/ 0 w 109"/>
                  <a:gd name="T5" fmla="*/ 13 h 25"/>
                  <a:gd name="T6" fmla="*/ 0 w 109"/>
                  <a:gd name="T7" fmla="*/ 13 h 25"/>
                  <a:gd name="T8" fmla="*/ 12 w 109"/>
                  <a:gd name="T9" fmla="*/ 0 h 25"/>
                  <a:gd name="T10" fmla="*/ 97 w 109"/>
                  <a:gd name="T11" fmla="*/ 0 h 25"/>
                  <a:gd name="T12" fmla="*/ 109 w 109"/>
                  <a:gd name="T13" fmla="*/ 13 h 25"/>
                  <a:gd name="T14" fmla="*/ 109 w 109"/>
                  <a:gd name="T15" fmla="*/ 13 h 25"/>
                  <a:gd name="T16" fmla="*/ 97 w 109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25">
                    <a:moveTo>
                      <a:pt x="97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04" y="0"/>
                      <a:pt x="109" y="6"/>
                      <a:pt x="109" y="13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109" y="19"/>
                      <a:pt x="104" y="25"/>
                      <a:pt x="97" y="25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C054225A-6561-0927-158E-C562F920E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575300"/>
                <a:ext cx="401637" cy="65087"/>
              </a:xfrm>
              <a:custGeom>
                <a:avLst/>
                <a:gdLst>
                  <a:gd name="T0" fmla="*/ 136 w 148"/>
                  <a:gd name="T1" fmla="*/ 24 h 24"/>
                  <a:gd name="T2" fmla="*/ 12 w 148"/>
                  <a:gd name="T3" fmla="*/ 24 h 24"/>
                  <a:gd name="T4" fmla="*/ 0 w 148"/>
                  <a:gd name="T5" fmla="*/ 12 h 24"/>
                  <a:gd name="T6" fmla="*/ 0 w 148"/>
                  <a:gd name="T7" fmla="*/ 12 h 24"/>
                  <a:gd name="T8" fmla="*/ 12 w 148"/>
                  <a:gd name="T9" fmla="*/ 0 h 24"/>
                  <a:gd name="T10" fmla="*/ 136 w 148"/>
                  <a:gd name="T11" fmla="*/ 0 h 24"/>
                  <a:gd name="T12" fmla="*/ 148 w 148"/>
                  <a:gd name="T13" fmla="*/ 12 h 24"/>
                  <a:gd name="T14" fmla="*/ 148 w 148"/>
                  <a:gd name="T15" fmla="*/ 12 h 24"/>
                  <a:gd name="T16" fmla="*/ 136 w 14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4">
                    <a:moveTo>
                      <a:pt x="13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43" y="0"/>
                      <a:pt x="148" y="5"/>
                      <a:pt x="148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8" y="19"/>
                      <a:pt x="143" y="24"/>
                      <a:pt x="136" y="24"/>
                    </a:cubicBezTo>
                    <a:close/>
                  </a:path>
                </a:pathLst>
              </a:custGeom>
              <a:solidFill>
                <a:srgbClr val="B5F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770F305-481D-E580-E3E6-861D06FD41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2875" y="4691063"/>
                <a:ext cx="147637" cy="341312"/>
              </a:xfrm>
              <a:custGeom>
                <a:avLst/>
                <a:gdLst>
                  <a:gd name="T0" fmla="*/ 7 w 54"/>
                  <a:gd name="T1" fmla="*/ 126 h 126"/>
                  <a:gd name="T2" fmla="*/ 5 w 54"/>
                  <a:gd name="T3" fmla="*/ 126 h 126"/>
                  <a:gd name="T4" fmla="*/ 1 w 54"/>
                  <a:gd name="T5" fmla="*/ 118 h 126"/>
                  <a:gd name="T6" fmla="*/ 41 w 54"/>
                  <a:gd name="T7" fmla="*/ 4 h 126"/>
                  <a:gd name="T8" fmla="*/ 49 w 54"/>
                  <a:gd name="T9" fmla="*/ 1 h 126"/>
                  <a:gd name="T10" fmla="*/ 53 w 54"/>
                  <a:gd name="T11" fmla="*/ 8 h 126"/>
                  <a:gd name="T12" fmla="*/ 13 w 54"/>
                  <a:gd name="T13" fmla="*/ 122 h 126"/>
                  <a:gd name="T14" fmla="*/ 7 w 54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26">
                    <a:moveTo>
                      <a:pt x="7" y="126"/>
                    </a:moveTo>
                    <a:cubicBezTo>
                      <a:pt x="6" y="126"/>
                      <a:pt x="6" y="126"/>
                      <a:pt x="5" y="126"/>
                    </a:cubicBezTo>
                    <a:cubicBezTo>
                      <a:pt x="2" y="125"/>
                      <a:pt x="0" y="121"/>
                      <a:pt x="1" y="118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6" y="0"/>
                      <a:pt x="49" y="1"/>
                    </a:cubicBezTo>
                    <a:cubicBezTo>
                      <a:pt x="52" y="2"/>
                      <a:pt x="54" y="5"/>
                      <a:pt x="53" y="8"/>
                    </a:cubicBezTo>
                    <a:cubicBezTo>
                      <a:pt x="13" y="122"/>
                      <a:pt x="13" y="122"/>
                      <a:pt x="13" y="122"/>
                    </a:cubicBezTo>
                    <a:cubicBezTo>
                      <a:pt x="12" y="125"/>
                      <a:pt x="10" y="126"/>
                      <a:pt x="7" y="126"/>
                    </a:cubicBezTo>
                    <a:close/>
                  </a:path>
                </a:pathLst>
              </a:custGeom>
              <a:solidFill>
                <a:srgbClr val="BD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BE8A552-9509-90DA-7E3C-420D1D0E4B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5613" y="5318125"/>
                <a:ext cx="222250" cy="385762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9E4EC20-C318-0000-772D-49D3EEC5E8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50038" y="5046663"/>
                <a:ext cx="1138237" cy="58737"/>
              </a:xfrm>
              <a:prstGeom prst="rect">
                <a:avLst/>
              </a:prstGeom>
              <a:solidFill>
                <a:srgbClr val="77D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8B5C52B-DAFB-AB31-FDC6-05FDDF0B8C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16663" y="5307013"/>
                <a:ext cx="615950" cy="168275"/>
              </a:xfrm>
              <a:prstGeom prst="rect">
                <a:avLst/>
              </a:prstGeom>
              <a:solidFill>
                <a:srgbClr val="8CB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804E2D2-CD00-4033-67BD-A8EABF16CE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271462"/>
              </a:xfrm>
              <a:prstGeom prst="rect">
                <a:avLst/>
              </a:prstGeom>
              <a:solidFill>
                <a:srgbClr val="73A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9B251FE-6E08-A735-7A9D-A19282FE6B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38888" y="5472113"/>
                <a:ext cx="574675" cy="49212"/>
              </a:xfrm>
              <a:prstGeom prst="rect">
                <a:avLst/>
              </a:prstGeom>
              <a:solidFill>
                <a:srgbClr val="6994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C35ADD-8AAE-009E-7B0F-852105F773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43850" y="1460500"/>
                <a:ext cx="795337" cy="104616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463FA6-494E-C06D-571C-84C24C977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18425" y="3957638"/>
                <a:ext cx="2847975" cy="1824037"/>
              </a:xfrm>
              <a:custGeom>
                <a:avLst/>
                <a:gdLst>
                  <a:gd name="T0" fmla="*/ 1031 w 1049"/>
                  <a:gd name="T1" fmla="*/ 672 h 672"/>
                  <a:gd name="T2" fmla="*/ 18 w 1049"/>
                  <a:gd name="T3" fmla="*/ 672 h 672"/>
                  <a:gd name="T4" fmla="*/ 0 w 1049"/>
                  <a:gd name="T5" fmla="*/ 654 h 672"/>
                  <a:gd name="T6" fmla="*/ 0 w 1049"/>
                  <a:gd name="T7" fmla="*/ 18 h 672"/>
                  <a:gd name="T8" fmla="*/ 18 w 1049"/>
                  <a:gd name="T9" fmla="*/ 0 h 672"/>
                  <a:gd name="T10" fmla="*/ 1031 w 1049"/>
                  <a:gd name="T11" fmla="*/ 0 h 672"/>
                  <a:gd name="T12" fmla="*/ 1049 w 1049"/>
                  <a:gd name="T13" fmla="*/ 18 h 672"/>
                  <a:gd name="T14" fmla="*/ 1049 w 1049"/>
                  <a:gd name="T15" fmla="*/ 654 h 672"/>
                  <a:gd name="T16" fmla="*/ 1031 w 1049"/>
                  <a:gd name="T17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9" h="672">
                    <a:moveTo>
                      <a:pt x="1031" y="672"/>
                    </a:moveTo>
                    <a:cubicBezTo>
                      <a:pt x="18" y="672"/>
                      <a:pt x="18" y="672"/>
                      <a:pt x="18" y="672"/>
                    </a:cubicBezTo>
                    <a:cubicBezTo>
                      <a:pt x="8" y="672"/>
                      <a:pt x="0" y="664"/>
                      <a:pt x="0" y="6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031" y="0"/>
                      <a:pt x="1031" y="0"/>
                      <a:pt x="1031" y="0"/>
                    </a:cubicBezTo>
                    <a:cubicBezTo>
                      <a:pt x="1041" y="0"/>
                      <a:pt x="1049" y="8"/>
                      <a:pt x="1049" y="18"/>
                    </a:cubicBezTo>
                    <a:cubicBezTo>
                      <a:pt x="1049" y="654"/>
                      <a:pt x="1049" y="654"/>
                      <a:pt x="1049" y="654"/>
                    </a:cubicBezTo>
                    <a:cubicBezTo>
                      <a:pt x="1049" y="664"/>
                      <a:pt x="1041" y="672"/>
                      <a:pt x="1031" y="672"/>
                    </a:cubicBezTo>
                    <a:close/>
                  </a:path>
                </a:pathLst>
              </a:custGeom>
              <a:solidFill>
                <a:srgbClr val="77A3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1F14B18-8429-E3A6-0BD5-2BF18922B5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071938"/>
                <a:ext cx="1392237" cy="433387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22B3CAE-D24F-8195-3406-ABD1E8488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248150"/>
                <a:ext cx="427037" cy="77787"/>
              </a:xfrm>
              <a:custGeom>
                <a:avLst/>
                <a:gdLst>
                  <a:gd name="T0" fmla="*/ 142 w 157"/>
                  <a:gd name="T1" fmla="*/ 29 h 29"/>
                  <a:gd name="T2" fmla="*/ 15 w 157"/>
                  <a:gd name="T3" fmla="*/ 29 h 29"/>
                  <a:gd name="T4" fmla="*/ 0 w 157"/>
                  <a:gd name="T5" fmla="*/ 15 h 29"/>
                  <a:gd name="T6" fmla="*/ 0 w 157"/>
                  <a:gd name="T7" fmla="*/ 15 h 29"/>
                  <a:gd name="T8" fmla="*/ 15 w 157"/>
                  <a:gd name="T9" fmla="*/ 0 h 29"/>
                  <a:gd name="T10" fmla="*/ 142 w 157"/>
                  <a:gd name="T11" fmla="*/ 0 h 29"/>
                  <a:gd name="T12" fmla="*/ 157 w 157"/>
                  <a:gd name="T13" fmla="*/ 15 h 29"/>
                  <a:gd name="T14" fmla="*/ 157 w 157"/>
                  <a:gd name="T15" fmla="*/ 15 h 29"/>
                  <a:gd name="T16" fmla="*/ 142 w 157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9">
                    <a:moveTo>
                      <a:pt x="142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6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29"/>
                      <a:pt x="142" y="29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17093D1-874C-DDE6-F805-42CCB0EBB4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4638675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E5D71A92-48F2-8D84-3268-F0C098D348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4814888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4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D40663E-C001-7008-1B51-473AED66DE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67650" y="5211763"/>
                <a:ext cx="1392237" cy="434975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BF3E163-1FF6-82B7-4807-E86E1EFB0B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350250" y="5387975"/>
                <a:ext cx="427037" cy="82550"/>
              </a:xfrm>
              <a:custGeom>
                <a:avLst/>
                <a:gdLst>
                  <a:gd name="T0" fmla="*/ 142 w 157"/>
                  <a:gd name="T1" fmla="*/ 30 h 30"/>
                  <a:gd name="T2" fmla="*/ 15 w 157"/>
                  <a:gd name="T3" fmla="*/ 30 h 30"/>
                  <a:gd name="T4" fmla="*/ 0 w 157"/>
                  <a:gd name="T5" fmla="*/ 15 h 30"/>
                  <a:gd name="T6" fmla="*/ 0 w 157"/>
                  <a:gd name="T7" fmla="*/ 15 h 30"/>
                  <a:gd name="T8" fmla="*/ 15 w 157"/>
                  <a:gd name="T9" fmla="*/ 0 h 30"/>
                  <a:gd name="T10" fmla="*/ 142 w 157"/>
                  <a:gd name="T11" fmla="*/ 0 h 30"/>
                  <a:gd name="T12" fmla="*/ 157 w 157"/>
                  <a:gd name="T13" fmla="*/ 15 h 30"/>
                  <a:gd name="T14" fmla="*/ 157 w 157"/>
                  <a:gd name="T15" fmla="*/ 15 h 30"/>
                  <a:gd name="T16" fmla="*/ 142 w 15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0">
                    <a:moveTo>
                      <a:pt x="142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50" y="0"/>
                      <a:pt x="157" y="7"/>
                      <a:pt x="157" y="15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23"/>
                      <a:pt x="150" y="30"/>
                      <a:pt x="142" y="30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3EE7CFD-0277-C8C3-4AF7-DDC70CFB9F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366250" y="4087813"/>
                <a:ext cx="1047750" cy="1541462"/>
              </a:xfrm>
              <a:prstGeom prst="rect">
                <a:avLst/>
              </a:prstGeom>
              <a:solidFill>
                <a:srgbClr val="8E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8AE071D-C6C3-1069-867C-20A5A0C56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71025" y="4692650"/>
                <a:ext cx="76200" cy="317500"/>
              </a:xfrm>
              <a:custGeom>
                <a:avLst/>
                <a:gdLst>
                  <a:gd name="T0" fmla="*/ 14 w 28"/>
                  <a:gd name="T1" fmla="*/ 117 h 117"/>
                  <a:gd name="T2" fmla="*/ 14 w 28"/>
                  <a:gd name="T3" fmla="*/ 117 h 117"/>
                  <a:gd name="T4" fmla="*/ 0 w 28"/>
                  <a:gd name="T5" fmla="*/ 103 h 117"/>
                  <a:gd name="T6" fmla="*/ 0 w 28"/>
                  <a:gd name="T7" fmla="*/ 13 h 117"/>
                  <a:gd name="T8" fmla="*/ 14 w 28"/>
                  <a:gd name="T9" fmla="*/ 0 h 117"/>
                  <a:gd name="T10" fmla="*/ 14 w 28"/>
                  <a:gd name="T11" fmla="*/ 0 h 117"/>
                  <a:gd name="T12" fmla="*/ 28 w 28"/>
                  <a:gd name="T13" fmla="*/ 13 h 117"/>
                  <a:gd name="T14" fmla="*/ 28 w 28"/>
                  <a:gd name="T15" fmla="*/ 103 h 117"/>
                  <a:gd name="T16" fmla="*/ 14 w 28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17">
                    <a:moveTo>
                      <a:pt x="14" y="117"/>
                    </a:moveTo>
                    <a:cubicBezTo>
                      <a:pt x="14" y="117"/>
                      <a:pt x="14" y="117"/>
                      <a:pt x="14" y="117"/>
                    </a:cubicBezTo>
                    <a:cubicBezTo>
                      <a:pt x="7" y="117"/>
                      <a:pt x="0" y="110"/>
                      <a:pt x="0" y="10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8" y="6"/>
                      <a:pt x="28" y="1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8" y="110"/>
                      <a:pt x="21" y="117"/>
                      <a:pt x="14" y="117"/>
                    </a:cubicBezTo>
                    <a:close/>
                  </a:path>
                </a:pathLst>
              </a:custGeom>
              <a:solidFill>
                <a:srgbClr val="538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77FFC0-8B7F-B6F2-9303-5096B2EE0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45650" y="3405188"/>
                <a:ext cx="806450" cy="552450"/>
              </a:xfrm>
              <a:custGeom>
                <a:avLst/>
                <a:gdLst>
                  <a:gd name="T0" fmla="*/ 397 w 508"/>
                  <a:gd name="T1" fmla="*/ 0 h 348"/>
                  <a:gd name="T2" fmla="*/ 301 w 508"/>
                  <a:gd name="T3" fmla="*/ 115 h 348"/>
                  <a:gd name="T4" fmla="*/ 0 w 508"/>
                  <a:gd name="T5" fmla="*/ 115 h 348"/>
                  <a:gd name="T6" fmla="*/ 0 w 508"/>
                  <a:gd name="T7" fmla="*/ 348 h 348"/>
                  <a:gd name="T8" fmla="*/ 508 w 508"/>
                  <a:gd name="T9" fmla="*/ 348 h 348"/>
                  <a:gd name="T10" fmla="*/ 508 w 508"/>
                  <a:gd name="T11" fmla="*/ 142 h 348"/>
                  <a:gd name="T12" fmla="*/ 508 w 508"/>
                  <a:gd name="T13" fmla="*/ 115 h 348"/>
                  <a:gd name="T14" fmla="*/ 508 w 508"/>
                  <a:gd name="T15" fmla="*/ 0 h 348"/>
                  <a:gd name="T16" fmla="*/ 397 w 508"/>
                  <a:gd name="T1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348">
                    <a:moveTo>
                      <a:pt x="397" y="0"/>
                    </a:moveTo>
                    <a:lnTo>
                      <a:pt x="301" y="115"/>
                    </a:lnTo>
                    <a:lnTo>
                      <a:pt x="0" y="115"/>
                    </a:lnTo>
                    <a:lnTo>
                      <a:pt x="0" y="348"/>
                    </a:lnTo>
                    <a:lnTo>
                      <a:pt x="508" y="348"/>
                    </a:lnTo>
                    <a:lnTo>
                      <a:pt x="508" y="142"/>
                    </a:lnTo>
                    <a:lnTo>
                      <a:pt x="508" y="115"/>
                    </a:lnTo>
                    <a:lnTo>
                      <a:pt x="508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178B34-F027-1F4B-2CE4-03C3F7A01D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07563" y="3321050"/>
                <a:ext cx="101600" cy="266700"/>
              </a:xfrm>
              <a:prstGeom prst="rect">
                <a:avLst/>
              </a:prstGeom>
              <a:solidFill>
                <a:srgbClr val="A6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C95CE1A-3F42-75CA-586D-810070CBCB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09163" y="3321050"/>
                <a:ext cx="100012" cy="266700"/>
              </a:xfrm>
              <a:prstGeom prst="rect">
                <a:avLst/>
              </a:prstGeom>
              <a:solidFill>
                <a:srgbClr val="FFD1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86B0FCBE-3431-2FA7-F3D6-3476E7A9D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09175" y="3321050"/>
                <a:ext cx="203200" cy="266700"/>
              </a:xfrm>
              <a:custGeom>
                <a:avLst/>
                <a:gdLst>
                  <a:gd name="T0" fmla="*/ 128 w 128"/>
                  <a:gd name="T1" fmla="*/ 168 h 168"/>
                  <a:gd name="T2" fmla="*/ 66 w 128"/>
                  <a:gd name="T3" fmla="*/ 168 h 168"/>
                  <a:gd name="T4" fmla="*/ 0 w 128"/>
                  <a:gd name="T5" fmla="*/ 0 h 168"/>
                  <a:gd name="T6" fmla="*/ 61 w 128"/>
                  <a:gd name="T7" fmla="*/ 0 h 168"/>
                  <a:gd name="T8" fmla="*/ 128 w 128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8">
                    <a:moveTo>
                      <a:pt x="128" y="168"/>
                    </a:moveTo>
                    <a:lnTo>
                      <a:pt x="66" y="16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76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EC82834-E12A-EBA1-C18F-ADD3366AA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77388" y="2108200"/>
                <a:ext cx="904875" cy="608012"/>
              </a:xfrm>
              <a:custGeom>
                <a:avLst/>
                <a:gdLst>
                  <a:gd name="T0" fmla="*/ 327 w 333"/>
                  <a:gd name="T1" fmla="*/ 224 h 224"/>
                  <a:gd name="T2" fmla="*/ 6 w 333"/>
                  <a:gd name="T3" fmla="*/ 224 h 224"/>
                  <a:gd name="T4" fmla="*/ 0 w 333"/>
                  <a:gd name="T5" fmla="*/ 218 h 224"/>
                  <a:gd name="T6" fmla="*/ 0 w 333"/>
                  <a:gd name="T7" fmla="*/ 6 h 224"/>
                  <a:gd name="T8" fmla="*/ 6 w 333"/>
                  <a:gd name="T9" fmla="*/ 0 h 224"/>
                  <a:gd name="T10" fmla="*/ 327 w 333"/>
                  <a:gd name="T11" fmla="*/ 0 h 224"/>
                  <a:gd name="T12" fmla="*/ 333 w 333"/>
                  <a:gd name="T13" fmla="*/ 6 h 224"/>
                  <a:gd name="T14" fmla="*/ 333 w 333"/>
                  <a:gd name="T15" fmla="*/ 218 h 224"/>
                  <a:gd name="T16" fmla="*/ 327 w 333"/>
                  <a:gd name="T1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224">
                    <a:moveTo>
                      <a:pt x="327" y="224"/>
                    </a:moveTo>
                    <a:cubicBezTo>
                      <a:pt x="6" y="224"/>
                      <a:pt x="6" y="224"/>
                      <a:pt x="6" y="224"/>
                    </a:cubicBezTo>
                    <a:cubicBezTo>
                      <a:pt x="2" y="224"/>
                      <a:pt x="0" y="221"/>
                      <a:pt x="0" y="2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30" y="0"/>
                      <a:pt x="333" y="3"/>
                      <a:pt x="333" y="6"/>
                    </a:cubicBezTo>
                    <a:cubicBezTo>
                      <a:pt x="333" y="218"/>
                      <a:pt x="333" y="218"/>
                      <a:pt x="333" y="218"/>
                    </a:cubicBezTo>
                    <a:cubicBezTo>
                      <a:pt x="333" y="221"/>
                      <a:pt x="330" y="224"/>
                      <a:pt x="327" y="224"/>
                    </a:cubicBezTo>
                    <a:close/>
                  </a:path>
                </a:pathLst>
              </a:cu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987273F-4B05-8356-484D-442AD39C06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12375" y="3846513"/>
                <a:ext cx="260350" cy="6508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C5A19E0C-FE27-69EF-A2DD-01BF8813BD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94713" y="5540375"/>
                <a:ext cx="157162" cy="198437"/>
              </a:xfrm>
              <a:custGeom>
                <a:avLst/>
                <a:gdLst>
                  <a:gd name="T0" fmla="*/ 2 w 58"/>
                  <a:gd name="T1" fmla="*/ 5 h 73"/>
                  <a:gd name="T2" fmla="*/ 3 w 58"/>
                  <a:gd name="T3" fmla="*/ 62 h 73"/>
                  <a:gd name="T4" fmla="*/ 31 w 58"/>
                  <a:gd name="T5" fmla="*/ 72 h 73"/>
                  <a:gd name="T6" fmla="*/ 55 w 58"/>
                  <a:gd name="T7" fmla="*/ 66 h 73"/>
                  <a:gd name="T8" fmla="*/ 58 w 58"/>
                  <a:gd name="T9" fmla="*/ 0 h 73"/>
                  <a:gd name="T10" fmla="*/ 2 w 58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3">
                    <a:moveTo>
                      <a:pt x="2" y="5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0" y="72"/>
                      <a:pt x="31" y="72"/>
                    </a:cubicBezTo>
                    <a:cubicBezTo>
                      <a:pt x="31" y="72"/>
                      <a:pt x="43" y="73"/>
                      <a:pt x="55" y="66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C42CB041-C1CE-221B-7A94-19D4785AEE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18150"/>
                <a:ext cx="157162" cy="223837"/>
              </a:xfrm>
              <a:custGeom>
                <a:avLst/>
                <a:gdLst>
                  <a:gd name="T0" fmla="*/ 56 w 58"/>
                  <a:gd name="T1" fmla="*/ 0 h 82"/>
                  <a:gd name="T2" fmla="*/ 56 w 58"/>
                  <a:gd name="T3" fmla="*/ 70 h 82"/>
                  <a:gd name="T4" fmla="*/ 27 w 58"/>
                  <a:gd name="T5" fmla="*/ 81 h 82"/>
                  <a:gd name="T6" fmla="*/ 4 w 58"/>
                  <a:gd name="T7" fmla="*/ 74 h 82"/>
                  <a:gd name="T8" fmla="*/ 0 w 58"/>
                  <a:gd name="T9" fmla="*/ 8 h 82"/>
                  <a:gd name="T10" fmla="*/ 56 w 5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2">
                    <a:moveTo>
                      <a:pt x="56" y="0"/>
                    </a:move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8" y="81"/>
                      <a:pt x="27" y="81"/>
                    </a:cubicBezTo>
                    <a:cubicBezTo>
                      <a:pt x="27" y="81"/>
                      <a:pt x="16" y="82"/>
                      <a:pt x="4" y="74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3214F4C-F45B-F609-14DB-382B66F11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80425" y="3817938"/>
                <a:ext cx="990600" cy="1676400"/>
              </a:xfrm>
              <a:custGeom>
                <a:avLst/>
                <a:gdLst>
                  <a:gd name="T0" fmla="*/ 19 w 365"/>
                  <a:gd name="T1" fmla="*/ 24 h 617"/>
                  <a:gd name="T2" fmla="*/ 0 w 365"/>
                  <a:gd name="T3" fmla="*/ 341 h 617"/>
                  <a:gd name="T4" fmla="*/ 0 w 365"/>
                  <a:gd name="T5" fmla="*/ 617 h 617"/>
                  <a:gd name="T6" fmla="*/ 78 w 365"/>
                  <a:gd name="T7" fmla="*/ 617 h 617"/>
                  <a:gd name="T8" fmla="*/ 98 w 365"/>
                  <a:gd name="T9" fmla="*/ 367 h 617"/>
                  <a:gd name="T10" fmla="*/ 137 w 365"/>
                  <a:gd name="T11" fmla="*/ 124 h 617"/>
                  <a:gd name="T12" fmla="*/ 150 w 365"/>
                  <a:gd name="T13" fmla="*/ 127 h 617"/>
                  <a:gd name="T14" fmla="*/ 270 w 365"/>
                  <a:gd name="T15" fmla="*/ 609 h 617"/>
                  <a:gd name="T16" fmla="*/ 365 w 365"/>
                  <a:gd name="T17" fmla="*/ 608 h 617"/>
                  <a:gd name="T18" fmla="*/ 254 w 365"/>
                  <a:gd name="T19" fmla="*/ 0 h 617"/>
                  <a:gd name="T20" fmla="*/ 19 w 365"/>
                  <a:gd name="T21" fmla="*/ 24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617">
                    <a:moveTo>
                      <a:pt x="19" y="24"/>
                    </a:moveTo>
                    <a:cubicBezTo>
                      <a:pt x="0" y="341"/>
                      <a:pt x="0" y="341"/>
                      <a:pt x="0" y="34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78" y="617"/>
                      <a:pt x="78" y="617"/>
                      <a:pt x="78" y="617"/>
                    </a:cubicBezTo>
                    <a:cubicBezTo>
                      <a:pt x="98" y="367"/>
                      <a:pt x="98" y="367"/>
                      <a:pt x="98" y="367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137" y="124"/>
                      <a:pt x="141" y="111"/>
                      <a:pt x="150" y="127"/>
                    </a:cubicBezTo>
                    <a:cubicBezTo>
                      <a:pt x="270" y="609"/>
                      <a:pt x="270" y="609"/>
                      <a:pt x="270" y="609"/>
                    </a:cubicBezTo>
                    <a:cubicBezTo>
                      <a:pt x="365" y="608"/>
                      <a:pt x="365" y="608"/>
                      <a:pt x="365" y="608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233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CB6B625-ACE8-7F8E-D695-32297BC022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78850" y="3817938"/>
                <a:ext cx="892175" cy="1652587"/>
              </a:xfrm>
              <a:custGeom>
                <a:avLst/>
                <a:gdLst>
                  <a:gd name="T0" fmla="*/ 192 w 329"/>
                  <a:gd name="T1" fmla="*/ 68 h 608"/>
                  <a:gd name="T2" fmla="*/ 306 w 329"/>
                  <a:gd name="T3" fmla="*/ 608 h 608"/>
                  <a:gd name="T4" fmla="*/ 329 w 329"/>
                  <a:gd name="T5" fmla="*/ 608 h 608"/>
                  <a:gd name="T6" fmla="*/ 218 w 329"/>
                  <a:gd name="T7" fmla="*/ 0 h 608"/>
                  <a:gd name="T8" fmla="*/ 0 w 329"/>
                  <a:gd name="T9" fmla="*/ 34 h 608"/>
                  <a:gd name="T10" fmla="*/ 192 w 329"/>
                  <a:gd name="T11" fmla="*/ 6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9" h="608">
                    <a:moveTo>
                      <a:pt x="192" y="68"/>
                    </a:moveTo>
                    <a:cubicBezTo>
                      <a:pt x="306" y="608"/>
                      <a:pt x="306" y="608"/>
                      <a:pt x="306" y="608"/>
                    </a:cubicBezTo>
                    <a:cubicBezTo>
                      <a:pt x="329" y="608"/>
                      <a:pt x="329" y="608"/>
                      <a:pt x="329" y="608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81" y="89"/>
                      <a:pt x="192" y="68"/>
                    </a:cubicBez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6B0A362-8518-E35A-65E9-E8DCA3283C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11475"/>
                <a:ext cx="773112" cy="673100"/>
              </a:xfrm>
              <a:custGeom>
                <a:avLst/>
                <a:gdLst>
                  <a:gd name="T0" fmla="*/ 0 w 285"/>
                  <a:gd name="T1" fmla="*/ 208 h 248"/>
                  <a:gd name="T2" fmla="*/ 24 w 285"/>
                  <a:gd name="T3" fmla="*/ 232 h 248"/>
                  <a:gd name="T4" fmla="*/ 64 w 285"/>
                  <a:gd name="T5" fmla="*/ 220 h 248"/>
                  <a:gd name="T6" fmla="*/ 228 w 285"/>
                  <a:gd name="T7" fmla="*/ 28 h 248"/>
                  <a:gd name="T8" fmla="*/ 274 w 285"/>
                  <a:gd name="T9" fmla="*/ 24 h 248"/>
                  <a:gd name="T10" fmla="*/ 285 w 285"/>
                  <a:gd name="T11" fmla="*/ 15 h 248"/>
                  <a:gd name="T12" fmla="*/ 270 w 285"/>
                  <a:gd name="T13" fmla="*/ 0 h 248"/>
                  <a:gd name="T14" fmla="*/ 266 w 285"/>
                  <a:gd name="T15" fmla="*/ 0 h 248"/>
                  <a:gd name="T16" fmla="*/ 208 w 285"/>
                  <a:gd name="T17" fmla="*/ 0 h 248"/>
                  <a:gd name="T18" fmla="*/ 180 w 285"/>
                  <a:gd name="T19" fmla="*/ 8 h 248"/>
                  <a:gd name="T20" fmla="*/ 48 w 285"/>
                  <a:gd name="T21" fmla="*/ 164 h 248"/>
                  <a:gd name="T22" fmla="*/ 28 w 285"/>
                  <a:gd name="T23" fmla="*/ 148 h 248"/>
                  <a:gd name="T24" fmla="*/ 0 w 285"/>
                  <a:gd name="T25" fmla="*/ 20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5" h="248">
                    <a:moveTo>
                      <a:pt x="0" y="208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24" y="232"/>
                      <a:pt x="44" y="248"/>
                      <a:pt x="64" y="22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74" y="24"/>
                      <a:pt x="274" y="24"/>
                      <a:pt x="274" y="24"/>
                    </a:cubicBezTo>
                    <a:cubicBezTo>
                      <a:pt x="279" y="24"/>
                      <a:pt x="284" y="20"/>
                      <a:pt x="285" y="15"/>
                    </a:cubicBezTo>
                    <a:cubicBezTo>
                      <a:pt x="285" y="10"/>
                      <a:pt x="282" y="4"/>
                      <a:pt x="270" y="0"/>
                    </a:cubicBezTo>
                    <a:cubicBezTo>
                      <a:pt x="269" y="0"/>
                      <a:pt x="267" y="0"/>
                      <a:pt x="266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188" y="0"/>
                      <a:pt x="180" y="8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28" y="148"/>
                      <a:pt x="28" y="148"/>
                      <a:pt x="28" y="148"/>
                    </a:cubicBez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E90D6465-FC5F-3C18-EA19-6316125CD5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2952750"/>
                <a:ext cx="773112" cy="631825"/>
              </a:xfrm>
              <a:custGeom>
                <a:avLst/>
                <a:gdLst>
                  <a:gd name="T0" fmla="*/ 0 w 285"/>
                  <a:gd name="T1" fmla="*/ 193 h 233"/>
                  <a:gd name="T2" fmla="*/ 24 w 285"/>
                  <a:gd name="T3" fmla="*/ 217 h 233"/>
                  <a:gd name="T4" fmla="*/ 64 w 285"/>
                  <a:gd name="T5" fmla="*/ 205 h 233"/>
                  <a:gd name="T6" fmla="*/ 228 w 285"/>
                  <a:gd name="T7" fmla="*/ 13 h 233"/>
                  <a:gd name="T8" fmla="*/ 274 w 285"/>
                  <a:gd name="T9" fmla="*/ 9 h 233"/>
                  <a:gd name="T10" fmla="*/ 285 w 285"/>
                  <a:gd name="T11" fmla="*/ 0 h 233"/>
                  <a:gd name="T12" fmla="*/ 224 w 285"/>
                  <a:gd name="T13" fmla="*/ 7 h 233"/>
                  <a:gd name="T14" fmla="*/ 54 w 285"/>
                  <a:gd name="T15" fmla="*/ 205 h 233"/>
                  <a:gd name="T16" fmla="*/ 32 w 285"/>
                  <a:gd name="T17" fmla="*/ 206 h 233"/>
                  <a:gd name="T18" fmla="*/ 8 w 285"/>
                  <a:gd name="T19" fmla="*/ 184 h 233"/>
                  <a:gd name="T20" fmla="*/ 0 w 285"/>
                  <a:gd name="T21" fmla="*/ 19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233">
                    <a:moveTo>
                      <a:pt x="0" y="193"/>
                    </a:moveTo>
                    <a:cubicBezTo>
                      <a:pt x="24" y="217"/>
                      <a:pt x="24" y="217"/>
                      <a:pt x="24" y="217"/>
                    </a:cubicBezTo>
                    <a:cubicBezTo>
                      <a:pt x="24" y="217"/>
                      <a:pt x="44" y="233"/>
                      <a:pt x="64" y="205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79" y="9"/>
                      <a:pt x="284" y="5"/>
                      <a:pt x="285" y="0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54" y="205"/>
                      <a:pt x="54" y="205"/>
                      <a:pt x="54" y="205"/>
                    </a:cubicBezTo>
                    <a:cubicBezTo>
                      <a:pt x="48" y="211"/>
                      <a:pt x="38" y="212"/>
                      <a:pt x="32" y="206"/>
                    </a:cubicBezTo>
                    <a:cubicBezTo>
                      <a:pt x="8" y="184"/>
                      <a:pt x="8" y="184"/>
                      <a:pt x="8" y="184"/>
                    </a:cubicBez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FD41F57C-6CB0-F046-C160-EA6E4089D5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5100" y="2017713"/>
                <a:ext cx="587375" cy="785812"/>
              </a:xfrm>
              <a:custGeom>
                <a:avLst/>
                <a:gdLst>
                  <a:gd name="T0" fmla="*/ 171 w 216"/>
                  <a:gd name="T1" fmla="*/ 289 h 289"/>
                  <a:gd name="T2" fmla="*/ 63 w 216"/>
                  <a:gd name="T3" fmla="*/ 113 h 289"/>
                  <a:gd name="T4" fmla="*/ 23 w 216"/>
                  <a:gd name="T5" fmla="*/ 73 h 289"/>
                  <a:gd name="T6" fmla="*/ 35 w 216"/>
                  <a:gd name="T7" fmla="*/ 57 h 289"/>
                  <a:gd name="T8" fmla="*/ 8 w 216"/>
                  <a:gd name="T9" fmla="*/ 19 h 289"/>
                  <a:gd name="T10" fmla="*/ 27 w 216"/>
                  <a:gd name="T11" fmla="*/ 13 h 289"/>
                  <a:gd name="T12" fmla="*/ 61 w 216"/>
                  <a:gd name="T13" fmla="*/ 41 h 289"/>
                  <a:gd name="T14" fmla="*/ 97 w 216"/>
                  <a:gd name="T15" fmla="*/ 97 h 289"/>
                  <a:gd name="T16" fmla="*/ 216 w 216"/>
                  <a:gd name="T17" fmla="*/ 247 h 289"/>
                  <a:gd name="T18" fmla="*/ 171 w 216"/>
                  <a:gd name="T1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89">
                    <a:moveTo>
                      <a:pt x="171" y="289"/>
                    </a:moveTo>
                    <a:cubicBezTo>
                      <a:pt x="171" y="289"/>
                      <a:pt x="75" y="149"/>
                      <a:pt x="63" y="113"/>
                    </a:cubicBezTo>
                    <a:cubicBezTo>
                      <a:pt x="63" y="113"/>
                      <a:pt x="15" y="109"/>
                      <a:pt x="23" y="73"/>
                    </a:cubicBezTo>
                    <a:cubicBezTo>
                      <a:pt x="23" y="73"/>
                      <a:pt x="23" y="57"/>
                      <a:pt x="35" y="57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0" y="0"/>
                      <a:pt x="27" y="13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103" y="41"/>
                      <a:pt x="97" y="97"/>
                    </a:cubicBezTo>
                    <a:cubicBezTo>
                      <a:pt x="97" y="97"/>
                      <a:pt x="169" y="209"/>
                      <a:pt x="216" y="247"/>
                    </a:cubicBezTo>
                    <a:lnTo>
                      <a:pt x="171" y="289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31EEBB5E-82C5-FE7A-92D9-86BAB303A3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4150" y="2070100"/>
                <a:ext cx="488950" cy="733425"/>
              </a:xfrm>
              <a:custGeom>
                <a:avLst/>
                <a:gdLst>
                  <a:gd name="T0" fmla="*/ 0 w 180"/>
                  <a:gd name="T1" fmla="*/ 0 h 270"/>
                  <a:gd name="T2" fmla="*/ 27 w 180"/>
                  <a:gd name="T3" fmla="*/ 38 h 270"/>
                  <a:gd name="T4" fmla="*/ 15 w 180"/>
                  <a:gd name="T5" fmla="*/ 54 h 270"/>
                  <a:gd name="T6" fmla="*/ 55 w 180"/>
                  <a:gd name="T7" fmla="*/ 94 h 270"/>
                  <a:gd name="T8" fmla="*/ 163 w 180"/>
                  <a:gd name="T9" fmla="*/ 270 h 270"/>
                  <a:gd name="T10" fmla="*/ 180 w 180"/>
                  <a:gd name="T11" fmla="*/ 259 h 270"/>
                  <a:gd name="T12" fmla="*/ 60 w 180"/>
                  <a:gd name="T13" fmla="*/ 89 h 270"/>
                  <a:gd name="T14" fmla="*/ 20 w 180"/>
                  <a:gd name="T15" fmla="*/ 50 h 270"/>
                  <a:gd name="T16" fmla="*/ 37 w 180"/>
                  <a:gd name="T17" fmla="*/ 39 h 270"/>
                  <a:gd name="T18" fmla="*/ 0 w 180"/>
                  <a:gd name="T1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" h="270">
                    <a:moveTo>
                      <a:pt x="0" y="0"/>
                    </a:moveTo>
                    <a:cubicBezTo>
                      <a:pt x="27" y="38"/>
                      <a:pt x="27" y="38"/>
                      <a:pt x="27" y="38"/>
                    </a:cubicBezTo>
                    <a:cubicBezTo>
                      <a:pt x="15" y="38"/>
                      <a:pt x="15" y="54"/>
                      <a:pt x="15" y="54"/>
                    </a:cubicBezTo>
                    <a:cubicBezTo>
                      <a:pt x="7" y="90"/>
                      <a:pt x="55" y="94"/>
                      <a:pt x="55" y="94"/>
                    </a:cubicBezTo>
                    <a:cubicBezTo>
                      <a:pt x="67" y="130"/>
                      <a:pt x="163" y="270"/>
                      <a:pt x="163" y="270"/>
                    </a:cubicBezTo>
                    <a:cubicBezTo>
                      <a:pt x="180" y="259"/>
                      <a:pt x="180" y="259"/>
                      <a:pt x="180" y="259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0" y="89"/>
                      <a:pt x="13" y="76"/>
                      <a:pt x="20" y="50"/>
                    </a:cubicBezTo>
                    <a:cubicBezTo>
                      <a:pt x="20" y="50"/>
                      <a:pt x="23" y="40"/>
                      <a:pt x="37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4D095239-A465-5550-D741-9C659E0DB4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83625" y="2738438"/>
                <a:ext cx="271462" cy="280987"/>
              </a:xfrm>
              <a:custGeom>
                <a:avLst/>
                <a:gdLst>
                  <a:gd name="T0" fmla="*/ 32 w 100"/>
                  <a:gd name="T1" fmla="*/ 16 h 104"/>
                  <a:gd name="T2" fmla="*/ 32 w 100"/>
                  <a:gd name="T3" fmla="*/ 56 h 104"/>
                  <a:gd name="T4" fmla="*/ 8 w 100"/>
                  <a:gd name="T5" fmla="*/ 64 h 104"/>
                  <a:gd name="T6" fmla="*/ 0 w 100"/>
                  <a:gd name="T7" fmla="*/ 80 h 104"/>
                  <a:gd name="T8" fmla="*/ 40 w 100"/>
                  <a:gd name="T9" fmla="*/ 96 h 104"/>
                  <a:gd name="T10" fmla="*/ 96 w 100"/>
                  <a:gd name="T11" fmla="*/ 104 h 104"/>
                  <a:gd name="T12" fmla="*/ 100 w 100"/>
                  <a:gd name="T13" fmla="*/ 68 h 104"/>
                  <a:gd name="T14" fmla="*/ 80 w 100"/>
                  <a:gd name="T15" fmla="*/ 60 h 104"/>
                  <a:gd name="T16" fmla="*/ 84 w 100"/>
                  <a:gd name="T17" fmla="*/ 0 h 104"/>
                  <a:gd name="T18" fmla="*/ 32 w 100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4">
                    <a:moveTo>
                      <a:pt x="32" y="1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36" y="92"/>
                      <a:pt x="40" y="96"/>
                    </a:cubicBezTo>
                    <a:cubicBezTo>
                      <a:pt x="44" y="100"/>
                      <a:pt x="96" y="104"/>
                      <a:pt x="96" y="10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4" y="0"/>
                      <a:pt x="84" y="0"/>
                      <a:pt x="84" y="0"/>
                    </a:cubicBez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01CC48F-7EF0-8D5A-022B-D406490350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37588" y="2270125"/>
                <a:ext cx="458787" cy="369887"/>
              </a:xfrm>
              <a:custGeom>
                <a:avLst/>
                <a:gdLst>
                  <a:gd name="T0" fmla="*/ 33 w 169"/>
                  <a:gd name="T1" fmla="*/ 99 h 136"/>
                  <a:gd name="T2" fmla="*/ 32 w 169"/>
                  <a:gd name="T3" fmla="*/ 100 h 136"/>
                  <a:gd name="T4" fmla="*/ 25 w 169"/>
                  <a:gd name="T5" fmla="*/ 40 h 136"/>
                  <a:gd name="T6" fmla="*/ 49 w 169"/>
                  <a:gd name="T7" fmla="*/ 0 h 136"/>
                  <a:gd name="T8" fmla="*/ 77 w 169"/>
                  <a:gd name="T9" fmla="*/ 32 h 136"/>
                  <a:gd name="T10" fmla="*/ 145 w 169"/>
                  <a:gd name="T11" fmla="*/ 100 h 136"/>
                  <a:gd name="T12" fmla="*/ 133 w 169"/>
                  <a:gd name="T13" fmla="*/ 136 h 136"/>
                  <a:gd name="T14" fmla="*/ 109 w 169"/>
                  <a:gd name="T15" fmla="*/ 136 h 136"/>
                  <a:gd name="T16" fmla="*/ 116 w 169"/>
                  <a:gd name="T17" fmla="*/ 105 h 136"/>
                  <a:gd name="T18" fmla="*/ 99 w 169"/>
                  <a:gd name="T19" fmla="*/ 81 h 136"/>
                  <a:gd name="T20" fmla="*/ 60 w 169"/>
                  <a:gd name="T21" fmla="*/ 77 h 136"/>
                  <a:gd name="T22" fmla="*/ 38 w 169"/>
                  <a:gd name="T23" fmla="*/ 89 h 136"/>
                  <a:gd name="T24" fmla="*/ 33 w 169"/>
                  <a:gd name="T25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36">
                    <a:moveTo>
                      <a:pt x="33" y="99"/>
                    </a:moveTo>
                    <a:cubicBezTo>
                      <a:pt x="33" y="99"/>
                      <a:pt x="33" y="100"/>
                      <a:pt x="32" y="100"/>
                    </a:cubicBezTo>
                    <a:cubicBezTo>
                      <a:pt x="27" y="98"/>
                      <a:pt x="0" y="87"/>
                      <a:pt x="25" y="4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1" y="24"/>
                      <a:pt x="77" y="32"/>
                    </a:cubicBezTo>
                    <a:cubicBezTo>
                      <a:pt x="77" y="32"/>
                      <a:pt x="169" y="48"/>
                      <a:pt x="145" y="100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17" y="124"/>
                      <a:pt x="109" y="136"/>
                    </a:cubicBezTo>
                    <a:cubicBezTo>
                      <a:pt x="116" y="105"/>
                      <a:pt x="116" y="105"/>
                      <a:pt x="116" y="105"/>
                    </a:cubicBezTo>
                    <a:cubicBezTo>
                      <a:pt x="119" y="94"/>
                      <a:pt x="111" y="83"/>
                      <a:pt x="99" y="81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51" y="76"/>
                      <a:pt x="42" y="81"/>
                      <a:pt x="38" y="89"/>
                    </a:cubicBezTo>
                    <a:lnTo>
                      <a:pt x="33" y="99"/>
                    </a:lnTo>
                    <a:close/>
                  </a:path>
                </a:pathLst>
              </a:custGeom>
              <a:solidFill>
                <a:srgbClr val="0F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AF4F45B-53B1-18B0-A004-2EE3E2C967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2444750"/>
                <a:ext cx="358775" cy="358775"/>
              </a:xfrm>
              <a:custGeom>
                <a:avLst/>
                <a:gdLst>
                  <a:gd name="T0" fmla="*/ 23 w 132"/>
                  <a:gd name="T1" fmla="*/ 20 h 132"/>
                  <a:gd name="T2" fmla="*/ 5 w 132"/>
                  <a:gd name="T3" fmla="*/ 117 h 132"/>
                  <a:gd name="T4" fmla="*/ 17 w 132"/>
                  <a:gd name="T5" fmla="*/ 129 h 132"/>
                  <a:gd name="T6" fmla="*/ 95 w 132"/>
                  <a:gd name="T7" fmla="*/ 104 h 132"/>
                  <a:gd name="T8" fmla="*/ 123 w 132"/>
                  <a:gd name="T9" fmla="*/ 68 h 132"/>
                  <a:gd name="T10" fmla="*/ 108 w 132"/>
                  <a:gd name="T11" fmla="*/ 56 h 132"/>
                  <a:gd name="T12" fmla="*/ 99 w 132"/>
                  <a:gd name="T13" fmla="*/ 60 h 132"/>
                  <a:gd name="T14" fmla="*/ 103 w 132"/>
                  <a:gd name="T15" fmla="*/ 36 h 132"/>
                  <a:gd name="T16" fmla="*/ 63 w 132"/>
                  <a:gd name="T17" fmla="*/ 8 h 132"/>
                  <a:gd name="T18" fmla="*/ 23 w 132"/>
                  <a:gd name="T19" fmla="*/ 2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23" y="20"/>
                    </a:moveTo>
                    <a:cubicBezTo>
                      <a:pt x="23" y="20"/>
                      <a:pt x="0" y="80"/>
                      <a:pt x="5" y="117"/>
                    </a:cubicBezTo>
                    <a:cubicBezTo>
                      <a:pt x="6" y="124"/>
                      <a:pt x="11" y="128"/>
                      <a:pt x="17" y="129"/>
                    </a:cubicBezTo>
                    <a:cubicBezTo>
                      <a:pt x="39" y="131"/>
                      <a:pt x="89" y="132"/>
                      <a:pt x="95" y="104"/>
                    </a:cubicBezTo>
                    <a:cubicBezTo>
                      <a:pt x="95" y="104"/>
                      <a:pt x="132" y="97"/>
                      <a:pt x="123" y="68"/>
                    </a:cubicBezTo>
                    <a:cubicBezTo>
                      <a:pt x="120" y="61"/>
                      <a:pt x="115" y="56"/>
                      <a:pt x="108" y="56"/>
                    </a:cubicBezTo>
                    <a:cubicBezTo>
                      <a:pt x="105" y="56"/>
                      <a:pt x="102" y="57"/>
                      <a:pt x="99" y="60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11" y="12"/>
                      <a:pt x="63" y="8"/>
                    </a:cubicBezTo>
                    <a:cubicBezTo>
                      <a:pt x="63" y="8"/>
                      <a:pt x="31" y="0"/>
                      <a:pt x="23" y="20"/>
                    </a:cubicBezTo>
                    <a:close/>
                  </a:path>
                </a:pathLst>
              </a:custGeom>
              <a:solidFill>
                <a:srgbClr val="F9C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428B7824-2CA4-15B9-059D-772905F5D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682875"/>
                <a:ext cx="1314450" cy="1325562"/>
              </a:xfrm>
              <a:custGeom>
                <a:avLst/>
                <a:gdLst>
                  <a:gd name="T0" fmla="*/ 228 w 484"/>
                  <a:gd name="T1" fmla="*/ 76 h 488"/>
                  <a:gd name="T2" fmla="*/ 99 w 484"/>
                  <a:gd name="T3" fmla="*/ 6 h 488"/>
                  <a:gd name="T4" fmla="*/ 76 w 484"/>
                  <a:gd name="T5" fmla="*/ 6 h 488"/>
                  <a:gd name="T6" fmla="*/ 4 w 484"/>
                  <a:gd name="T7" fmla="*/ 68 h 488"/>
                  <a:gd name="T8" fmla="*/ 12 w 484"/>
                  <a:gd name="T9" fmla="*/ 88 h 488"/>
                  <a:gd name="T10" fmla="*/ 136 w 484"/>
                  <a:gd name="T11" fmla="*/ 184 h 488"/>
                  <a:gd name="T12" fmla="*/ 124 w 484"/>
                  <a:gd name="T13" fmla="*/ 436 h 488"/>
                  <a:gd name="T14" fmla="*/ 144 w 484"/>
                  <a:gd name="T15" fmla="*/ 460 h 488"/>
                  <a:gd name="T16" fmla="*/ 392 w 484"/>
                  <a:gd name="T17" fmla="*/ 444 h 488"/>
                  <a:gd name="T18" fmla="*/ 396 w 484"/>
                  <a:gd name="T19" fmla="*/ 424 h 488"/>
                  <a:gd name="T20" fmla="*/ 372 w 484"/>
                  <a:gd name="T21" fmla="*/ 276 h 488"/>
                  <a:gd name="T22" fmla="*/ 404 w 484"/>
                  <a:gd name="T23" fmla="*/ 308 h 488"/>
                  <a:gd name="T24" fmla="*/ 428 w 484"/>
                  <a:gd name="T25" fmla="*/ 312 h 488"/>
                  <a:gd name="T26" fmla="*/ 480 w 484"/>
                  <a:gd name="T27" fmla="*/ 236 h 488"/>
                  <a:gd name="T28" fmla="*/ 472 w 484"/>
                  <a:gd name="T29" fmla="*/ 212 h 488"/>
                  <a:gd name="T30" fmla="*/ 408 w 484"/>
                  <a:gd name="T31" fmla="*/ 136 h 488"/>
                  <a:gd name="T32" fmla="*/ 352 w 484"/>
                  <a:gd name="T33" fmla="*/ 100 h 488"/>
                  <a:gd name="T34" fmla="*/ 298 w 484"/>
                  <a:gd name="T35" fmla="*/ 87 h 488"/>
                  <a:gd name="T36" fmla="*/ 252 w 484"/>
                  <a:gd name="T37" fmla="*/ 116 h 488"/>
                  <a:gd name="T38" fmla="*/ 228 w 484"/>
                  <a:gd name="T39" fmla="*/ 7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4" h="488">
                    <a:moveTo>
                      <a:pt x="228" y="76"/>
                    </a:moveTo>
                    <a:cubicBezTo>
                      <a:pt x="228" y="76"/>
                      <a:pt x="151" y="48"/>
                      <a:pt x="99" y="6"/>
                    </a:cubicBezTo>
                    <a:cubicBezTo>
                      <a:pt x="93" y="0"/>
                      <a:pt x="83" y="0"/>
                      <a:pt x="76" y="6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0" y="76"/>
                      <a:pt x="12" y="88"/>
                    </a:cubicBezTo>
                    <a:cubicBezTo>
                      <a:pt x="12" y="88"/>
                      <a:pt x="96" y="168"/>
                      <a:pt x="136" y="184"/>
                    </a:cubicBezTo>
                    <a:cubicBezTo>
                      <a:pt x="124" y="436"/>
                      <a:pt x="124" y="436"/>
                      <a:pt x="124" y="436"/>
                    </a:cubicBezTo>
                    <a:cubicBezTo>
                      <a:pt x="124" y="436"/>
                      <a:pt x="116" y="456"/>
                      <a:pt x="144" y="460"/>
                    </a:cubicBezTo>
                    <a:cubicBezTo>
                      <a:pt x="144" y="460"/>
                      <a:pt x="304" y="488"/>
                      <a:pt x="392" y="444"/>
                    </a:cubicBezTo>
                    <a:cubicBezTo>
                      <a:pt x="392" y="444"/>
                      <a:pt x="400" y="440"/>
                      <a:pt x="396" y="424"/>
                    </a:cubicBezTo>
                    <a:cubicBezTo>
                      <a:pt x="372" y="276"/>
                      <a:pt x="372" y="276"/>
                      <a:pt x="372" y="276"/>
                    </a:cubicBezTo>
                    <a:cubicBezTo>
                      <a:pt x="404" y="308"/>
                      <a:pt x="404" y="308"/>
                      <a:pt x="404" y="308"/>
                    </a:cubicBezTo>
                    <a:cubicBezTo>
                      <a:pt x="404" y="308"/>
                      <a:pt x="412" y="324"/>
                      <a:pt x="428" y="312"/>
                    </a:cubicBezTo>
                    <a:cubicBezTo>
                      <a:pt x="480" y="236"/>
                      <a:pt x="480" y="236"/>
                      <a:pt x="480" y="236"/>
                    </a:cubicBezTo>
                    <a:cubicBezTo>
                      <a:pt x="480" y="236"/>
                      <a:pt x="484" y="228"/>
                      <a:pt x="472" y="212"/>
                    </a:cubicBezTo>
                    <a:cubicBezTo>
                      <a:pt x="408" y="136"/>
                      <a:pt x="408" y="136"/>
                      <a:pt x="408" y="136"/>
                    </a:cubicBezTo>
                    <a:cubicBezTo>
                      <a:pt x="408" y="136"/>
                      <a:pt x="396" y="108"/>
                      <a:pt x="352" y="100"/>
                    </a:cubicBezTo>
                    <a:cubicBezTo>
                      <a:pt x="308" y="92"/>
                      <a:pt x="298" y="87"/>
                      <a:pt x="298" y="87"/>
                    </a:cubicBezTo>
                    <a:cubicBezTo>
                      <a:pt x="298" y="87"/>
                      <a:pt x="292" y="124"/>
                      <a:pt x="252" y="116"/>
                    </a:cubicBezTo>
                    <a:cubicBezTo>
                      <a:pt x="252" y="116"/>
                      <a:pt x="200" y="104"/>
                      <a:pt x="228" y="76"/>
                    </a:cubicBezTo>
                    <a:close/>
                  </a:path>
                </a:pathLst>
              </a:custGeom>
              <a:solidFill>
                <a:srgbClr val="C6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2BD517E-8FDD-22FB-1053-CD8952C339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23363" y="3405188"/>
                <a:ext cx="188912" cy="506412"/>
              </a:xfrm>
              <a:custGeom>
                <a:avLst/>
                <a:gdLst>
                  <a:gd name="T0" fmla="*/ 0 w 69"/>
                  <a:gd name="T1" fmla="*/ 0 h 186"/>
                  <a:gd name="T2" fmla="*/ 10 w 69"/>
                  <a:gd name="T3" fmla="*/ 186 h 186"/>
                  <a:gd name="T4" fmla="*/ 30 w 69"/>
                  <a:gd name="T5" fmla="*/ 178 h 186"/>
                  <a:gd name="T6" fmla="*/ 34 w 69"/>
                  <a:gd name="T7" fmla="*/ 158 h 186"/>
                  <a:gd name="T8" fmla="*/ 10 w 69"/>
                  <a:gd name="T9" fmla="*/ 10 h 186"/>
                  <a:gd name="T10" fmla="*/ 42 w 69"/>
                  <a:gd name="T11" fmla="*/ 42 h 186"/>
                  <a:gd name="T12" fmla="*/ 66 w 69"/>
                  <a:gd name="T13" fmla="*/ 46 h 186"/>
                  <a:gd name="T14" fmla="*/ 69 w 69"/>
                  <a:gd name="T15" fmla="*/ 41 h 186"/>
                  <a:gd name="T16" fmla="*/ 0 w 69"/>
                  <a:gd name="T1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86">
                    <a:moveTo>
                      <a:pt x="0" y="0"/>
                    </a:moveTo>
                    <a:cubicBezTo>
                      <a:pt x="10" y="186"/>
                      <a:pt x="10" y="186"/>
                      <a:pt x="10" y="186"/>
                    </a:cubicBezTo>
                    <a:cubicBezTo>
                      <a:pt x="17" y="184"/>
                      <a:pt x="24" y="181"/>
                      <a:pt x="30" y="178"/>
                    </a:cubicBezTo>
                    <a:cubicBezTo>
                      <a:pt x="30" y="178"/>
                      <a:pt x="38" y="174"/>
                      <a:pt x="34" y="15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50" y="58"/>
                      <a:pt x="66" y="46"/>
                    </a:cubicBezTo>
                    <a:cubicBezTo>
                      <a:pt x="69" y="41"/>
                      <a:pt x="69" y="41"/>
                      <a:pt x="69" y="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006E96D6-C1B0-A518-4A2D-232AE3F7F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1713" y="4156075"/>
                <a:ext cx="230187" cy="1349375"/>
              </a:xfrm>
              <a:custGeom>
                <a:avLst/>
                <a:gdLst>
                  <a:gd name="T0" fmla="*/ 145 w 145"/>
                  <a:gd name="T1" fmla="*/ 0 h 850"/>
                  <a:gd name="T2" fmla="*/ 111 w 145"/>
                  <a:gd name="T3" fmla="*/ 25 h 850"/>
                  <a:gd name="T4" fmla="*/ 0 w 145"/>
                  <a:gd name="T5" fmla="*/ 850 h 850"/>
                  <a:gd name="T6" fmla="*/ 45 w 145"/>
                  <a:gd name="T7" fmla="*/ 843 h 850"/>
                  <a:gd name="T8" fmla="*/ 145 w 145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850">
                    <a:moveTo>
                      <a:pt x="145" y="0"/>
                    </a:moveTo>
                    <a:lnTo>
                      <a:pt x="111" y="25"/>
                    </a:lnTo>
                    <a:lnTo>
                      <a:pt x="0" y="850"/>
                    </a:lnTo>
                    <a:lnTo>
                      <a:pt x="45" y="8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E1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ECB139BA-5E0D-E4BF-CBB0-4EDD4F8931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40700" y="2857500"/>
                <a:ext cx="392112" cy="806450"/>
              </a:xfrm>
              <a:custGeom>
                <a:avLst/>
                <a:gdLst>
                  <a:gd name="T0" fmla="*/ 144 w 144"/>
                  <a:gd name="T1" fmla="*/ 107 h 297"/>
                  <a:gd name="T2" fmla="*/ 9 w 144"/>
                  <a:gd name="T3" fmla="*/ 0 h 297"/>
                  <a:gd name="T4" fmla="*/ 4 w 144"/>
                  <a:gd name="T5" fmla="*/ 4 h 297"/>
                  <a:gd name="T6" fmla="*/ 12 w 144"/>
                  <a:gd name="T7" fmla="*/ 24 h 297"/>
                  <a:gd name="T8" fmla="*/ 136 w 144"/>
                  <a:gd name="T9" fmla="*/ 120 h 297"/>
                  <a:gd name="T10" fmla="*/ 128 w 144"/>
                  <a:gd name="T11" fmla="*/ 297 h 297"/>
                  <a:gd name="T12" fmla="*/ 144 w 144"/>
                  <a:gd name="T13" fmla="*/ 10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97">
                    <a:moveTo>
                      <a:pt x="144" y="107"/>
                    </a:moveTo>
                    <a:cubicBezTo>
                      <a:pt x="96" y="87"/>
                      <a:pt x="28" y="2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0" y="12"/>
                      <a:pt x="12" y="24"/>
                    </a:cubicBezTo>
                    <a:cubicBezTo>
                      <a:pt x="12" y="24"/>
                      <a:pt x="96" y="104"/>
                      <a:pt x="136" y="120"/>
                    </a:cubicBezTo>
                    <a:cubicBezTo>
                      <a:pt x="128" y="297"/>
                      <a:pt x="128" y="297"/>
                      <a:pt x="128" y="297"/>
                    </a:cubicBezTo>
                    <a:lnTo>
                      <a:pt x="144" y="107"/>
                    </a:ln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225B0C96-BA7D-8F38-CE27-A72715EFBB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75688" y="3063875"/>
                <a:ext cx="185737" cy="477837"/>
              </a:xfrm>
              <a:custGeom>
                <a:avLst/>
                <a:gdLst>
                  <a:gd name="T0" fmla="*/ 0 w 68"/>
                  <a:gd name="T1" fmla="*/ 0 h 176"/>
                  <a:gd name="T2" fmla="*/ 68 w 68"/>
                  <a:gd name="T3" fmla="*/ 176 h 176"/>
                  <a:gd name="T4" fmla="*/ 0 w 68"/>
                  <a:gd name="T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8" h="176">
                    <a:moveTo>
                      <a:pt x="0" y="0"/>
                    </a:moveTo>
                    <a:cubicBezTo>
                      <a:pt x="0" y="0"/>
                      <a:pt x="23" y="122"/>
                      <a:pt x="68" y="176"/>
                    </a:cubicBezTo>
                    <a:cubicBezTo>
                      <a:pt x="68" y="176"/>
                      <a:pt x="10" y="131"/>
                      <a:pt x="0" y="0"/>
                    </a:cubicBezTo>
                    <a:close/>
                  </a:path>
                </a:pathLst>
              </a:custGeom>
              <a:solidFill>
                <a:srgbClr val="A6E2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FB6C5E1-14A5-A03F-1ADA-1956BD0627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45513" y="5548313"/>
                <a:ext cx="106362" cy="182562"/>
              </a:xfrm>
              <a:custGeom>
                <a:avLst/>
                <a:gdLst>
                  <a:gd name="T0" fmla="*/ 39 w 39"/>
                  <a:gd name="T1" fmla="*/ 0 h 67"/>
                  <a:gd name="T2" fmla="*/ 0 w 39"/>
                  <a:gd name="T3" fmla="*/ 3 h 67"/>
                  <a:gd name="T4" fmla="*/ 28 w 39"/>
                  <a:gd name="T5" fmla="*/ 12 h 67"/>
                  <a:gd name="T6" fmla="*/ 28 w 39"/>
                  <a:gd name="T7" fmla="*/ 67 h 67"/>
                  <a:gd name="T8" fmla="*/ 36 w 39"/>
                  <a:gd name="T9" fmla="*/ 63 h 67"/>
                  <a:gd name="T10" fmla="*/ 39 w 39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7">
                    <a:moveTo>
                      <a:pt x="39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7" y="49"/>
                      <a:pt x="28" y="67"/>
                    </a:cubicBezTo>
                    <a:cubicBezTo>
                      <a:pt x="30" y="66"/>
                      <a:pt x="33" y="65"/>
                      <a:pt x="36" y="6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236D2AC5-6A5B-F0DD-109F-94ECBDDE42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39150" y="5472113"/>
                <a:ext cx="277812" cy="95250"/>
              </a:xfrm>
              <a:custGeom>
                <a:avLst/>
                <a:gdLst>
                  <a:gd name="T0" fmla="*/ 0 w 102"/>
                  <a:gd name="T1" fmla="*/ 10 h 35"/>
                  <a:gd name="T2" fmla="*/ 0 w 102"/>
                  <a:gd name="T3" fmla="*/ 32 h 35"/>
                  <a:gd name="T4" fmla="*/ 2 w 102"/>
                  <a:gd name="T5" fmla="*/ 35 h 35"/>
                  <a:gd name="T6" fmla="*/ 97 w 102"/>
                  <a:gd name="T7" fmla="*/ 33 h 35"/>
                  <a:gd name="T8" fmla="*/ 99 w 102"/>
                  <a:gd name="T9" fmla="*/ 30 h 35"/>
                  <a:gd name="T10" fmla="*/ 102 w 102"/>
                  <a:gd name="T11" fmla="*/ 3 h 35"/>
                  <a:gd name="T12" fmla="*/ 99 w 102"/>
                  <a:gd name="T13" fmla="*/ 0 h 35"/>
                  <a:gd name="T14" fmla="*/ 2 w 102"/>
                  <a:gd name="T15" fmla="*/ 8 h 35"/>
                  <a:gd name="T16" fmla="*/ 0 w 102"/>
                  <a:gd name="T17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5">
                    <a:moveTo>
                      <a:pt x="0" y="1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8" y="33"/>
                      <a:pt x="99" y="31"/>
                      <a:pt x="99" y="30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2" y="2"/>
                      <a:pt x="101" y="0"/>
                      <a:pt x="99" y="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E82E673-7A29-BCBC-3558-D95FC409A4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13713" y="5681663"/>
                <a:ext cx="598487" cy="201612"/>
              </a:xfrm>
              <a:custGeom>
                <a:avLst/>
                <a:gdLst>
                  <a:gd name="T0" fmla="*/ 142 w 220"/>
                  <a:gd name="T1" fmla="*/ 0 h 74"/>
                  <a:gd name="T2" fmla="*/ 4 w 220"/>
                  <a:gd name="T3" fmla="*/ 52 h 74"/>
                  <a:gd name="T4" fmla="*/ 0 w 220"/>
                  <a:gd name="T5" fmla="*/ 60 h 74"/>
                  <a:gd name="T6" fmla="*/ 0 w 220"/>
                  <a:gd name="T7" fmla="*/ 71 h 74"/>
                  <a:gd name="T8" fmla="*/ 3 w 220"/>
                  <a:gd name="T9" fmla="*/ 74 h 74"/>
                  <a:gd name="T10" fmla="*/ 214 w 220"/>
                  <a:gd name="T11" fmla="*/ 74 h 74"/>
                  <a:gd name="T12" fmla="*/ 217 w 220"/>
                  <a:gd name="T13" fmla="*/ 72 h 74"/>
                  <a:gd name="T14" fmla="*/ 219 w 220"/>
                  <a:gd name="T15" fmla="*/ 51 h 74"/>
                  <a:gd name="T16" fmla="*/ 212 w 220"/>
                  <a:gd name="T17" fmla="*/ 18 h 74"/>
                  <a:gd name="T18" fmla="*/ 206 w 220"/>
                  <a:gd name="T19" fmla="*/ 10 h 74"/>
                  <a:gd name="T20" fmla="*/ 194 w 220"/>
                  <a:gd name="T21" fmla="*/ 6 h 74"/>
                  <a:gd name="T22" fmla="*/ 170 w 220"/>
                  <a:gd name="T23" fmla="*/ 17 h 74"/>
                  <a:gd name="T24" fmla="*/ 142 w 220"/>
                  <a:gd name="T2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4">
                    <a:moveTo>
                      <a:pt x="142" y="0"/>
                    </a:moveTo>
                    <a:cubicBezTo>
                      <a:pt x="142" y="0"/>
                      <a:pt x="44" y="22"/>
                      <a:pt x="4" y="52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1" y="74"/>
                      <a:pt x="3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6" y="74"/>
                      <a:pt x="217" y="73"/>
                      <a:pt x="217" y="72"/>
                    </a:cubicBezTo>
                    <a:cubicBezTo>
                      <a:pt x="218" y="67"/>
                      <a:pt x="220" y="57"/>
                      <a:pt x="219" y="51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4"/>
                      <a:pt x="209" y="11"/>
                      <a:pt x="206" y="10"/>
                    </a:cubicBezTo>
                    <a:cubicBezTo>
                      <a:pt x="194" y="6"/>
                      <a:pt x="194" y="6"/>
                      <a:pt x="194" y="6"/>
                    </a:cubicBezTo>
                    <a:cubicBezTo>
                      <a:pt x="194" y="6"/>
                      <a:pt x="191" y="14"/>
                      <a:pt x="170" y="17"/>
                    </a:cubicBezTo>
                    <a:cubicBezTo>
                      <a:pt x="170" y="17"/>
                      <a:pt x="142" y="20"/>
                      <a:pt x="142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82267D7-0514-39D1-EF0B-7194A140EF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0050" y="5526088"/>
                <a:ext cx="106362" cy="198437"/>
              </a:xfrm>
              <a:custGeom>
                <a:avLst/>
                <a:gdLst>
                  <a:gd name="T0" fmla="*/ 0 w 39"/>
                  <a:gd name="T1" fmla="*/ 5 h 73"/>
                  <a:gd name="T2" fmla="*/ 4 w 39"/>
                  <a:gd name="T3" fmla="*/ 71 h 73"/>
                  <a:gd name="T4" fmla="*/ 7 w 39"/>
                  <a:gd name="T5" fmla="*/ 73 h 73"/>
                  <a:gd name="T6" fmla="*/ 13 w 39"/>
                  <a:gd name="T7" fmla="*/ 11 h 73"/>
                  <a:gd name="T8" fmla="*/ 39 w 39"/>
                  <a:gd name="T9" fmla="*/ 0 h 73"/>
                  <a:gd name="T10" fmla="*/ 0 w 39"/>
                  <a:gd name="T1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73">
                    <a:moveTo>
                      <a:pt x="0" y="5"/>
                    </a:moveTo>
                    <a:cubicBezTo>
                      <a:pt x="4" y="71"/>
                      <a:pt x="4" y="71"/>
                      <a:pt x="4" y="71"/>
                    </a:cubicBezTo>
                    <a:cubicBezTo>
                      <a:pt x="5" y="72"/>
                      <a:pt x="6" y="73"/>
                      <a:pt x="7" y="7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B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8C51BD6-8142-163C-C0B1-99630099F1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29725" y="5681663"/>
                <a:ext cx="600075" cy="203200"/>
              </a:xfrm>
              <a:custGeom>
                <a:avLst/>
                <a:gdLst>
                  <a:gd name="T0" fmla="*/ 78 w 221"/>
                  <a:gd name="T1" fmla="*/ 0 h 75"/>
                  <a:gd name="T2" fmla="*/ 217 w 221"/>
                  <a:gd name="T3" fmla="*/ 52 h 75"/>
                  <a:gd name="T4" fmla="*/ 221 w 221"/>
                  <a:gd name="T5" fmla="*/ 60 h 75"/>
                  <a:gd name="T6" fmla="*/ 221 w 221"/>
                  <a:gd name="T7" fmla="*/ 71 h 75"/>
                  <a:gd name="T8" fmla="*/ 217 w 221"/>
                  <a:gd name="T9" fmla="*/ 75 h 75"/>
                  <a:gd name="T10" fmla="*/ 6 w 221"/>
                  <a:gd name="T11" fmla="*/ 75 h 75"/>
                  <a:gd name="T12" fmla="*/ 3 w 221"/>
                  <a:gd name="T13" fmla="*/ 72 h 75"/>
                  <a:gd name="T14" fmla="*/ 2 w 221"/>
                  <a:gd name="T15" fmla="*/ 52 h 75"/>
                  <a:gd name="T16" fmla="*/ 8 w 221"/>
                  <a:gd name="T17" fmla="*/ 18 h 75"/>
                  <a:gd name="T18" fmla="*/ 14 w 221"/>
                  <a:gd name="T19" fmla="*/ 10 h 75"/>
                  <a:gd name="T20" fmla="*/ 26 w 221"/>
                  <a:gd name="T21" fmla="*/ 6 h 75"/>
                  <a:gd name="T22" fmla="*/ 50 w 221"/>
                  <a:gd name="T23" fmla="*/ 17 h 75"/>
                  <a:gd name="T24" fmla="*/ 78 w 221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1" h="75">
                    <a:moveTo>
                      <a:pt x="78" y="0"/>
                    </a:moveTo>
                    <a:cubicBezTo>
                      <a:pt x="78" y="0"/>
                      <a:pt x="177" y="22"/>
                      <a:pt x="217" y="52"/>
                    </a:cubicBezTo>
                    <a:cubicBezTo>
                      <a:pt x="219" y="54"/>
                      <a:pt x="221" y="57"/>
                      <a:pt x="221" y="60"/>
                    </a:cubicBezTo>
                    <a:cubicBezTo>
                      <a:pt x="221" y="71"/>
                      <a:pt x="221" y="71"/>
                      <a:pt x="221" y="71"/>
                    </a:cubicBezTo>
                    <a:cubicBezTo>
                      <a:pt x="221" y="73"/>
                      <a:pt x="219" y="75"/>
                      <a:pt x="21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5" y="75"/>
                      <a:pt x="3" y="74"/>
                      <a:pt x="3" y="72"/>
                    </a:cubicBezTo>
                    <a:cubicBezTo>
                      <a:pt x="2" y="68"/>
                      <a:pt x="0" y="58"/>
                      <a:pt x="2" y="5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4"/>
                      <a:pt x="11" y="11"/>
                      <a:pt x="14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9" y="14"/>
                      <a:pt x="50" y="17"/>
                    </a:cubicBezTo>
                    <a:cubicBezTo>
                      <a:pt x="50" y="17"/>
                      <a:pt x="78" y="21"/>
                      <a:pt x="78" y="0"/>
                    </a:cubicBezTo>
                    <a:close/>
                  </a:path>
                </a:pathLst>
              </a:custGeom>
              <a:solidFill>
                <a:srgbClr val="FFC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41B3A77-2BD9-7230-5EE0-42BDAC5CAF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05913" y="5448300"/>
                <a:ext cx="279400" cy="92075"/>
              </a:xfrm>
              <a:custGeom>
                <a:avLst/>
                <a:gdLst>
                  <a:gd name="T0" fmla="*/ 0 w 103"/>
                  <a:gd name="T1" fmla="*/ 10 h 34"/>
                  <a:gd name="T2" fmla="*/ 0 w 103"/>
                  <a:gd name="T3" fmla="*/ 31 h 34"/>
                  <a:gd name="T4" fmla="*/ 3 w 103"/>
                  <a:gd name="T5" fmla="*/ 34 h 34"/>
                  <a:gd name="T6" fmla="*/ 98 w 103"/>
                  <a:gd name="T7" fmla="*/ 32 h 34"/>
                  <a:gd name="T8" fmla="*/ 100 w 103"/>
                  <a:gd name="T9" fmla="*/ 30 h 34"/>
                  <a:gd name="T10" fmla="*/ 103 w 103"/>
                  <a:gd name="T11" fmla="*/ 3 h 34"/>
                  <a:gd name="T12" fmla="*/ 100 w 103"/>
                  <a:gd name="T13" fmla="*/ 0 h 34"/>
                  <a:gd name="T14" fmla="*/ 3 w 103"/>
                  <a:gd name="T15" fmla="*/ 7 h 34"/>
                  <a:gd name="T16" fmla="*/ 0 w 103"/>
                  <a:gd name="T17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34">
                    <a:moveTo>
                      <a:pt x="0" y="1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4"/>
                      <a:pt x="3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99" y="32"/>
                      <a:pt x="100" y="31"/>
                      <a:pt x="100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rgbClr val="395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A3063C81-663E-99F9-0DDB-C3E2592749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196263" y="5697538"/>
                <a:ext cx="234950" cy="92075"/>
              </a:xfrm>
              <a:custGeom>
                <a:avLst/>
                <a:gdLst>
                  <a:gd name="T0" fmla="*/ 14 w 87"/>
                  <a:gd name="T1" fmla="*/ 34 h 34"/>
                  <a:gd name="T2" fmla="*/ 10 w 87"/>
                  <a:gd name="T3" fmla="*/ 34 h 34"/>
                  <a:gd name="T4" fmla="*/ 1 w 87"/>
                  <a:gd name="T5" fmla="*/ 32 h 34"/>
                  <a:gd name="T6" fmla="*/ 0 w 87"/>
                  <a:gd name="T7" fmla="*/ 31 h 34"/>
                  <a:gd name="T8" fmla="*/ 1 w 87"/>
                  <a:gd name="T9" fmla="*/ 30 h 34"/>
                  <a:gd name="T10" fmla="*/ 10 w 87"/>
                  <a:gd name="T11" fmla="*/ 32 h 34"/>
                  <a:gd name="T12" fmla="*/ 21 w 87"/>
                  <a:gd name="T13" fmla="*/ 31 h 34"/>
                  <a:gd name="T14" fmla="*/ 80 w 87"/>
                  <a:gd name="T15" fmla="*/ 13 h 34"/>
                  <a:gd name="T16" fmla="*/ 83 w 87"/>
                  <a:gd name="T17" fmla="*/ 10 h 34"/>
                  <a:gd name="T18" fmla="*/ 85 w 87"/>
                  <a:gd name="T19" fmla="*/ 1 h 34"/>
                  <a:gd name="T20" fmla="*/ 86 w 87"/>
                  <a:gd name="T21" fmla="*/ 0 h 34"/>
                  <a:gd name="T22" fmla="*/ 87 w 87"/>
                  <a:gd name="T23" fmla="*/ 1 h 34"/>
                  <a:gd name="T24" fmla="*/ 85 w 87"/>
                  <a:gd name="T25" fmla="*/ 11 h 34"/>
                  <a:gd name="T26" fmla="*/ 81 w 87"/>
                  <a:gd name="T27" fmla="*/ 15 h 34"/>
                  <a:gd name="T28" fmla="*/ 21 w 87"/>
                  <a:gd name="T29" fmla="*/ 33 h 34"/>
                  <a:gd name="T30" fmla="*/ 14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14" y="34"/>
                    </a:moveTo>
                    <a:cubicBezTo>
                      <a:pt x="13" y="34"/>
                      <a:pt x="11" y="34"/>
                      <a:pt x="10" y="3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0" y="30"/>
                      <a:pt x="1" y="30"/>
                      <a:pt x="1" y="30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4" y="33"/>
                      <a:pt x="17" y="32"/>
                      <a:pt x="21" y="31"/>
                    </a:cubicBezTo>
                    <a:cubicBezTo>
                      <a:pt x="26" y="30"/>
                      <a:pt x="69" y="17"/>
                      <a:pt x="80" y="13"/>
                    </a:cubicBezTo>
                    <a:cubicBezTo>
                      <a:pt x="82" y="13"/>
                      <a:pt x="83" y="12"/>
                      <a:pt x="83" y="1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0"/>
                      <a:pt x="86" y="0"/>
                      <a:pt x="86" y="0"/>
                    </a:cubicBezTo>
                    <a:cubicBezTo>
                      <a:pt x="87" y="0"/>
                      <a:pt x="87" y="1"/>
                      <a:pt x="87" y="1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4" y="13"/>
                      <a:pt x="83" y="14"/>
                      <a:pt x="81" y="15"/>
                    </a:cubicBezTo>
                    <a:cubicBezTo>
                      <a:pt x="69" y="19"/>
                      <a:pt x="26" y="32"/>
                      <a:pt x="21" y="33"/>
                    </a:cubicBezTo>
                    <a:cubicBezTo>
                      <a:pt x="19" y="34"/>
                      <a:pt x="17" y="34"/>
                      <a:pt x="14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8F588E4E-36A8-8AF4-4522-9556C44E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96275" y="5799138"/>
                <a:ext cx="409575" cy="85725"/>
              </a:xfrm>
              <a:custGeom>
                <a:avLst/>
                <a:gdLst>
                  <a:gd name="T0" fmla="*/ 1 w 151"/>
                  <a:gd name="T1" fmla="*/ 32 h 32"/>
                  <a:gd name="T2" fmla="*/ 0 w 151"/>
                  <a:gd name="T3" fmla="*/ 32 h 32"/>
                  <a:gd name="T4" fmla="*/ 0 w 151"/>
                  <a:gd name="T5" fmla="*/ 31 h 32"/>
                  <a:gd name="T6" fmla="*/ 26 w 151"/>
                  <a:gd name="T7" fmla="*/ 15 h 32"/>
                  <a:gd name="T8" fmla="*/ 124 w 151"/>
                  <a:gd name="T9" fmla="*/ 14 h 32"/>
                  <a:gd name="T10" fmla="*/ 142 w 151"/>
                  <a:gd name="T11" fmla="*/ 7 h 32"/>
                  <a:gd name="T12" fmla="*/ 150 w 151"/>
                  <a:gd name="T13" fmla="*/ 0 h 32"/>
                  <a:gd name="T14" fmla="*/ 151 w 151"/>
                  <a:gd name="T15" fmla="*/ 0 h 32"/>
                  <a:gd name="T16" fmla="*/ 151 w 151"/>
                  <a:gd name="T17" fmla="*/ 2 h 32"/>
                  <a:gd name="T18" fmla="*/ 144 w 151"/>
                  <a:gd name="T19" fmla="*/ 8 h 32"/>
                  <a:gd name="T20" fmla="*/ 124 w 151"/>
                  <a:gd name="T21" fmla="*/ 16 h 32"/>
                  <a:gd name="T22" fmla="*/ 26 w 151"/>
                  <a:gd name="T23" fmla="*/ 17 h 32"/>
                  <a:gd name="T24" fmla="*/ 2 w 151"/>
                  <a:gd name="T25" fmla="*/ 32 h 32"/>
                  <a:gd name="T26" fmla="*/ 1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" y="32"/>
                    </a:moveTo>
                    <a:cubicBezTo>
                      <a:pt x="1" y="32"/>
                      <a:pt x="1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5" y="21"/>
                      <a:pt x="15" y="15"/>
                      <a:pt x="26" y="15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31" y="14"/>
                      <a:pt x="137" y="11"/>
                      <a:pt x="142" y="7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1" y="0"/>
                      <a:pt x="151" y="0"/>
                    </a:cubicBezTo>
                    <a:cubicBezTo>
                      <a:pt x="151" y="1"/>
                      <a:pt x="151" y="1"/>
                      <a:pt x="151" y="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38" y="13"/>
                      <a:pt x="131" y="16"/>
                      <a:pt x="124" y="16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16" y="17"/>
                      <a:pt x="7" y="23"/>
                      <a:pt x="2" y="32"/>
                    </a:cubicBezTo>
                    <a:cubicBezTo>
                      <a:pt x="2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57DA1E0-5828-13A7-387E-1B687BF681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9125" y="5697538"/>
                <a:ext cx="236537" cy="92075"/>
              </a:xfrm>
              <a:custGeom>
                <a:avLst/>
                <a:gdLst>
                  <a:gd name="T0" fmla="*/ 73 w 87"/>
                  <a:gd name="T1" fmla="*/ 34 h 34"/>
                  <a:gd name="T2" fmla="*/ 66 w 87"/>
                  <a:gd name="T3" fmla="*/ 33 h 34"/>
                  <a:gd name="T4" fmla="*/ 6 w 87"/>
                  <a:gd name="T5" fmla="*/ 15 h 34"/>
                  <a:gd name="T6" fmla="*/ 2 w 87"/>
                  <a:gd name="T7" fmla="*/ 11 h 34"/>
                  <a:gd name="T8" fmla="*/ 0 w 87"/>
                  <a:gd name="T9" fmla="*/ 1 h 34"/>
                  <a:gd name="T10" fmla="*/ 1 w 87"/>
                  <a:gd name="T11" fmla="*/ 0 h 34"/>
                  <a:gd name="T12" fmla="*/ 2 w 87"/>
                  <a:gd name="T13" fmla="*/ 1 h 34"/>
                  <a:gd name="T14" fmla="*/ 4 w 87"/>
                  <a:gd name="T15" fmla="*/ 10 h 34"/>
                  <a:gd name="T16" fmla="*/ 7 w 87"/>
                  <a:gd name="T17" fmla="*/ 13 h 34"/>
                  <a:gd name="T18" fmla="*/ 67 w 87"/>
                  <a:gd name="T19" fmla="*/ 31 h 34"/>
                  <a:gd name="T20" fmla="*/ 77 w 87"/>
                  <a:gd name="T21" fmla="*/ 32 h 34"/>
                  <a:gd name="T22" fmla="*/ 86 w 87"/>
                  <a:gd name="T23" fmla="*/ 30 h 34"/>
                  <a:gd name="T24" fmla="*/ 87 w 87"/>
                  <a:gd name="T25" fmla="*/ 31 h 34"/>
                  <a:gd name="T26" fmla="*/ 86 w 87"/>
                  <a:gd name="T27" fmla="*/ 32 h 34"/>
                  <a:gd name="T28" fmla="*/ 78 w 87"/>
                  <a:gd name="T29" fmla="*/ 34 h 34"/>
                  <a:gd name="T30" fmla="*/ 73 w 87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34">
                    <a:moveTo>
                      <a:pt x="73" y="34"/>
                    </a:moveTo>
                    <a:cubicBezTo>
                      <a:pt x="71" y="34"/>
                      <a:pt x="68" y="34"/>
                      <a:pt x="66" y="33"/>
                    </a:cubicBezTo>
                    <a:cubicBezTo>
                      <a:pt x="61" y="32"/>
                      <a:pt x="18" y="19"/>
                      <a:pt x="6" y="15"/>
                    </a:cubicBezTo>
                    <a:cubicBezTo>
                      <a:pt x="4" y="14"/>
                      <a:pt x="3" y="13"/>
                      <a:pt x="2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2"/>
                      <a:pt x="6" y="13"/>
                      <a:pt x="7" y="13"/>
                    </a:cubicBezTo>
                    <a:cubicBezTo>
                      <a:pt x="18" y="17"/>
                      <a:pt x="62" y="30"/>
                      <a:pt x="67" y="31"/>
                    </a:cubicBezTo>
                    <a:cubicBezTo>
                      <a:pt x="70" y="32"/>
                      <a:pt x="74" y="33"/>
                      <a:pt x="77" y="32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2"/>
                      <a:pt x="86" y="3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6" y="34"/>
                      <a:pt x="75" y="34"/>
                      <a:pt x="73" y="34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DCF0E82-430D-B28E-A8BB-A3E42F1F3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36075" y="5799138"/>
                <a:ext cx="409575" cy="85725"/>
              </a:xfrm>
              <a:custGeom>
                <a:avLst/>
                <a:gdLst>
                  <a:gd name="T0" fmla="*/ 150 w 151"/>
                  <a:gd name="T1" fmla="*/ 32 h 32"/>
                  <a:gd name="T2" fmla="*/ 149 w 151"/>
                  <a:gd name="T3" fmla="*/ 32 h 32"/>
                  <a:gd name="T4" fmla="*/ 125 w 151"/>
                  <a:gd name="T5" fmla="*/ 17 h 32"/>
                  <a:gd name="T6" fmla="*/ 27 w 151"/>
                  <a:gd name="T7" fmla="*/ 16 h 32"/>
                  <a:gd name="T8" fmla="*/ 7 w 151"/>
                  <a:gd name="T9" fmla="*/ 8 h 32"/>
                  <a:gd name="T10" fmla="*/ 0 w 151"/>
                  <a:gd name="T11" fmla="*/ 2 h 32"/>
                  <a:gd name="T12" fmla="*/ 0 w 151"/>
                  <a:gd name="T13" fmla="*/ 0 h 32"/>
                  <a:gd name="T14" fmla="*/ 2 w 151"/>
                  <a:gd name="T15" fmla="*/ 0 h 32"/>
                  <a:gd name="T16" fmla="*/ 9 w 151"/>
                  <a:gd name="T17" fmla="*/ 7 h 32"/>
                  <a:gd name="T18" fmla="*/ 27 w 151"/>
                  <a:gd name="T19" fmla="*/ 14 h 32"/>
                  <a:gd name="T20" fmla="*/ 125 w 151"/>
                  <a:gd name="T21" fmla="*/ 15 h 32"/>
                  <a:gd name="T22" fmla="*/ 151 w 151"/>
                  <a:gd name="T23" fmla="*/ 31 h 32"/>
                  <a:gd name="T24" fmla="*/ 151 w 151"/>
                  <a:gd name="T25" fmla="*/ 32 h 32"/>
                  <a:gd name="T26" fmla="*/ 150 w 151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32">
                    <a:moveTo>
                      <a:pt x="150" y="32"/>
                    </a:moveTo>
                    <a:cubicBezTo>
                      <a:pt x="150" y="32"/>
                      <a:pt x="150" y="32"/>
                      <a:pt x="149" y="32"/>
                    </a:cubicBezTo>
                    <a:cubicBezTo>
                      <a:pt x="145" y="23"/>
                      <a:pt x="135" y="17"/>
                      <a:pt x="125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0" y="16"/>
                      <a:pt x="13" y="13"/>
                      <a:pt x="7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4" y="11"/>
                      <a:pt x="20" y="14"/>
                      <a:pt x="27" y="14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36" y="15"/>
                      <a:pt x="146" y="21"/>
                      <a:pt x="151" y="31"/>
                    </a:cubicBezTo>
                    <a:cubicBezTo>
                      <a:pt x="151" y="31"/>
                      <a:pt x="151" y="32"/>
                      <a:pt x="151" y="32"/>
                    </a:cubicBezTo>
                    <a:cubicBezTo>
                      <a:pt x="151" y="32"/>
                      <a:pt x="150" y="32"/>
                      <a:pt x="150" y="32"/>
                    </a:cubicBezTo>
                    <a:close/>
                  </a:path>
                </a:pathLst>
              </a:custGeom>
              <a:solidFill>
                <a:srgbClr val="DEA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直接连接符 64">
                <a:extLst>
                  <a:ext uri="{FF2B5EF4-FFF2-40B4-BE49-F238E27FC236}">
                    <a16:creationId xmlns:a16="http://schemas.microsoft.com/office/drawing/2014/main" id="{31A0D6F3-EEC2-5605-59A2-FF521BD3DA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直接连接符 65">
                <a:extLst>
                  <a:ext uri="{FF2B5EF4-FFF2-40B4-BE49-F238E27FC236}">
                    <a16:creationId xmlns:a16="http://schemas.microsoft.com/office/drawing/2014/main" id="{8E2A0A7C-1944-F794-59F5-CF83396E0A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9721850" y="235743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6FAA715D-F002-ACBC-C27E-62E8D7FEB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32925" y="2227263"/>
                <a:ext cx="923925" cy="622300"/>
              </a:xfrm>
              <a:custGeom>
                <a:avLst/>
                <a:gdLst>
                  <a:gd name="T0" fmla="*/ 334 w 340"/>
                  <a:gd name="T1" fmla="*/ 229 h 229"/>
                  <a:gd name="T2" fmla="*/ 6 w 340"/>
                  <a:gd name="T3" fmla="*/ 229 h 229"/>
                  <a:gd name="T4" fmla="*/ 0 w 340"/>
                  <a:gd name="T5" fmla="*/ 223 h 229"/>
                  <a:gd name="T6" fmla="*/ 0 w 340"/>
                  <a:gd name="T7" fmla="*/ 7 h 229"/>
                  <a:gd name="T8" fmla="*/ 6 w 340"/>
                  <a:gd name="T9" fmla="*/ 0 h 229"/>
                  <a:gd name="T10" fmla="*/ 334 w 340"/>
                  <a:gd name="T11" fmla="*/ 0 h 229"/>
                  <a:gd name="T12" fmla="*/ 340 w 340"/>
                  <a:gd name="T13" fmla="*/ 7 h 229"/>
                  <a:gd name="T14" fmla="*/ 340 w 340"/>
                  <a:gd name="T15" fmla="*/ 223 h 229"/>
                  <a:gd name="T16" fmla="*/ 334 w 340"/>
                  <a:gd name="T1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29">
                    <a:moveTo>
                      <a:pt x="334" y="229"/>
                    </a:moveTo>
                    <a:cubicBezTo>
                      <a:pt x="6" y="229"/>
                      <a:pt x="6" y="229"/>
                      <a:pt x="6" y="229"/>
                    </a:cubicBezTo>
                    <a:cubicBezTo>
                      <a:pt x="3" y="229"/>
                      <a:pt x="0" y="226"/>
                      <a:pt x="0" y="2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7" y="0"/>
                      <a:pt x="340" y="3"/>
                      <a:pt x="340" y="7"/>
                    </a:cubicBezTo>
                    <a:cubicBezTo>
                      <a:pt x="340" y="223"/>
                      <a:pt x="340" y="223"/>
                      <a:pt x="340" y="223"/>
                    </a:cubicBezTo>
                    <a:cubicBezTo>
                      <a:pt x="340" y="226"/>
                      <a:pt x="337" y="229"/>
                      <a:pt x="334" y="229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AD9F37AC-37AD-8D01-C4D5-7627ED3528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2335213"/>
                <a:ext cx="168275" cy="168275"/>
              </a:xfrm>
              <a:custGeom>
                <a:avLst/>
                <a:gdLst>
                  <a:gd name="T0" fmla="*/ 62 w 62"/>
                  <a:gd name="T1" fmla="*/ 62 h 62"/>
                  <a:gd name="T2" fmla="*/ 0 w 62"/>
                  <a:gd name="T3" fmla="*/ 0 h 62"/>
                  <a:gd name="T4" fmla="*/ 0 w 62"/>
                  <a:gd name="T5" fmla="*/ 62 h 62"/>
                  <a:gd name="T6" fmla="*/ 62 w 62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2">
                    <a:moveTo>
                      <a:pt x="62" y="62"/>
                    </a:moveTo>
                    <a:cubicBezTo>
                      <a:pt x="62" y="28"/>
                      <a:pt x="34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1A5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53ED434A-365A-9584-709F-D633B6D85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53575" y="2390775"/>
                <a:ext cx="339725" cy="341312"/>
              </a:xfrm>
              <a:custGeom>
                <a:avLst/>
                <a:gdLst>
                  <a:gd name="T0" fmla="*/ 62 w 125"/>
                  <a:gd name="T1" fmla="*/ 0 h 126"/>
                  <a:gd name="T2" fmla="*/ 62 w 125"/>
                  <a:gd name="T3" fmla="*/ 63 h 126"/>
                  <a:gd name="T4" fmla="*/ 125 w 125"/>
                  <a:gd name="T5" fmla="*/ 63 h 126"/>
                  <a:gd name="T6" fmla="*/ 62 w 125"/>
                  <a:gd name="T7" fmla="*/ 126 h 126"/>
                  <a:gd name="T8" fmla="*/ 0 w 125"/>
                  <a:gd name="T9" fmla="*/ 63 h 126"/>
                  <a:gd name="T10" fmla="*/ 62 w 125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126">
                    <a:moveTo>
                      <a:pt x="62" y="0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98"/>
                      <a:pt x="97" y="126"/>
                      <a:pt x="62" y="126"/>
                    </a:cubicBezTo>
                    <a:cubicBezTo>
                      <a:pt x="28" y="126"/>
                      <a:pt x="0" y="98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</a:path>
                </a:pathLst>
              </a:cu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8F62246-AEFA-F966-B4E0-516603B7BB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39871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3AA6F90-F9C3-FEA4-029A-2F834B554C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506663"/>
                <a:ext cx="247650" cy="65087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8910AE-4A09-E4FB-9F92-B6AFDE832E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13950" y="2616200"/>
                <a:ext cx="166687" cy="61912"/>
              </a:xfrm>
              <a:prstGeom prst="rect">
                <a:avLst/>
              </a:pr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34CEDA7-EAC4-979F-BE17-CE35E483E2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885238" y="1651000"/>
                <a:ext cx="608012" cy="255587"/>
              </a:xfrm>
              <a:prstGeom prst="rect">
                <a:avLst/>
              </a:prstGeom>
              <a:solidFill>
                <a:srgbClr val="FDD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D055730A-22B5-B1CF-E836-3D3E0D6DDC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714500"/>
                <a:ext cx="446087" cy="42862"/>
              </a:xfrm>
              <a:custGeom>
                <a:avLst/>
                <a:gdLst>
                  <a:gd name="T0" fmla="*/ 156 w 164"/>
                  <a:gd name="T1" fmla="*/ 16 h 16"/>
                  <a:gd name="T2" fmla="*/ 8 w 164"/>
                  <a:gd name="T3" fmla="*/ 16 h 16"/>
                  <a:gd name="T4" fmla="*/ 0 w 164"/>
                  <a:gd name="T5" fmla="*/ 8 h 16"/>
                  <a:gd name="T6" fmla="*/ 0 w 164"/>
                  <a:gd name="T7" fmla="*/ 8 h 16"/>
                  <a:gd name="T8" fmla="*/ 8 w 164"/>
                  <a:gd name="T9" fmla="*/ 0 h 16"/>
                  <a:gd name="T10" fmla="*/ 156 w 164"/>
                  <a:gd name="T11" fmla="*/ 0 h 16"/>
                  <a:gd name="T12" fmla="*/ 164 w 164"/>
                  <a:gd name="T13" fmla="*/ 8 h 16"/>
                  <a:gd name="T14" fmla="*/ 164 w 164"/>
                  <a:gd name="T15" fmla="*/ 8 h 16"/>
                  <a:gd name="T16" fmla="*/ 156 w 164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6">
                    <a:moveTo>
                      <a:pt x="15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0" y="0"/>
                      <a:pt x="164" y="4"/>
                      <a:pt x="164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12"/>
                      <a:pt x="160" y="16"/>
                      <a:pt x="156" y="16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412C3860-FBEF-E6DA-268F-943A54A04F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6200" y="1800225"/>
                <a:ext cx="328612" cy="41275"/>
              </a:xfrm>
              <a:custGeom>
                <a:avLst/>
                <a:gdLst>
                  <a:gd name="T0" fmla="*/ 114 w 121"/>
                  <a:gd name="T1" fmla="*/ 15 h 15"/>
                  <a:gd name="T2" fmla="*/ 7 w 121"/>
                  <a:gd name="T3" fmla="*/ 15 h 15"/>
                  <a:gd name="T4" fmla="*/ 0 w 121"/>
                  <a:gd name="T5" fmla="*/ 9 h 15"/>
                  <a:gd name="T6" fmla="*/ 0 w 121"/>
                  <a:gd name="T7" fmla="*/ 6 h 15"/>
                  <a:gd name="T8" fmla="*/ 7 w 121"/>
                  <a:gd name="T9" fmla="*/ 0 h 15"/>
                  <a:gd name="T10" fmla="*/ 114 w 121"/>
                  <a:gd name="T11" fmla="*/ 0 h 15"/>
                  <a:gd name="T12" fmla="*/ 121 w 121"/>
                  <a:gd name="T13" fmla="*/ 6 h 15"/>
                  <a:gd name="T14" fmla="*/ 121 w 121"/>
                  <a:gd name="T15" fmla="*/ 9 h 15"/>
                  <a:gd name="T16" fmla="*/ 114 w 121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">
                    <a:moveTo>
                      <a:pt x="114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8" y="0"/>
                      <a:pt x="121" y="3"/>
                      <a:pt x="121" y="6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12"/>
                      <a:pt x="118" y="15"/>
                      <a:pt x="114" y="15"/>
                    </a:cubicBezTo>
                    <a:close/>
                  </a:path>
                </a:pathLst>
              </a:custGeom>
              <a:solidFill>
                <a:srgbClr val="FF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C621B34-721E-174A-F020-C69757A0DF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42550" y="1298575"/>
                <a:ext cx="461962" cy="608012"/>
              </a:xfrm>
              <a:prstGeom prst="rect">
                <a:avLst/>
              </a:prstGeom>
              <a:solidFill>
                <a:srgbClr val="3E7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9DE9EDD-419D-9C67-FE27-A75B249231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4188" y="2273300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BFDFA9D-149B-0619-70CF-5991AADC82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5463" y="2346325"/>
                <a:ext cx="182562" cy="114300"/>
              </a:xfrm>
              <a:custGeom>
                <a:avLst/>
                <a:gdLst>
                  <a:gd name="T0" fmla="*/ 24 w 67"/>
                  <a:gd name="T1" fmla="*/ 42 h 42"/>
                  <a:gd name="T2" fmla="*/ 19 w 67"/>
                  <a:gd name="T3" fmla="*/ 41 h 42"/>
                  <a:gd name="T4" fmla="*/ 2 w 67"/>
                  <a:gd name="T5" fmla="*/ 29 h 42"/>
                  <a:gd name="T6" fmla="*/ 1 w 67"/>
                  <a:gd name="T7" fmla="*/ 26 h 42"/>
                  <a:gd name="T8" fmla="*/ 4 w 67"/>
                  <a:gd name="T9" fmla="*/ 26 h 42"/>
                  <a:gd name="T10" fmla="*/ 21 w 67"/>
                  <a:gd name="T11" fmla="*/ 37 h 42"/>
                  <a:gd name="T12" fmla="*/ 28 w 67"/>
                  <a:gd name="T13" fmla="*/ 37 h 42"/>
                  <a:gd name="T14" fmla="*/ 64 w 67"/>
                  <a:gd name="T15" fmla="*/ 0 h 42"/>
                  <a:gd name="T16" fmla="*/ 67 w 67"/>
                  <a:gd name="T17" fmla="*/ 0 h 42"/>
                  <a:gd name="T18" fmla="*/ 67 w 67"/>
                  <a:gd name="T19" fmla="*/ 3 h 42"/>
                  <a:gd name="T20" fmla="*/ 31 w 67"/>
                  <a:gd name="T21" fmla="*/ 40 h 42"/>
                  <a:gd name="T22" fmla="*/ 24 w 67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2">
                    <a:moveTo>
                      <a:pt x="24" y="42"/>
                    </a:moveTo>
                    <a:cubicBezTo>
                      <a:pt x="23" y="42"/>
                      <a:pt x="21" y="42"/>
                      <a:pt x="19" y="4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0" y="27"/>
                      <a:pt x="1" y="26"/>
                    </a:cubicBezTo>
                    <a:cubicBezTo>
                      <a:pt x="2" y="26"/>
                      <a:pt x="3" y="25"/>
                      <a:pt x="4" y="2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4" y="39"/>
                      <a:pt x="26" y="39"/>
                      <a:pt x="28" y="3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0"/>
                      <a:pt x="67" y="0"/>
                    </a:cubicBezTo>
                    <a:cubicBezTo>
                      <a:pt x="67" y="1"/>
                      <a:pt x="67" y="2"/>
                      <a:pt x="67" y="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9" y="41"/>
                      <a:pt x="27" y="42"/>
                      <a:pt x="24" y="42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1B635283-AFF2-6F52-6465-5AE0552AEB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08825" y="1252538"/>
                <a:ext cx="263525" cy="263525"/>
              </a:xfrm>
              <a:prstGeom prst="ellipse">
                <a:avLst/>
              </a:prstGeom>
              <a:solidFill>
                <a:srgbClr val="8B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1FA3DDE-4F4D-67A5-9DB0-B3B2EA2C9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50100" y="1325563"/>
                <a:ext cx="182562" cy="115887"/>
              </a:xfrm>
              <a:custGeom>
                <a:avLst/>
                <a:gdLst>
                  <a:gd name="T0" fmla="*/ 24 w 67"/>
                  <a:gd name="T1" fmla="*/ 43 h 43"/>
                  <a:gd name="T2" fmla="*/ 18 w 67"/>
                  <a:gd name="T3" fmla="*/ 42 h 43"/>
                  <a:gd name="T4" fmla="*/ 1 w 67"/>
                  <a:gd name="T5" fmla="*/ 30 h 43"/>
                  <a:gd name="T6" fmla="*/ 0 w 67"/>
                  <a:gd name="T7" fmla="*/ 27 h 43"/>
                  <a:gd name="T8" fmla="*/ 3 w 67"/>
                  <a:gd name="T9" fmla="*/ 27 h 43"/>
                  <a:gd name="T10" fmla="*/ 21 w 67"/>
                  <a:gd name="T11" fmla="*/ 38 h 43"/>
                  <a:gd name="T12" fmla="*/ 27 w 67"/>
                  <a:gd name="T13" fmla="*/ 38 h 43"/>
                  <a:gd name="T14" fmla="*/ 63 w 67"/>
                  <a:gd name="T15" fmla="*/ 1 h 43"/>
                  <a:gd name="T16" fmla="*/ 66 w 67"/>
                  <a:gd name="T17" fmla="*/ 1 h 43"/>
                  <a:gd name="T18" fmla="*/ 66 w 67"/>
                  <a:gd name="T19" fmla="*/ 4 h 43"/>
                  <a:gd name="T20" fmla="*/ 30 w 67"/>
                  <a:gd name="T21" fmla="*/ 40 h 43"/>
                  <a:gd name="T22" fmla="*/ 24 w 67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43">
                    <a:moveTo>
                      <a:pt x="24" y="43"/>
                    </a:moveTo>
                    <a:cubicBezTo>
                      <a:pt x="22" y="43"/>
                      <a:pt x="20" y="43"/>
                      <a:pt x="18" y="42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8"/>
                      <a:pt x="0" y="27"/>
                    </a:cubicBezTo>
                    <a:cubicBezTo>
                      <a:pt x="1" y="26"/>
                      <a:pt x="2" y="26"/>
                      <a:pt x="3" y="27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3" y="40"/>
                      <a:pt x="26" y="39"/>
                      <a:pt x="27" y="38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0"/>
                      <a:pt x="65" y="0"/>
                      <a:pt x="66" y="1"/>
                    </a:cubicBezTo>
                    <a:cubicBezTo>
                      <a:pt x="67" y="2"/>
                      <a:pt x="67" y="3"/>
                      <a:pt x="66" y="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8" y="42"/>
                      <a:pt x="26" y="43"/>
                      <a:pt x="24" y="43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E0B7064-06A1-4013-2ECF-BCF1F71390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174288" y="2862263"/>
                <a:ext cx="579437" cy="1000125"/>
              </a:xfrm>
              <a:custGeom>
                <a:avLst/>
                <a:gdLst>
                  <a:gd name="T0" fmla="*/ 154 w 213"/>
                  <a:gd name="T1" fmla="*/ 366 h 368"/>
                  <a:gd name="T2" fmla="*/ 174 w 213"/>
                  <a:gd name="T3" fmla="*/ 366 h 368"/>
                  <a:gd name="T4" fmla="*/ 124 w 213"/>
                  <a:gd name="T5" fmla="*/ 368 h 368"/>
                  <a:gd name="T6" fmla="*/ 140 w 213"/>
                  <a:gd name="T7" fmla="*/ 364 h 368"/>
                  <a:gd name="T8" fmla="*/ 188 w 213"/>
                  <a:gd name="T9" fmla="*/ 367 h 368"/>
                  <a:gd name="T10" fmla="*/ 201 w 213"/>
                  <a:gd name="T11" fmla="*/ 357 h 368"/>
                  <a:gd name="T12" fmla="*/ 188 w 213"/>
                  <a:gd name="T13" fmla="*/ 367 h 368"/>
                  <a:gd name="T14" fmla="*/ 210 w 213"/>
                  <a:gd name="T15" fmla="*/ 347 h 368"/>
                  <a:gd name="T16" fmla="*/ 209 w 213"/>
                  <a:gd name="T17" fmla="*/ 329 h 368"/>
                  <a:gd name="T18" fmla="*/ 213 w 213"/>
                  <a:gd name="T19" fmla="*/ 338 h 368"/>
                  <a:gd name="T20" fmla="*/ 211 w 213"/>
                  <a:gd name="T21" fmla="*/ 315 h 368"/>
                  <a:gd name="T22" fmla="*/ 211 w 213"/>
                  <a:gd name="T23" fmla="*/ 295 h 368"/>
                  <a:gd name="T24" fmla="*/ 211 w 213"/>
                  <a:gd name="T25" fmla="*/ 315 h 368"/>
                  <a:gd name="T26" fmla="*/ 209 w 213"/>
                  <a:gd name="T27" fmla="*/ 265 h 368"/>
                  <a:gd name="T28" fmla="*/ 213 w 213"/>
                  <a:gd name="T29" fmla="*/ 281 h 368"/>
                  <a:gd name="T30" fmla="*/ 209 w 213"/>
                  <a:gd name="T31" fmla="*/ 249 h 368"/>
                  <a:gd name="T32" fmla="*/ 213 w 213"/>
                  <a:gd name="T33" fmla="*/ 233 h 368"/>
                  <a:gd name="T34" fmla="*/ 211 w 213"/>
                  <a:gd name="T35" fmla="*/ 219 h 368"/>
                  <a:gd name="T36" fmla="*/ 211 w 213"/>
                  <a:gd name="T37" fmla="*/ 199 h 368"/>
                  <a:gd name="T38" fmla="*/ 211 w 213"/>
                  <a:gd name="T39" fmla="*/ 219 h 368"/>
                  <a:gd name="T40" fmla="*/ 209 w 213"/>
                  <a:gd name="T41" fmla="*/ 169 h 368"/>
                  <a:gd name="T42" fmla="*/ 213 w 213"/>
                  <a:gd name="T43" fmla="*/ 185 h 368"/>
                  <a:gd name="T44" fmla="*/ 209 w 213"/>
                  <a:gd name="T45" fmla="*/ 153 h 368"/>
                  <a:gd name="T46" fmla="*/ 213 w 213"/>
                  <a:gd name="T47" fmla="*/ 137 h 368"/>
                  <a:gd name="T48" fmla="*/ 211 w 213"/>
                  <a:gd name="T49" fmla="*/ 123 h 368"/>
                  <a:gd name="T50" fmla="*/ 208 w 213"/>
                  <a:gd name="T51" fmla="*/ 105 h 368"/>
                  <a:gd name="T52" fmla="*/ 213 w 213"/>
                  <a:gd name="T53" fmla="*/ 112 h 368"/>
                  <a:gd name="T54" fmla="*/ 202 w 213"/>
                  <a:gd name="T55" fmla="*/ 93 h 368"/>
                  <a:gd name="T56" fmla="*/ 186 w 213"/>
                  <a:gd name="T57" fmla="*/ 84 h 368"/>
                  <a:gd name="T58" fmla="*/ 203 w 213"/>
                  <a:gd name="T59" fmla="*/ 93 h 368"/>
                  <a:gd name="T60" fmla="*/ 27 w 213"/>
                  <a:gd name="T61" fmla="*/ 86 h 368"/>
                  <a:gd name="T62" fmla="*/ 30 w 213"/>
                  <a:gd name="T63" fmla="*/ 82 h 368"/>
                  <a:gd name="T64" fmla="*/ 44 w 213"/>
                  <a:gd name="T65" fmla="*/ 86 h 368"/>
                  <a:gd name="T66" fmla="*/ 172 w 213"/>
                  <a:gd name="T67" fmla="*/ 86 h 368"/>
                  <a:gd name="T68" fmla="*/ 156 w 213"/>
                  <a:gd name="T69" fmla="*/ 82 h 368"/>
                  <a:gd name="T70" fmla="*/ 172 w 213"/>
                  <a:gd name="T71" fmla="*/ 86 h 368"/>
                  <a:gd name="T72" fmla="*/ 122 w 213"/>
                  <a:gd name="T73" fmla="*/ 84 h 368"/>
                  <a:gd name="T74" fmla="*/ 142 w 213"/>
                  <a:gd name="T75" fmla="*/ 84 h 368"/>
                  <a:gd name="T76" fmla="*/ 92 w 213"/>
                  <a:gd name="T77" fmla="*/ 86 h 368"/>
                  <a:gd name="T78" fmla="*/ 108 w 213"/>
                  <a:gd name="T79" fmla="*/ 82 h 368"/>
                  <a:gd name="T80" fmla="*/ 76 w 213"/>
                  <a:gd name="T81" fmla="*/ 86 h 368"/>
                  <a:gd name="T82" fmla="*/ 60 w 213"/>
                  <a:gd name="T83" fmla="*/ 82 h 368"/>
                  <a:gd name="T84" fmla="*/ 76 w 213"/>
                  <a:gd name="T85" fmla="*/ 86 h 368"/>
                  <a:gd name="T86" fmla="*/ 2 w 213"/>
                  <a:gd name="T87" fmla="*/ 66 h 368"/>
                  <a:gd name="T88" fmla="*/ 14 w 213"/>
                  <a:gd name="T89" fmla="*/ 77 h 368"/>
                  <a:gd name="T90" fmla="*/ 2 w 213"/>
                  <a:gd name="T91" fmla="*/ 52 h 368"/>
                  <a:gd name="T92" fmla="*/ 2 w 213"/>
                  <a:gd name="T93" fmla="*/ 32 h 368"/>
                  <a:gd name="T94" fmla="*/ 2 w 213"/>
                  <a:gd name="T95" fmla="*/ 52 h 368"/>
                  <a:gd name="T96" fmla="*/ 0 w 213"/>
                  <a:gd name="T97" fmla="*/ 2 h 368"/>
                  <a:gd name="T98" fmla="*/ 4 w 213"/>
                  <a:gd name="T99" fmla="*/ 1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68">
                    <a:moveTo>
                      <a:pt x="172" y="368"/>
                    </a:moveTo>
                    <a:cubicBezTo>
                      <a:pt x="156" y="368"/>
                      <a:pt x="156" y="368"/>
                      <a:pt x="156" y="368"/>
                    </a:cubicBezTo>
                    <a:cubicBezTo>
                      <a:pt x="155" y="368"/>
                      <a:pt x="154" y="367"/>
                      <a:pt x="154" y="366"/>
                    </a:cubicBezTo>
                    <a:cubicBezTo>
                      <a:pt x="154" y="365"/>
                      <a:pt x="155" y="364"/>
                      <a:pt x="156" y="364"/>
                    </a:cubicBezTo>
                    <a:cubicBezTo>
                      <a:pt x="172" y="364"/>
                      <a:pt x="172" y="364"/>
                      <a:pt x="172" y="364"/>
                    </a:cubicBezTo>
                    <a:cubicBezTo>
                      <a:pt x="173" y="364"/>
                      <a:pt x="174" y="365"/>
                      <a:pt x="174" y="366"/>
                    </a:cubicBezTo>
                    <a:cubicBezTo>
                      <a:pt x="174" y="367"/>
                      <a:pt x="173" y="368"/>
                      <a:pt x="172" y="368"/>
                    </a:cubicBezTo>
                    <a:close/>
                    <a:moveTo>
                      <a:pt x="140" y="368"/>
                    </a:moveTo>
                    <a:cubicBezTo>
                      <a:pt x="124" y="368"/>
                      <a:pt x="124" y="368"/>
                      <a:pt x="124" y="368"/>
                    </a:cubicBezTo>
                    <a:cubicBezTo>
                      <a:pt x="123" y="368"/>
                      <a:pt x="122" y="367"/>
                      <a:pt x="122" y="366"/>
                    </a:cubicBezTo>
                    <a:cubicBezTo>
                      <a:pt x="122" y="365"/>
                      <a:pt x="123" y="364"/>
                      <a:pt x="124" y="364"/>
                    </a:cubicBezTo>
                    <a:cubicBezTo>
                      <a:pt x="140" y="364"/>
                      <a:pt x="140" y="364"/>
                      <a:pt x="140" y="364"/>
                    </a:cubicBezTo>
                    <a:cubicBezTo>
                      <a:pt x="141" y="364"/>
                      <a:pt x="142" y="365"/>
                      <a:pt x="142" y="366"/>
                    </a:cubicBezTo>
                    <a:cubicBezTo>
                      <a:pt x="142" y="367"/>
                      <a:pt x="141" y="368"/>
                      <a:pt x="140" y="368"/>
                    </a:cubicBezTo>
                    <a:close/>
                    <a:moveTo>
                      <a:pt x="188" y="367"/>
                    </a:moveTo>
                    <a:cubicBezTo>
                      <a:pt x="187" y="367"/>
                      <a:pt x="186" y="367"/>
                      <a:pt x="186" y="366"/>
                    </a:cubicBezTo>
                    <a:cubicBezTo>
                      <a:pt x="186" y="365"/>
                      <a:pt x="187" y="364"/>
                      <a:pt x="188" y="363"/>
                    </a:cubicBezTo>
                    <a:cubicBezTo>
                      <a:pt x="193" y="362"/>
                      <a:pt x="197" y="360"/>
                      <a:pt x="201" y="357"/>
                    </a:cubicBezTo>
                    <a:cubicBezTo>
                      <a:pt x="202" y="356"/>
                      <a:pt x="203" y="356"/>
                      <a:pt x="204" y="357"/>
                    </a:cubicBezTo>
                    <a:cubicBezTo>
                      <a:pt x="204" y="358"/>
                      <a:pt x="204" y="359"/>
                      <a:pt x="203" y="360"/>
                    </a:cubicBezTo>
                    <a:cubicBezTo>
                      <a:pt x="199" y="364"/>
                      <a:pt x="194" y="366"/>
                      <a:pt x="188" y="367"/>
                    </a:cubicBezTo>
                    <a:cubicBezTo>
                      <a:pt x="188" y="367"/>
                      <a:pt x="188" y="367"/>
                      <a:pt x="188" y="367"/>
                    </a:cubicBezTo>
                    <a:close/>
                    <a:moveTo>
                      <a:pt x="210" y="347"/>
                    </a:moveTo>
                    <a:cubicBezTo>
                      <a:pt x="210" y="347"/>
                      <a:pt x="210" y="347"/>
                      <a:pt x="210" y="347"/>
                    </a:cubicBezTo>
                    <a:cubicBezTo>
                      <a:pt x="209" y="346"/>
                      <a:pt x="208" y="345"/>
                      <a:pt x="208" y="344"/>
                    </a:cubicBezTo>
                    <a:cubicBezTo>
                      <a:pt x="209" y="342"/>
                      <a:pt x="209" y="340"/>
                      <a:pt x="209" y="338"/>
                    </a:cubicBezTo>
                    <a:cubicBezTo>
                      <a:pt x="209" y="329"/>
                      <a:pt x="209" y="329"/>
                      <a:pt x="209" y="329"/>
                    </a:cubicBezTo>
                    <a:cubicBezTo>
                      <a:pt x="209" y="328"/>
                      <a:pt x="210" y="327"/>
                      <a:pt x="211" y="327"/>
                    </a:cubicBezTo>
                    <a:cubicBezTo>
                      <a:pt x="212" y="327"/>
                      <a:pt x="213" y="328"/>
                      <a:pt x="213" y="329"/>
                    </a:cubicBezTo>
                    <a:cubicBezTo>
                      <a:pt x="213" y="338"/>
                      <a:pt x="213" y="338"/>
                      <a:pt x="213" y="338"/>
                    </a:cubicBezTo>
                    <a:cubicBezTo>
                      <a:pt x="213" y="340"/>
                      <a:pt x="213" y="343"/>
                      <a:pt x="212" y="345"/>
                    </a:cubicBezTo>
                    <a:cubicBezTo>
                      <a:pt x="212" y="346"/>
                      <a:pt x="211" y="347"/>
                      <a:pt x="210" y="347"/>
                    </a:cubicBezTo>
                    <a:close/>
                    <a:moveTo>
                      <a:pt x="211" y="315"/>
                    </a:moveTo>
                    <a:cubicBezTo>
                      <a:pt x="210" y="315"/>
                      <a:pt x="209" y="314"/>
                      <a:pt x="209" y="313"/>
                    </a:cubicBezTo>
                    <a:cubicBezTo>
                      <a:pt x="209" y="297"/>
                      <a:pt x="209" y="297"/>
                      <a:pt x="209" y="297"/>
                    </a:cubicBezTo>
                    <a:cubicBezTo>
                      <a:pt x="209" y="296"/>
                      <a:pt x="210" y="295"/>
                      <a:pt x="211" y="295"/>
                    </a:cubicBezTo>
                    <a:cubicBezTo>
                      <a:pt x="212" y="295"/>
                      <a:pt x="213" y="296"/>
                      <a:pt x="213" y="297"/>
                    </a:cubicBezTo>
                    <a:cubicBezTo>
                      <a:pt x="213" y="313"/>
                      <a:pt x="213" y="313"/>
                      <a:pt x="213" y="313"/>
                    </a:cubicBezTo>
                    <a:cubicBezTo>
                      <a:pt x="213" y="314"/>
                      <a:pt x="212" y="315"/>
                      <a:pt x="211" y="315"/>
                    </a:cubicBezTo>
                    <a:close/>
                    <a:moveTo>
                      <a:pt x="211" y="283"/>
                    </a:moveTo>
                    <a:cubicBezTo>
                      <a:pt x="210" y="283"/>
                      <a:pt x="209" y="282"/>
                      <a:pt x="209" y="281"/>
                    </a:cubicBezTo>
                    <a:cubicBezTo>
                      <a:pt x="209" y="265"/>
                      <a:pt x="209" y="265"/>
                      <a:pt x="209" y="265"/>
                    </a:cubicBezTo>
                    <a:cubicBezTo>
                      <a:pt x="209" y="264"/>
                      <a:pt x="210" y="263"/>
                      <a:pt x="211" y="263"/>
                    </a:cubicBezTo>
                    <a:cubicBezTo>
                      <a:pt x="212" y="263"/>
                      <a:pt x="213" y="264"/>
                      <a:pt x="213" y="265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13" y="282"/>
                      <a:pt x="212" y="283"/>
                      <a:pt x="211" y="283"/>
                    </a:cubicBezTo>
                    <a:close/>
                    <a:moveTo>
                      <a:pt x="211" y="251"/>
                    </a:moveTo>
                    <a:cubicBezTo>
                      <a:pt x="210" y="251"/>
                      <a:pt x="209" y="250"/>
                      <a:pt x="209" y="249"/>
                    </a:cubicBezTo>
                    <a:cubicBezTo>
                      <a:pt x="209" y="233"/>
                      <a:pt x="209" y="233"/>
                      <a:pt x="209" y="233"/>
                    </a:cubicBezTo>
                    <a:cubicBezTo>
                      <a:pt x="209" y="232"/>
                      <a:pt x="210" y="231"/>
                      <a:pt x="211" y="231"/>
                    </a:cubicBezTo>
                    <a:cubicBezTo>
                      <a:pt x="212" y="231"/>
                      <a:pt x="213" y="232"/>
                      <a:pt x="213" y="233"/>
                    </a:cubicBezTo>
                    <a:cubicBezTo>
                      <a:pt x="213" y="249"/>
                      <a:pt x="213" y="249"/>
                      <a:pt x="213" y="249"/>
                    </a:cubicBezTo>
                    <a:cubicBezTo>
                      <a:pt x="213" y="250"/>
                      <a:pt x="212" y="251"/>
                      <a:pt x="211" y="251"/>
                    </a:cubicBezTo>
                    <a:close/>
                    <a:moveTo>
                      <a:pt x="211" y="219"/>
                    </a:moveTo>
                    <a:cubicBezTo>
                      <a:pt x="210" y="219"/>
                      <a:pt x="209" y="218"/>
                      <a:pt x="209" y="217"/>
                    </a:cubicBezTo>
                    <a:cubicBezTo>
                      <a:pt x="209" y="201"/>
                      <a:pt x="209" y="201"/>
                      <a:pt x="209" y="201"/>
                    </a:cubicBezTo>
                    <a:cubicBezTo>
                      <a:pt x="209" y="200"/>
                      <a:pt x="210" y="199"/>
                      <a:pt x="211" y="199"/>
                    </a:cubicBezTo>
                    <a:cubicBezTo>
                      <a:pt x="212" y="199"/>
                      <a:pt x="213" y="200"/>
                      <a:pt x="213" y="201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213" y="218"/>
                      <a:pt x="212" y="219"/>
                      <a:pt x="211" y="219"/>
                    </a:cubicBezTo>
                    <a:close/>
                    <a:moveTo>
                      <a:pt x="211" y="187"/>
                    </a:moveTo>
                    <a:cubicBezTo>
                      <a:pt x="210" y="187"/>
                      <a:pt x="209" y="186"/>
                      <a:pt x="209" y="185"/>
                    </a:cubicBezTo>
                    <a:cubicBezTo>
                      <a:pt x="209" y="169"/>
                      <a:pt x="209" y="169"/>
                      <a:pt x="209" y="169"/>
                    </a:cubicBezTo>
                    <a:cubicBezTo>
                      <a:pt x="209" y="168"/>
                      <a:pt x="210" y="167"/>
                      <a:pt x="211" y="167"/>
                    </a:cubicBezTo>
                    <a:cubicBezTo>
                      <a:pt x="212" y="167"/>
                      <a:pt x="213" y="168"/>
                      <a:pt x="213" y="169"/>
                    </a:cubicBezTo>
                    <a:cubicBezTo>
                      <a:pt x="213" y="185"/>
                      <a:pt x="213" y="185"/>
                      <a:pt x="213" y="185"/>
                    </a:cubicBezTo>
                    <a:cubicBezTo>
                      <a:pt x="213" y="186"/>
                      <a:pt x="212" y="187"/>
                      <a:pt x="211" y="187"/>
                    </a:cubicBezTo>
                    <a:close/>
                    <a:moveTo>
                      <a:pt x="211" y="155"/>
                    </a:moveTo>
                    <a:cubicBezTo>
                      <a:pt x="210" y="155"/>
                      <a:pt x="209" y="154"/>
                      <a:pt x="209" y="153"/>
                    </a:cubicBezTo>
                    <a:cubicBezTo>
                      <a:pt x="209" y="137"/>
                      <a:pt x="209" y="137"/>
                      <a:pt x="209" y="137"/>
                    </a:cubicBezTo>
                    <a:cubicBezTo>
                      <a:pt x="209" y="136"/>
                      <a:pt x="210" y="135"/>
                      <a:pt x="211" y="135"/>
                    </a:cubicBezTo>
                    <a:cubicBezTo>
                      <a:pt x="212" y="135"/>
                      <a:pt x="213" y="136"/>
                      <a:pt x="213" y="137"/>
                    </a:cubicBezTo>
                    <a:cubicBezTo>
                      <a:pt x="213" y="153"/>
                      <a:pt x="213" y="153"/>
                      <a:pt x="213" y="153"/>
                    </a:cubicBezTo>
                    <a:cubicBezTo>
                      <a:pt x="213" y="154"/>
                      <a:pt x="212" y="155"/>
                      <a:pt x="211" y="155"/>
                    </a:cubicBezTo>
                    <a:close/>
                    <a:moveTo>
                      <a:pt x="211" y="123"/>
                    </a:moveTo>
                    <a:cubicBezTo>
                      <a:pt x="210" y="123"/>
                      <a:pt x="209" y="122"/>
                      <a:pt x="209" y="121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0"/>
                      <a:pt x="209" y="108"/>
                      <a:pt x="208" y="105"/>
                    </a:cubicBezTo>
                    <a:cubicBezTo>
                      <a:pt x="208" y="104"/>
                      <a:pt x="208" y="103"/>
                      <a:pt x="209" y="103"/>
                    </a:cubicBezTo>
                    <a:cubicBezTo>
                      <a:pt x="211" y="103"/>
                      <a:pt x="212" y="103"/>
                      <a:pt x="212" y="104"/>
                    </a:cubicBezTo>
                    <a:cubicBezTo>
                      <a:pt x="213" y="107"/>
                      <a:pt x="213" y="110"/>
                      <a:pt x="213" y="112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3" y="122"/>
                      <a:pt x="212" y="123"/>
                      <a:pt x="211" y="123"/>
                    </a:cubicBezTo>
                    <a:close/>
                    <a:moveTo>
                      <a:pt x="202" y="93"/>
                    </a:moveTo>
                    <a:cubicBezTo>
                      <a:pt x="201" y="93"/>
                      <a:pt x="201" y="93"/>
                      <a:pt x="200" y="93"/>
                    </a:cubicBezTo>
                    <a:cubicBezTo>
                      <a:pt x="197" y="89"/>
                      <a:pt x="192" y="87"/>
                      <a:pt x="187" y="86"/>
                    </a:cubicBezTo>
                    <a:cubicBezTo>
                      <a:pt x="186" y="86"/>
                      <a:pt x="185" y="85"/>
                      <a:pt x="186" y="84"/>
                    </a:cubicBezTo>
                    <a:cubicBezTo>
                      <a:pt x="186" y="83"/>
                      <a:pt x="187" y="82"/>
                      <a:pt x="188" y="83"/>
                    </a:cubicBezTo>
                    <a:cubicBezTo>
                      <a:pt x="194" y="83"/>
                      <a:pt x="199" y="86"/>
                      <a:pt x="203" y="90"/>
                    </a:cubicBezTo>
                    <a:cubicBezTo>
                      <a:pt x="204" y="91"/>
                      <a:pt x="204" y="92"/>
                      <a:pt x="203" y="93"/>
                    </a:cubicBezTo>
                    <a:cubicBezTo>
                      <a:pt x="203" y="93"/>
                      <a:pt x="202" y="93"/>
                      <a:pt x="202" y="93"/>
                    </a:cubicBezTo>
                    <a:close/>
                    <a:moveTo>
                      <a:pt x="30" y="86"/>
                    </a:moveTo>
                    <a:cubicBezTo>
                      <a:pt x="29" y="86"/>
                      <a:pt x="28" y="86"/>
                      <a:pt x="27" y="86"/>
                    </a:cubicBezTo>
                    <a:cubicBezTo>
                      <a:pt x="26" y="86"/>
                      <a:pt x="25" y="85"/>
                      <a:pt x="26" y="84"/>
                    </a:cubicBezTo>
                    <a:cubicBezTo>
                      <a:pt x="26" y="83"/>
                      <a:pt x="27" y="82"/>
                      <a:pt x="28" y="82"/>
                    </a:cubicBezTo>
                    <a:cubicBezTo>
                      <a:pt x="29" y="82"/>
                      <a:pt x="29" y="82"/>
                      <a:pt x="30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5" y="82"/>
                      <a:pt x="46" y="83"/>
                      <a:pt x="46" y="84"/>
                    </a:cubicBezTo>
                    <a:cubicBezTo>
                      <a:pt x="46" y="85"/>
                      <a:pt x="45" y="86"/>
                      <a:pt x="44" y="86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6"/>
                      <a:pt x="30" y="86"/>
                      <a:pt x="30" y="86"/>
                    </a:cubicBezTo>
                    <a:close/>
                    <a:moveTo>
                      <a:pt x="172" y="86"/>
                    </a:moveTo>
                    <a:cubicBezTo>
                      <a:pt x="156" y="86"/>
                      <a:pt x="156" y="86"/>
                      <a:pt x="156" y="86"/>
                    </a:cubicBezTo>
                    <a:cubicBezTo>
                      <a:pt x="154" y="86"/>
                      <a:pt x="154" y="85"/>
                      <a:pt x="154" y="84"/>
                    </a:cubicBezTo>
                    <a:cubicBezTo>
                      <a:pt x="154" y="83"/>
                      <a:pt x="154" y="82"/>
                      <a:pt x="156" y="82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2"/>
                      <a:pt x="174" y="83"/>
                      <a:pt x="174" y="84"/>
                    </a:cubicBezTo>
                    <a:cubicBezTo>
                      <a:pt x="174" y="85"/>
                      <a:pt x="173" y="86"/>
                      <a:pt x="172" y="86"/>
                    </a:cubicBezTo>
                    <a:close/>
                    <a:moveTo>
                      <a:pt x="140" y="86"/>
                    </a:moveTo>
                    <a:cubicBezTo>
                      <a:pt x="124" y="86"/>
                      <a:pt x="124" y="86"/>
                      <a:pt x="124" y="86"/>
                    </a:cubicBezTo>
                    <a:cubicBezTo>
                      <a:pt x="122" y="86"/>
                      <a:pt x="122" y="85"/>
                      <a:pt x="122" y="84"/>
                    </a:cubicBezTo>
                    <a:cubicBezTo>
                      <a:pt x="122" y="83"/>
                      <a:pt x="122" y="82"/>
                      <a:pt x="124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1" y="82"/>
                      <a:pt x="142" y="83"/>
                      <a:pt x="142" y="84"/>
                    </a:cubicBezTo>
                    <a:cubicBezTo>
                      <a:pt x="142" y="85"/>
                      <a:pt x="141" y="86"/>
                      <a:pt x="140" y="86"/>
                    </a:cubicBezTo>
                    <a:close/>
                    <a:moveTo>
                      <a:pt x="108" y="86"/>
                    </a:moveTo>
                    <a:cubicBezTo>
                      <a:pt x="92" y="86"/>
                      <a:pt x="92" y="86"/>
                      <a:pt x="92" y="86"/>
                    </a:cubicBezTo>
                    <a:cubicBezTo>
                      <a:pt x="90" y="86"/>
                      <a:pt x="90" y="85"/>
                      <a:pt x="90" y="84"/>
                    </a:cubicBezTo>
                    <a:cubicBezTo>
                      <a:pt x="90" y="83"/>
                      <a:pt x="90" y="82"/>
                      <a:pt x="92" y="82"/>
                    </a:cubicBezTo>
                    <a:cubicBezTo>
                      <a:pt x="108" y="82"/>
                      <a:pt x="108" y="82"/>
                      <a:pt x="108" y="82"/>
                    </a:cubicBezTo>
                    <a:cubicBezTo>
                      <a:pt x="109" y="82"/>
                      <a:pt x="110" y="83"/>
                      <a:pt x="110" y="84"/>
                    </a:cubicBezTo>
                    <a:cubicBezTo>
                      <a:pt x="110" y="85"/>
                      <a:pt x="109" y="86"/>
                      <a:pt x="108" y="86"/>
                    </a:cubicBezTo>
                    <a:close/>
                    <a:moveTo>
                      <a:pt x="76" y="86"/>
                    </a:moveTo>
                    <a:cubicBezTo>
                      <a:pt x="60" y="86"/>
                      <a:pt x="60" y="86"/>
                      <a:pt x="60" y="86"/>
                    </a:cubicBezTo>
                    <a:cubicBezTo>
                      <a:pt x="58" y="86"/>
                      <a:pt x="58" y="85"/>
                      <a:pt x="58" y="84"/>
                    </a:cubicBezTo>
                    <a:cubicBezTo>
                      <a:pt x="58" y="83"/>
                      <a:pt x="58" y="82"/>
                      <a:pt x="60" y="82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7" y="82"/>
                      <a:pt x="78" y="83"/>
                      <a:pt x="78" y="84"/>
                    </a:cubicBezTo>
                    <a:cubicBezTo>
                      <a:pt x="78" y="85"/>
                      <a:pt x="77" y="86"/>
                      <a:pt x="76" y="86"/>
                    </a:cubicBezTo>
                    <a:close/>
                    <a:moveTo>
                      <a:pt x="13" y="80"/>
                    </a:moveTo>
                    <a:cubicBezTo>
                      <a:pt x="12" y="80"/>
                      <a:pt x="12" y="80"/>
                      <a:pt x="12" y="80"/>
                    </a:cubicBezTo>
                    <a:cubicBezTo>
                      <a:pt x="7" y="76"/>
                      <a:pt x="4" y="72"/>
                      <a:pt x="2" y="66"/>
                    </a:cubicBezTo>
                    <a:cubicBezTo>
                      <a:pt x="1" y="65"/>
                      <a:pt x="2" y="64"/>
                      <a:pt x="3" y="64"/>
                    </a:cubicBezTo>
                    <a:cubicBezTo>
                      <a:pt x="4" y="63"/>
                      <a:pt x="5" y="64"/>
                      <a:pt x="5" y="65"/>
                    </a:cubicBezTo>
                    <a:cubicBezTo>
                      <a:pt x="7" y="69"/>
                      <a:pt x="10" y="74"/>
                      <a:pt x="14" y="77"/>
                    </a:cubicBezTo>
                    <a:cubicBezTo>
                      <a:pt x="15" y="77"/>
                      <a:pt x="15" y="79"/>
                      <a:pt x="14" y="79"/>
                    </a:cubicBezTo>
                    <a:cubicBezTo>
                      <a:pt x="14" y="80"/>
                      <a:pt x="13" y="80"/>
                      <a:pt x="13" y="80"/>
                    </a:cubicBezTo>
                    <a:close/>
                    <a:moveTo>
                      <a:pt x="2" y="52"/>
                    </a:moveTo>
                    <a:cubicBezTo>
                      <a:pt x="1" y="52"/>
                      <a:pt x="0" y="51"/>
                      <a:pt x="0" y="5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2"/>
                      <a:pt x="2" y="32"/>
                    </a:cubicBezTo>
                    <a:cubicBezTo>
                      <a:pt x="3" y="32"/>
                      <a:pt x="4" y="33"/>
                      <a:pt x="4" y="34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1"/>
                      <a:pt x="3" y="52"/>
                      <a:pt x="2" y="52"/>
                    </a:cubicBezTo>
                    <a:close/>
                    <a:moveTo>
                      <a:pt x="2" y="20"/>
                    </a:moveTo>
                    <a:cubicBezTo>
                      <a:pt x="1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3" y="20"/>
                      <a:pt x="2" y="2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FAC232D-BEF6-72ED-33AB-CFCAC089A2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507538" y="1773238"/>
                <a:ext cx="525462" cy="323850"/>
              </a:xfrm>
              <a:custGeom>
                <a:avLst/>
                <a:gdLst>
                  <a:gd name="T0" fmla="*/ 190 w 194"/>
                  <a:gd name="T1" fmla="*/ 117 h 119"/>
                  <a:gd name="T2" fmla="*/ 192 w 194"/>
                  <a:gd name="T3" fmla="*/ 109 h 119"/>
                  <a:gd name="T4" fmla="*/ 194 w 194"/>
                  <a:gd name="T5" fmla="*/ 117 h 119"/>
                  <a:gd name="T6" fmla="*/ 192 w 194"/>
                  <a:gd name="T7" fmla="*/ 97 h 119"/>
                  <a:gd name="T8" fmla="*/ 190 w 194"/>
                  <a:gd name="T9" fmla="*/ 79 h 119"/>
                  <a:gd name="T10" fmla="*/ 194 w 194"/>
                  <a:gd name="T11" fmla="*/ 79 h 119"/>
                  <a:gd name="T12" fmla="*/ 192 w 194"/>
                  <a:gd name="T13" fmla="*/ 97 h 119"/>
                  <a:gd name="T14" fmla="*/ 190 w 194"/>
                  <a:gd name="T15" fmla="*/ 63 h 119"/>
                  <a:gd name="T16" fmla="*/ 192 w 194"/>
                  <a:gd name="T17" fmla="*/ 45 h 119"/>
                  <a:gd name="T18" fmla="*/ 194 w 194"/>
                  <a:gd name="T19" fmla="*/ 63 h 119"/>
                  <a:gd name="T20" fmla="*/ 192 w 194"/>
                  <a:gd name="T21" fmla="*/ 33 h 119"/>
                  <a:gd name="T22" fmla="*/ 190 w 194"/>
                  <a:gd name="T23" fmla="*/ 29 h 119"/>
                  <a:gd name="T24" fmla="*/ 188 w 194"/>
                  <a:gd name="T25" fmla="*/ 14 h 119"/>
                  <a:gd name="T26" fmla="*/ 194 w 194"/>
                  <a:gd name="T27" fmla="*/ 29 h 119"/>
                  <a:gd name="T28" fmla="*/ 192 w 194"/>
                  <a:gd name="T29" fmla="*/ 33 h 119"/>
                  <a:gd name="T30" fmla="*/ 177 w 194"/>
                  <a:gd name="T31" fmla="*/ 6 h 119"/>
                  <a:gd name="T32" fmla="*/ 162 w 194"/>
                  <a:gd name="T33" fmla="*/ 4 h 119"/>
                  <a:gd name="T34" fmla="*/ 162 w 194"/>
                  <a:gd name="T35" fmla="*/ 0 h 119"/>
                  <a:gd name="T36" fmla="*/ 178 w 194"/>
                  <a:gd name="T37" fmla="*/ 3 h 119"/>
                  <a:gd name="T38" fmla="*/ 178 w 194"/>
                  <a:gd name="T39" fmla="*/ 7 h 119"/>
                  <a:gd name="T40" fmla="*/ 130 w 194"/>
                  <a:gd name="T41" fmla="*/ 4 h 119"/>
                  <a:gd name="T42" fmla="*/ 130 w 194"/>
                  <a:gd name="T43" fmla="*/ 0 h 119"/>
                  <a:gd name="T44" fmla="*/ 148 w 194"/>
                  <a:gd name="T45" fmla="*/ 2 h 119"/>
                  <a:gd name="T46" fmla="*/ 114 w 194"/>
                  <a:gd name="T47" fmla="*/ 4 h 119"/>
                  <a:gd name="T48" fmla="*/ 96 w 194"/>
                  <a:gd name="T49" fmla="*/ 2 h 119"/>
                  <a:gd name="T50" fmla="*/ 114 w 194"/>
                  <a:gd name="T51" fmla="*/ 0 h 119"/>
                  <a:gd name="T52" fmla="*/ 114 w 194"/>
                  <a:gd name="T53" fmla="*/ 4 h 119"/>
                  <a:gd name="T54" fmla="*/ 66 w 194"/>
                  <a:gd name="T55" fmla="*/ 4 h 119"/>
                  <a:gd name="T56" fmla="*/ 66 w 194"/>
                  <a:gd name="T57" fmla="*/ 0 h 119"/>
                  <a:gd name="T58" fmla="*/ 84 w 194"/>
                  <a:gd name="T59" fmla="*/ 2 h 119"/>
                  <a:gd name="T60" fmla="*/ 50 w 194"/>
                  <a:gd name="T61" fmla="*/ 4 h 119"/>
                  <a:gd name="T62" fmla="*/ 32 w 194"/>
                  <a:gd name="T63" fmla="*/ 2 h 119"/>
                  <a:gd name="T64" fmla="*/ 50 w 194"/>
                  <a:gd name="T65" fmla="*/ 0 h 119"/>
                  <a:gd name="T66" fmla="*/ 50 w 194"/>
                  <a:gd name="T67" fmla="*/ 4 h 119"/>
                  <a:gd name="T68" fmla="*/ 2 w 194"/>
                  <a:gd name="T69" fmla="*/ 4 h 119"/>
                  <a:gd name="T70" fmla="*/ 2 w 194"/>
                  <a:gd name="T71" fmla="*/ 0 h 119"/>
                  <a:gd name="T72" fmla="*/ 20 w 194"/>
                  <a:gd name="T7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" h="119">
                    <a:moveTo>
                      <a:pt x="192" y="119"/>
                    </a:moveTo>
                    <a:cubicBezTo>
                      <a:pt x="191" y="119"/>
                      <a:pt x="190" y="118"/>
                      <a:pt x="190" y="117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90" y="110"/>
                      <a:pt x="191" y="109"/>
                      <a:pt x="192" y="109"/>
                    </a:cubicBezTo>
                    <a:cubicBezTo>
                      <a:pt x="193" y="109"/>
                      <a:pt x="194" y="110"/>
                      <a:pt x="194" y="111"/>
                    </a:cubicBezTo>
                    <a:cubicBezTo>
                      <a:pt x="194" y="117"/>
                      <a:pt x="194" y="117"/>
                      <a:pt x="194" y="117"/>
                    </a:cubicBezTo>
                    <a:cubicBezTo>
                      <a:pt x="194" y="118"/>
                      <a:pt x="193" y="119"/>
                      <a:pt x="192" y="119"/>
                    </a:cubicBezTo>
                    <a:close/>
                    <a:moveTo>
                      <a:pt x="192" y="97"/>
                    </a:moveTo>
                    <a:cubicBezTo>
                      <a:pt x="191" y="97"/>
                      <a:pt x="190" y="96"/>
                      <a:pt x="190" y="95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78"/>
                      <a:pt x="191" y="77"/>
                      <a:pt x="192" y="77"/>
                    </a:cubicBezTo>
                    <a:cubicBezTo>
                      <a:pt x="193" y="77"/>
                      <a:pt x="194" y="78"/>
                      <a:pt x="194" y="79"/>
                    </a:cubicBezTo>
                    <a:cubicBezTo>
                      <a:pt x="194" y="95"/>
                      <a:pt x="194" y="95"/>
                      <a:pt x="194" y="95"/>
                    </a:cubicBezTo>
                    <a:cubicBezTo>
                      <a:pt x="194" y="96"/>
                      <a:pt x="193" y="97"/>
                      <a:pt x="192" y="97"/>
                    </a:cubicBezTo>
                    <a:close/>
                    <a:moveTo>
                      <a:pt x="192" y="65"/>
                    </a:moveTo>
                    <a:cubicBezTo>
                      <a:pt x="191" y="65"/>
                      <a:pt x="190" y="64"/>
                      <a:pt x="190" y="63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90" y="46"/>
                      <a:pt x="191" y="45"/>
                      <a:pt x="192" y="45"/>
                    </a:cubicBezTo>
                    <a:cubicBezTo>
                      <a:pt x="193" y="45"/>
                      <a:pt x="194" y="46"/>
                      <a:pt x="194" y="47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94" y="64"/>
                      <a:pt x="193" y="65"/>
                      <a:pt x="192" y="65"/>
                    </a:cubicBezTo>
                    <a:close/>
                    <a:moveTo>
                      <a:pt x="192" y="33"/>
                    </a:moveTo>
                    <a:cubicBezTo>
                      <a:pt x="191" y="33"/>
                      <a:pt x="190" y="32"/>
                      <a:pt x="190" y="31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24"/>
                      <a:pt x="189" y="20"/>
                      <a:pt x="187" y="17"/>
                    </a:cubicBezTo>
                    <a:cubicBezTo>
                      <a:pt x="187" y="16"/>
                      <a:pt x="187" y="14"/>
                      <a:pt x="188" y="14"/>
                    </a:cubicBezTo>
                    <a:cubicBezTo>
                      <a:pt x="189" y="13"/>
                      <a:pt x="190" y="14"/>
                      <a:pt x="191" y="15"/>
                    </a:cubicBezTo>
                    <a:cubicBezTo>
                      <a:pt x="193" y="19"/>
                      <a:pt x="194" y="24"/>
                      <a:pt x="194" y="29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2"/>
                      <a:pt x="193" y="33"/>
                      <a:pt x="192" y="33"/>
                    </a:cubicBezTo>
                    <a:close/>
                    <a:moveTo>
                      <a:pt x="178" y="7"/>
                    </a:moveTo>
                    <a:cubicBezTo>
                      <a:pt x="177" y="7"/>
                      <a:pt x="177" y="7"/>
                      <a:pt x="177" y="6"/>
                    </a:cubicBezTo>
                    <a:cubicBezTo>
                      <a:pt x="173" y="5"/>
                      <a:pt x="169" y="4"/>
                      <a:pt x="165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1" y="4"/>
                      <a:pt x="160" y="3"/>
                      <a:pt x="160" y="2"/>
                    </a:cubicBezTo>
                    <a:cubicBezTo>
                      <a:pt x="160" y="1"/>
                      <a:pt x="161" y="0"/>
                      <a:pt x="162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0" y="0"/>
                      <a:pt x="174" y="1"/>
                      <a:pt x="178" y="3"/>
                    </a:cubicBezTo>
                    <a:cubicBezTo>
                      <a:pt x="179" y="3"/>
                      <a:pt x="180" y="5"/>
                      <a:pt x="179" y="6"/>
                    </a:cubicBezTo>
                    <a:cubicBezTo>
                      <a:pt x="179" y="6"/>
                      <a:pt x="178" y="7"/>
                      <a:pt x="178" y="7"/>
                    </a:cubicBezTo>
                    <a:close/>
                    <a:moveTo>
                      <a:pt x="146" y="4"/>
                    </a:moveTo>
                    <a:cubicBezTo>
                      <a:pt x="130" y="4"/>
                      <a:pt x="130" y="4"/>
                      <a:pt x="130" y="4"/>
                    </a:cubicBezTo>
                    <a:cubicBezTo>
                      <a:pt x="129" y="4"/>
                      <a:pt x="128" y="3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7" y="0"/>
                      <a:pt x="148" y="1"/>
                      <a:pt x="148" y="2"/>
                    </a:cubicBezTo>
                    <a:cubicBezTo>
                      <a:pt x="148" y="3"/>
                      <a:pt x="147" y="4"/>
                      <a:pt x="146" y="4"/>
                    </a:cubicBezTo>
                    <a:close/>
                    <a:moveTo>
                      <a:pt x="114" y="4"/>
                    </a:moveTo>
                    <a:cubicBezTo>
                      <a:pt x="98" y="4"/>
                      <a:pt x="98" y="4"/>
                      <a:pt x="98" y="4"/>
                    </a:cubicBezTo>
                    <a:cubicBezTo>
                      <a:pt x="97" y="4"/>
                      <a:pt x="96" y="3"/>
                      <a:pt x="96" y="2"/>
                    </a:cubicBezTo>
                    <a:cubicBezTo>
                      <a:pt x="96" y="1"/>
                      <a:pt x="97" y="0"/>
                      <a:pt x="9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0"/>
                      <a:pt x="116" y="1"/>
                      <a:pt x="116" y="2"/>
                    </a:cubicBezTo>
                    <a:cubicBezTo>
                      <a:pt x="116" y="3"/>
                      <a:pt x="115" y="4"/>
                      <a:pt x="114" y="4"/>
                    </a:cubicBezTo>
                    <a:close/>
                    <a:moveTo>
                      <a:pt x="82" y="4"/>
                    </a:moveTo>
                    <a:cubicBezTo>
                      <a:pt x="66" y="4"/>
                      <a:pt x="66" y="4"/>
                      <a:pt x="66" y="4"/>
                    </a:cubicBezTo>
                    <a:cubicBezTo>
                      <a:pt x="65" y="4"/>
                      <a:pt x="64" y="3"/>
                      <a:pt x="64" y="2"/>
                    </a:cubicBezTo>
                    <a:cubicBezTo>
                      <a:pt x="64" y="1"/>
                      <a:pt x="65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1"/>
                      <a:pt x="84" y="2"/>
                    </a:cubicBezTo>
                    <a:cubicBezTo>
                      <a:pt x="84" y="3"/>
                      <a:pt x="83" y="4"/>
                      <a:pt x="82" y="4"/>
                    </a:cubicBezTo>
                    <a:close/>
                    <a:moveTo>
                      <a:pt x="50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2" y="3"/>
                      <a:pt x="32" y="2"/>
                    </a:cubicBezTo>
                    <a:cubicBezTo>
                      <a:pt x="32" y="1"/>
                      <a:pt x="33" y="0"/>
                      <a:pt x="3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2" y="1"/>
                      <a:pt x="52" y="2"/>
                    </a:cubicBezTo>
                    <a:cubicBezTo>
                      <a:pt x="52" y="3"/>
                      <a:pt x="51" y="4"/>
                      <a:pt x="50" y="4"/>
                    </a:cubicBezTo>
                    <a:close/>
                    <a:moveTo>
                      <a:pt x="1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3"/>
                      <a:pt x="19" y="4"/>
                      <a:pt x="18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AB8A428-549C-4605-9F39-ECECD36AF0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4306888"/>
                <a:ext cx="290512" cy="1042987"/>
              </a:xfrm>
              <a:custGeom>
                <a:avLst/>
                <a:gdLst>
                  <a:gd name="T0" fmla="*/ 0 w 107"/>
                  <a:gd name="T1" fmla="*/ 122 h 384"/>
                  <a:gd name="T2" fmla="*/ 107 w 107"/>
                  <a:gd name="T3" fmla="*/ 0 h 384"/>
                  <a:gd name="T4" fmla="*/ 0 w 107"/>
                  <a:gd name="T5" fmla="*/ 384 h 384"/>
                  <a:gd name="T6" fmla="*/ 0 w 107"/>
                  <a:gd name="T7" fmla="*/ 12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384">
                    <a:moveTo>
                      <a:pt x="0" y="122"/>
                    </a:moveTo>
                    <a:cubicBezTo>
                      <a:pt x="0" y="122"/>
                      <a:pt x="49" y="3"/>
                      <a:pt x="107" y="0"/>
                    </a:cubicBezTo>
                    <a:cubicBezTo>
                      <a:pt x="107" y="0"/>
                      <a:pt x="70" y="318"/>
                      <a:pt x="0" y="384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83A9A5BC-77F7-9A50-EBDE-1C70A47864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157788"/>
                <a:ext cx="382587" cy="382587"/>
              </a:xfrm>
              <a:custGeom>
                <a:avLst/>
                <a:gdLst>
                  <a:gd name="T0" fmla="*/ 141 w 141"/>
                  <a:gd name="T1" fmla="*/ 4 h 141"/>
                  <a:gd name="T2" fmla="*/ 0 w 141"/>
                  <a:gd name="T3" fmla="*/ 141 h 141"/>
                  <a:gd name="T4" fmla="*/ 0 w 141"/>
                  <a:gd name="T5" fmla="*/ 52 h 141"/>
                  <a:gd name="T6" fmla="*/ 141 w 141"/>
                  <a:gd name="T7" fmla="*/ 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41">
                    <a:moveTo>
                      <a:pt x="141" y="4"/>
                    </a:moveTo>
                    <a:cubicBezTo>
                      <a:pt x="141" y="4"/>
                      <a:pt x="69" y="117"/>
                      <a:pt x="0" y="1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70" y="0"/>
                      <a:pt x="141" y="4"/>
                    </a:cubicBez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29BFB8A-D5F9-D908-BEA5-71C67DE68E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66400" y="5391150"/>
                <a:ext cx="382587" cy="238125"/>
              </a:xfrm>
              <a:custGeom>
                <a:avLst/>
                <a:gdLst>
                  <a:gd name="T0" fmla="*/ 0 w 141"/>
                  <a:gd name="T1" fmla="*/ 47 h 88"/>
                  <a:gd name="T2" fmla="*/ 141 w 141"/>
                  <a:gd name="T3" fmla="*/ 14 h 88"/>
                  <a:gd name="T4" fmla="*/ 82 w 141"/>
                  <a:gd name="T5" fmla="*/ 38 h 88"/>
                  <a:gd name="T6" fmla="*/ 0 w 141"/>
                  <a:gd name="T7" fmla="*/ 88 h 88"/>
                  <a:gd name="T8" fmla="*/ 0 w 141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88">
                    <a:moveTo>
                      <a:pt x="0" y="47"/>
                    </a:moveTo>
                    <a:cubicBezTo>
                      <a:pt x="0" y="47"/>
                      <a:pt x="56" y="0"/>
                      <a:pt x="141" y="14"/>
                    </a:cubicBezTo>
                    <a:cubicBezTo>
                      <a:pt x="141" y="14"/>
                      <a:pt x="96" y="25"/>
                      <a:pt x="82" y="38"/>
                    </a:cubicBezTo>
                    <a:cubicBezTo>
                      <a:pt x="82" y="38"/>
                      <a:pt x="24" y="88"/>
                      <a:pt x="0" y="88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1D5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1F88AD7-5983-AFEC-20CB-11AAE0773A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069138" y="3606800"/>
                <a:ext cx="857250" cy="760412"/>
              </a:xfrm>
              <a:prstGeom prst="rect">
                <a:avLst/>
              </a:prstGeom>
              <a:solidFill>
                <a:srgbClr val="1F5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165A854-61C7-C79F-1C80-DD789201E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8988" y="3541713"/>
                <a:ext cx="1009650" cy="763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DB1540A-F63B-540E-D9B3-6359D50669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40588" y="3986213"/>
                <a:ext cx="123825" cy="2063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997E504-A96E-066D-BF20-1F08684CDE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75538" y="4024313"/>
                <a:ext cx="125412" cy="1682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C57CBB2-659A-D280-38DC-3C393696A7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700963" y="3821113"/>
                <a:ext cx="125412" cy="37147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42E9D99-8F44-E0F4-ECE1-E669B795C5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6388" y="3636963"/>
                <a:ext cx="125412" cy="555625"/>
              </a:xfrm>
              <a:prstGeom prst="rect">
                <a:avLst/>
              </a:prstGeom>
              <a:solidFill>
                <a:srgbClr val="FF6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42A44B3C-FC51-7076-8477-2A343731D6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1779588"/>
                <a:ext cx="1409700" cy="542925"/>
              </a:xfrm>
              <a:custGeom>
                <a:avLst/>
                <a:gdLst>
                  <a:gd name="T0" fmla="*/ 513 w 519"/>
                  <a:gd name="T1" fmla="*/ 200 h 200"/>
                  <a:gd name="T2" fmla="*/ 6 w 519"/>
                  <a:gd name="T3" fmla="*/ 200 h 200"/>
                  <a:gd name="T4" fmla="*/ 0 w 519"/>
                  <a:gd name="T5" fmla="*/ 194 h 200"/>
                  <a:gd name="T6" fmla="*/ 0 w 519"/>
                  <a:gd name="T7" fmla="*/ 6 h 200"/>
                  <a:gd name="T8" fmla="*/ 6 w 519"/>
                  <a:gd name="T9" fmla="*/ 0 h 200"/>
                  <a:gd name="T10" fmla="*/ 513 w 519"/>
                  <a:gd name="T11" fmla="*/ 0 h 200"/>
                  <a:gd name="T12" fmla="*/ 519 w 519"/>
                  <a:gd name="T13" fmla="*/ 6 h 200"/>
                  <a:gd name="T14" fmla="*/ 519 w 519"/>
                  <a:gd name="T15" fmla="*/ 194 h 200"/>
                  <a:gd name="T16" fmla="*/ 513 w 519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200">
                    <a:moveTo>
                      <a:pt x="513" y="200"/>
                    </a:moveTo>
                    <a:cubicBezTo>
                      <a:pt x="6" y="200"/>
                      <a:pt x="6" y="200"/>
                      <a:pt x="6" y="200"/>
                    </a:cubicBezTo>
                    <a:cubicBezTo>
                      <a:pt x="2" y="200"/>
                      <a:pt x="0" y="198"/>
                      <a:pt x="0" y="19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6" y="0"/>
                      <a:pt x="519" y="2"/>
                      <a:pt x="519" y="6"/>
                    </a:cubicBezTo>
                    <a:cubicBezTo>
                      <a:pt x="519" y="194"/>
                      <a:pt x="519" y="194"/>
                      <a:pt x="519" y="194"/>
                    </a:cubicBezTo>
                    <a:cubicBezTo>
                      <a:pt x="519" y="198"/>
                      <a:pt x="516" y="200"/>
                      <a:pt x="513" y="200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B857FD6-2731-8D88-5D85-893D14E339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1871663"/>
                <a:ext cx="347662" cy="347662"/>
              </a:xfrm>
              <a:prstGeom prst="rect">
                <a:avLst/>
              </a:prstGeom>
              <a:solidFill>
                <a:srgbClr val="F16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6B4870A3-E524-B291-E9A0-A9E3E64658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1884363"/>
                <a:ext cx="742950" cy="65087"/>
              </a:xfrm>
              <a:custGeom>
                <a:avLst/>
                <a:gdLst>
                  <a:gd name="T0" fmla="*/ 262 w 274"/>
                  <a:gd name="T1" fmla="*/ 24 h 24"/>
                  <a:gd name="T2" fmla="*/ 12 w 274"/>
                  <a:gd name="T3" fmla="*/ 24 h 24"/>
                  <a:gd name="T4" fmla="*/ 0 w 274"/>
                  <a:gd name="T5" fmla="*/ 12 h 24"/>
                  <a:gd name="T6" fmla="*/ 0 w 274"/>
                  <a:gd name="T7" fmla="*/ 12 h 24"/>
                  <a:gd name="T8" fmla="*/ 12 w 274"/>
                  <a:gd name="T9" fmla="*/ 0 h 24"/>
                  <a:gd name="T10" fmla="*/ 262 w 274"/>
                  <a:gd name="T11" fmla="*/ 0 h 24"/>
                  <a:gd name="T12" fmla="*/ 274 w 274"/>
                  <a:gd name="T13" fmla="*/ 12 h 24"/>
                  <a:gd name="T14" fmla="*/ 274 w 274"/>
                  <a:gd name="T15" fmla="*/ 12 h 24"/>
                  <a:gd name="T16" fmla="*/ 262 w 27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24">
                    <a:moveTo>
                      <a:pt x="262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9" y="0"/>
                      <a:pt x="274" y="6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9"/>
                      <a:pt x="269" y="24"/>
                      <a:pt x="262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F0FE3473-FE04-699B-1E2A-626B9E19B5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017713"/>
                <a:ext cx="501650" cy="68262"/>
              </a:xfrm>
              <a:custGeom>
                <a:avLst/>
                <a:gdLst>
                  <a:gd name="T0" fmla="*/ 173 w 185"/>
                  <a:gd name="T1" fmla="*/ 25 h 25"/>
                  <a:gd name="T2" fmla="*/ 12 w 185"/>
                  <a:gd name="T3" fmla="*/ 25 h 25"/>
                  <a:gd name="T4" fmla="*/ 0 w 185"/>
                  <a:gd name="T5" fmla="*/ 13 h 25"/>
                  <a:gd name="T6" fmla="*/ 0 w 185"/>
                  <a:gd name="T7" fmla="*/ 13 h 25"/>
                  <a:gd name="T8" fmla="*/ 12 w 185"/>
                  <a:gd name="T9" fmla="*/ 0 h 25"/>
                  <a:gd name="T10" fmla="*/ 173 w 185"/>
                  <a:gd name="T11" fmla="*/ 0 h 25"/>
                  <a:gd name="T12" fmla="*/ 185 w 185"/>
                  <a:gd name="T13" fmla="*/ 13 h 25"/>
                  <a:gd name="T14" fmla="*/ 185 w 185"/>
                  <a:gd name="T15" fmla="*/ 13 h 25"/>
                  <a:gd name="T16" fmla="*/ 173 w 18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5">
                    <a:moveTo>
                      <a:pt x="173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6" y="25"/>
                      <a:pt x="0" y="1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0" y="0"/>
                      <a:pt x="185" y="6"/>
                      <a:pt x="185" y="13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5" y="19"/>
                      <a:pt x="180" y="25"/>
                      <a:pt x="173" y="25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BEBAAED-CE02-995A-572D-E5CE71C66F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78625" y="2154238"/>
                <a:ext cx="238125" cy="65087"/>
              </a:xfrm>
              <a:custGeom>
                <a:avLst/>
                <a:gdLst>
                  <a:gd name="T0" fmla="*/ 76 w 88"/>
                  <a:gd name="T1" fmla="*/ 24 h 24"/>
                  <a:gd name="T2" fmla="*/ 12 w 88"/>
                  <a:gd name="T3" fmla="*/ 24 h 24"/>
                  <a:gd name="T4" fmla="*/ 0 w 88"/>
                  <a:gd name="T5" fmla="*/ 12 h 24"/>
                  <a:gd name="T6" fmla="*/ 0 w 88"/>
                  <a:gd name="T7" fmla="*/ 12 h 24"/>
                  <a:gd name="T8" fmla="*/ 12 w 88"/>
                  <a:gd name="T9" fmla="*/ 0 h 24"/>
                  <a:gd name="T10" fmla="*/ 76 w 88"/>
                  <a:gd name="T11" fmla="*/ 0 h 24"/>
                  <a:gd name="T12" fmla="*/ 88 w 88"/>
                  <a:gd name="T13" fmla="*/ 12 h 24"/>
                  <a:gd name="T14" fmla="*/ 88 w 88"/>
                  <a:gd name="T15" fmla="*/ 12 h 24"/>
                  <a:gd name="T16" fmla="*/ 76 w 8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4">
                    <a:moveTo>
                      <a:pt x="76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3" y="0"/>
                      <a:pt x="88" y="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9"/>
                      <a:pt x="83" y="24"/>
                      <a:pt x="76" y="24"/>
                    </a:cubicBezTo>
                    <a:close/>
                  </a:path>
                </a:pathLst>
              </a:custGeom>
              <a:solidFill>
                <a:srgbClr val="DC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98C782B1-466A-049E-879C-D8FF6D533C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406650"/>
                <a:ext cx="1409700" cy="374650"/>
              </a:xfrm>
              <a:custGeom>
                <a:avLst/>
                <a:gdLst>
                  <a:gd name="T0" fmla="*/ 508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1 h 138"/>
                  <a:gd name="T8" fmla="*/ 10 w 519"/>
                  <a:gd name="T9" fmla="*/ 0 h 138"/>
                  <a:gd name="T10" fmla="*/ 508 w 519"/>
                  <a:gd name="T11" fmla="*/ 0 h 138"/>
                  <a:gd name="T12" fmla="*/ 519 w 519"/>
                  <a:gd name="T13" fmla="*/ 11 h 138"/>
                  <a:gd name="T14" fmla="*/ 519 w 519"/>
                  <a:gd name="T15" fmla="*/ 128 h 138"/>
                  <a:gd name="T16" fmla="*/ 508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8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5" y="138"/>
                      <a:pt x="0" y="133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14" y="0"/>
                      <a:pt x="519" y="5"/>
                      <a:pt x="519" y="11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3"/>
                      <a:pt x="514" y="138"/>
                      <a:pt x="508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C184281-0406-0A2E-4F2D-2A291815C2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493963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31CCA162-F1A2-9F0E-8DEA-86C18A48A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493963"/>
                <a:ext cx="909637" cy="61912"/>
              </a:xfrm>
              <a:custGeom>
                <a:avLst/>
                <a:gdLst>
                  <a:gd name="T0" fmla="*/ 323 w 335"/>
                  <a:gd name="T1" fmla="*/ 23 h 23"/>
                  <a:gd name="T2" fmla="*/ 12 w 335"/>
                  <a:gd name="T3" fmla="*/ 23 h 23"/>
                  <a:gd name="T4" fmla="*/ 0 w 335"/>
                  <a:gd name="T5" fmla="*/ 11 h 23"/>
                  <a:gd name="T6" fmla="*/ 0 w 335"/>
                  <a:gd name="T7" fmla="*/ 11 h 23"/>
                  <a:gd name="T8" fmla="*/ 12 w 335"/>
                  <a:gd name="T9" fmla="*/ 0 h 23"/>
                  <a:gd name="T10" fmla="*/ 323 w 335"/>
                  <a:gd name="T11" fmla="*/ 0 h 23"/>
                  <a:gd name="T12" fmla="*/ 335 w 335"/>
                  <a:gd name="T13" fmla="*/ 11 h 23"/>
                  <a:gd name="T14" fmla="*/ 335 w 335"/>
                  <a:gd name="T15" fmla="*/ 11 h 23"/>
                  <a:gd name="T16" fmla="*/ 323 w 335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">
                    <a:moveTo>
                      <a:pt x="323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5"/>
                      <a:pt x="335" y="11"/>
                    </a:cubicBezTo>
                    <a:cubicBezTo>
                      <a:pt x="335" y="11"/>
                      <a:pt x="335" y="11"/>
                      <a:pt x="335" y="11"/>
                    </a:cubicBezTo>
                    <a:cubicBezTo>
                      <a:pt x="335" y="18"/>
                      <a:pt x="330" y="23"/>
                      <a:pt x="323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7217F618-3404-D1AE-3236-1C7B791356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628900"/>
                <a:ext cx="531812" cy="65087"/>
              </a:xfrm>
              <a:custGeom>
                <a:avLst/>
                <a:gdLst>
                  <a:gd name="T0" fmla="*/ 184 w 196"/>
                  <a:gd name="T1" fmla="*/ 24 h 24"/>
                  <a:gd name="T2" fmla="*/ 12 w 196"/>
                  <a:gd name="T3" fmla="*/ 24 h 24"/>
                  <a:gd name="T4" fmla="*/ 0 w 196"/>
                  <a:gd name="T5" fmla="*/ 12 h 24"/>
                  <a:gd name="T6" fmla="*/ 0 w 196"/>
                  <a:gd name="T7" fmla="*/ 12 h 24"/>
                  <a:gd name="T8" fmla="*/ 12 w 196"/>
                  <a:gd name="T9" fmla="*/ 0 h 24"/>
                  <a:gd name="T10" fmla="*/ 184 w 196"/>
                  <a:gd name="T11" fmla="*/ 0 h 24"/>
                  <a:gd name="T12" fmla="*/ 196 w 196"/>
                  <a:gd name="T13" fmla="*/ 12 h 24"/>
                  <a:gd name="T14" fmla="*/ 196 w 196"/>
                  <a:gd name="T15" fmla="*/ 12 h 24"/>
                  <a:gd name="T16" fmla="*/ 184 w 19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4">
                    <a:moveTo>
                      <a:pt x="184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2"/>
                    </a:cubicBez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8"/>
                      <a:pt x="190" y="24"/>
                      <a:pt x="184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A8ADA271-EC31-2591-CFE2-7F4375490F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288" y="2865438"/>
                <a:ext cx="1409700" cy="374650"/>
              </a:xfrm>
              <a:custGeom>
                <a:avLst/>
                <a:gdLst>
                  <a:gd name="T0" fmla="*/ 509 w 519"/>
                  <a:gd name="T1" fmla="*/ 138 h 138"/>
                  <a:gd name="T2" fmla="*/ 10 w 519"/>
                  <a:gd name="T3" fmla="*/ 138 h 138"/>
                  <a:gd name="T4" fmla="*/ 0 w 519"/>
                  <a:gd name="T5" fmla="*/ 128 h 138"/>
                  <a:gd name="T6" fmla="*/ 0 w 519"/>
                  <a:gd name="T7" fmla="*/ 10 h 138"/>
                  <a:gd name="T8" fmla="*/ 10 w 519"/>
                  <a:gd name="T9" fmla="*/ 0 h 138"/>
                  <a:gd name="T10" fmla="*/ 509 w 519"/>
                  <a:gd name="T11" fmla="*/ 0 h 138"/>
                  <a:gd name="T12" fmla="*/ 519 w 519"/>
                  <a:gd name="T13" fmla="*/ 10 h 138"/>
                  <a:gd name="T14" fmla="*/ 519 w 519"/>
                  <a:gd name="T15" fmla="*/ 128 h 138"/>
                  <a:gd name="T16" fmla="*/ 509 w 519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138">
                    <a:moveTo>
                      <a:pt x="509" y="138"/>
                    </a:moveTo>
                    <a:cubicBezTo>
                      <a:pt x="10" y="138"/>
                      <a:pt x="10" y="138"/>
                      <a:pt x="10" y="138"/>
                    </a:cubicBezTo>
                    <a:cubicBezTo>
                      <a:pt x="4" y="138"/>
                      <a:pt x="0" y="134"/>
                      <a:pt x="0" y="12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14" y="0"/>
                      <a:pt x="519" y="5"/>
                      <a:pt x="519" y="10"/>
                    </a:cubicBezTo>
                    <a:cubicBezTo>
                      <a:pt x="519" y="128"/>
                      <a:pt x="519" y="128"/>
                      <a:pt x="519" y="128"/>
                    </a:cubicBezTo>
                    <a:cubicBezTo>
                      <a:pt x="519" y="134"/>
                      <a:pt x="514" y="138"/>
                      <a:pt x="509" y="138"/>
                    </a:cubicBezTo>
                    <a:close/>
                  </a:path>
                </a:pathLst>
              </a:custGeom>
              <a:solidFill>
                <a:srgbClr val="97D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CB119B8-64BE-AFAE-AB62-3F941581B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57938" y="2952750"/>
                <a:ext cx="203200" cy="203200"/>
              </a:xfrm>
              <a:prstGeom prst="ellipse">
                <a:avLst/>
              </a:pr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D54F2601-AA5C-F3ED-FE9C-69836CF216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2949575"/>
                <a:ext cx="909637" cy="65087"/>
              </a:xfrm>
              <a:custGeom>
                <a:avLst/>
                <a:gdLst>
                  <a:gd name="T0" fmla="*/ 323 w 335"/>
                  <a:gd name="T1" fmla="*/ 24 h 24"/>
                  <a:gd name="T2" fmla="*/ 12 w 335"/>
                  <a:gd name="T3" fmla="*/ 24 h 24"/>
                  <a:gd name="T4" fmla="*/ 0 w 335"/>
                  <a:gd name="T5" fmla="*/ 12 h 24"/>
                  <a:gd name="T6" fmla="*/ 0 w 335"/>
                  <a:gd name="T7" fmla="*/ 12 h 24"/>
                  <a:gd name="T8" fmla="*/ 12 w 335"/>
                  <a:gd name="T9" fmla="*/ 0 h 24"/>
                  <a:gd name="T10" fmla="*/ 323 w 335"/>
                  <a:gd name="T11" fmla="*/ 0 h 24"/>
                  <a:gd name="T12" fmla="*/ 335 w 335"/>
                  <a:gd name="T13" fmla="*/ 12 h 24"/>
                  <a:gd name="T14" fmla="*/ 335 w 335"/>
                  <a:gd name="T15" fmla="*/ 12 h 24"/>
                  <a:gd name="T16" fmla="*/ 323 w 335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4">
                    <a:moveTo>
                      <a:pt x="323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30" y="0"/>
                      <a:pt x="335" y="6"/>
                      <a:pt x="335" y="12"/>
                    </a:cubicBezTo>
                    <a:cubicBezTo>
                      <a:pt x="335" y="12"/>
                      <a:pt x="335" y="12"/>
                      <a:pt x="335" y="12"/>
                    </a:cubicBezTo>
                    <a:cubicBezTo>
                      <a:pt x="335" y="19"/>
                      <a:pt x="330" y="24"/>
                      <a:pt x="323" y="24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ECB4A73-F6E9-03D0-D6C0-2471186AA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0513" y="3087688"/>
                <a:ext cx="531812" cy="63500"/>
              </a:xfrm>
              <a:custGeom>
                <a:avLst/>
                <a:gdLst>
                  <a:gd name="T0" fmla="*/ 184 w 196"/>
                  <a:gd name="T1" fmla="*/ 23 h 23"/>
                  <a:gd name="T2" fmla="*/ 12 w 196"/>
                  <a:gd name="T3" fmla="*/ 23 h 23"/>
                  <a:gd name="T4" fmla="*/ 0 w 196"/>
                  <a:gd name="T5" fmla="*/ 11 h 23"/>
                  <a:gd name="T6" fmla="*/ 0 w 196"/>
                  <a:gd name="T7" fmla="*/ 11 h 23"/>
                  <a:gd name="T8" fmla="*/ 12 w 196"/>
                  <a:gd name="T9" fmla="*/ 0 h 23"/>
                  <a:gd name="T10" fmla="*/ 184 w 196"/>
                  <a:gd name="T11" fmla="*/ 0 h 23"/>
                  <a:gd name="T12" fmla="*/ 196 w 196"/>
                  <a:gd name="T13" fmla="*/ 11 h 23"/>
                  <a:gd name="T14" fmla="*/ 196 w 196"/>
                  <a:gd name="T15" fmla="*/ 11 h 23"/>
                  <a:gd name="T16" fmla="*/ 184 w 19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3">
                    <a:moveTo>
                      <a:pt x="184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5" y="23"/>
                      <a:pt x="0" y="1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90" y="0"/>
                      <a:pt x="196" y="5"/>
                      <a:pt x="196" y="11"/>
                    </a:cubicBezTo>
                    <a:cubicBezTo>
                      <a:pt x="196" y="11"/>
                      <a:pt x="196" y="11"/>
                      <a:pt x="196" y="11"/>
                    </a:cubicBezTo>
                    <a:cubicBezTo>
                      <a:pt x="196" y="18"/>
                      <a:pt x="190" y="23"/>
                      <a:pt x="184" y="23"/>
                    </a:cubicBezTo>
                    <a:close/>
                  </a:path>
                </a:pathLst>
              </a:custGeom>
              <a:solidFill>
                <a:srgbClr val="CBFF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CD1AE8B9-CB06-CE99-E258-1FA2C34765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729413" y="1379538"/>
                <a:ext cx="344487" cy="339725"/>
              </a:xfrm>
              <a:custGeom>
                <a:avLst/>
                <a:gdLst>
                  <a:gd name="T0" fmla="*/ 2 w 127"/>
                  <a:gd name="T1" fmla="*/ 125 h 125"/>
                  <a:gd name="T2" fmla="*/ 0 w 127"/>
                  <a:gd name="T3" fmla="*/ 123 h 125"/>
                  <a:gd name="T4" fmla="*/ 0 w 127"/>
                  <a:gd name="T5" fmla="*/ 107 h 125"/>
                  <a:gd name="T6" fmla="*/ 2 w 127"/>
                  <a:gd name="T7" fmla="*/ 105 h 125"/>
                  <a:gd name="T8" fmla="*/ 4 w 127"/>
                  <a:gd name="T9" fmla="*/ 107 h 125"/>
                  <a:gd name="T10" fmla="*/ 4 w 127"/>
                  <a:gd name="T11" fmla="*/ 123 h 125"/>
                  <a:gd name="T12" fmla="*/ 2 w 127"/>
                  <a:gd name="T13" fmla="*/ 125 h 125"/>
                  <a:gd name="T14" fmla="*/ 2 w 127"/>
                  <a:gd name="T15" fmla="*/ 93 h 125"/>
                  <a:gd name="T16" fmla="*/ 0 w 127"/>
                  <a:gd name="T17" fmla="*/ 91 h 125"/>
                  <a:gd name="T18" fmla="*/ 0 w 127"/>
                  <a:gd name="T19" fmla="*/ 75 h 125"/>
                  <a:gd name="T20" fmla="*/ 2 w 127"/>
                  <a:gd name="T21" fmla="*/ 73 h 125"/>
                  <a:gd name="T22" fmla="*/ 4 w 127"/>
                  <a:gd name="T23" fmla="*/ 75 h 125"/>
                  <a:gd name="T24" fmla="*/ 4 w 127"/>
                  <a:gd name="T25" fmla="*/ 91 h 125"/>
                  <a:gd name="T26" fmla="*/ 2 w 127"/>
                  <a:gd name="T27" fmla="*/ 93 h 125"/>
                  <a:gd name="T28" fmla="*/ 2 w 127"/>
                  <a:gd name="T29" fmla="*/ 61 h 125"/>
                  <a:gd name="T30" fmla="*/ 0 w 127"/>
                  <a:gd name="T31" fmla="*/ 59 h 125"/>
                  <a:gd name="T32" fmla="*/ 0 w 127"/>
                  <a:gd name="T33" fmla="*/ 48 h 125"/>
                  <a:gd name="T34" fmla="*/ 1 w 127"/>
                  <a:gd name="T35" fmla="*/ 43 h 125"/>
                  <a:gd name="T36" fmla="*/ 3 w 127"/>
                  <a:gd name="T37" fmla="*/ 41 h 125"/>
                  <a:gd name="T38" fmla="*/ 5 w 127"/>
                  <a:gd name="T39" fmla="*/ 43 h 125"/>
                  <a:gd name="T40" fmla="*/ 4 w 127"/>
                  <a:gd name="T41" fmla="*/ 48 h 125"/>
                  <a:gd name="T42" fmla="*/ 4 w 127"/>
                  <a:gd name="T43" fmla="*/ 59 h 125"/>
                  <a:gd name="T44" fmla="*/ 2 w 127"/>
                  <a:gd name="T45" fmla="*/ 61 h 125"/>
                  <a:gd name="T46" fmla="*/ 7 w 127"/>
                  <a:gd name="T47" fmla="*/ 30 h 125"/>
                  <a:gd name="T48" fmla="*/ 6 w 127"/>
                  <a:gd name="T49" fmla="*/ 30 h 125"/>
                  <a:gd name="T50" fmla="*/ 5 w 127"/>
                  <a:gd name="T51" fmla="*/ 27 h 125"/>
                  <a:gd name="T52" fmla="*/ 15 w 127"/>
                  <a:gd name="T53" fmla="*/ 14 h 125"/>
                  <a:gd name="T54" fmla="*/ 18 w 127"/>
                  <a:gd name="T55" fmla="*/ 14 h 125"/>
                  <a:gd name="T56" fmla="*/ 18 w 127"/>
                  <a:gd name="T57" fmla="*/ 16 h 125"/>
                  <a:gd name="T58" fmla="*/ 9 w 127"/>
                  <a:gd name="T59" fmla="*/ 29 h 125"/>
                  <a:gd name="T60" fmla="*/ 7 w 127"/>
                  <a:gd name="T61" fmla="*/ 30 h 125"/>
                  <a:gd name="T62" fmla="*/ 29 w 127"/>
                  <a:gd name="T63" fmla="*/ 8 h 125"/>
                  <a:gd name="T64" fmla="*/ 28 w 127"/>
                  <a:gd name="T65" fmla="*/ 7 h 125"/>
                  <a:gd name="T66" fmla="*/ 29 w 127"/>
                  <a:gd name="T67" fmla="*/ 4 h 125"/>
                  <a:gd name="T68" fmla="*/ 45 w 127"/>
                  <a:gd name="T69" fmla="*/ 0 h 125"/>
                  <a:gd name="T70" fmla="*/ 47 w 127"/>
                  <a:gd name="T71" fmla="*/ 2 h 125"/>
                  <a:gd name="T72" fmla="*/ 45 w 127"/>
                  <a:gd name="T73" fmla="*/ 4 h 125"/>
                  <a:gd name="T74" fmla="*/ 30 w 127"/>
                  <a:gd name="T75" fmla="*/ 8 h 125"/>
                  <a:gd name="T76" fmla="*/ 29 w 127"/>
                  <a:gd name="T77" fmla="*/ 8 h 125"/>
                  <a:gd name="T78" fmla="*/ 125 w 127"/>
                  <a:gd name="T79" fmla="*/ 4 h 125"/>
                  <a:gd name="T80" fmla="*/ 123 w 127"/>
                  <a:gd name="T81" fmla="*/ 2 h 125"/>
                  <a:gd name="T82" fmla="*/ 125 w 127"/>
                  <a:gd name="T83" fmla="*/ 0 h 125"/>
                  <a:gd name="T84" fmla="*/ 125 w 127"/>
                  <a:gd name="T85" fmla="*/ 0 h 125"/>
                  <a:gd name="T86" fmla="*/ 127 w 127"/>
                  <a:gd name="T87" fmla="*/ 2 h 125"/>
                  <a:gd name="T88" fmla="*/ 125 w 127"/>
                  <a:gd name="T89" fmla="*/ 4 h 125"/>
                  <a:gd name="T90" fmla="*/ 109 w 127"/>
                  <a:gd name="T91" fmla="*/ 4 h 125"/>
                  <a:gd name="T92" fmla="*/ 93 w 127"/>
                  <a:gd name="T93" fmla="*/ 4 h 125"/>
                  <a:gd name="T94" fmla="*/ 91 w 127"/>
                  <a:gd name="T95" fmla="*/ 2 h 125"/>
                  <a:gd name="T96" fmla="*/ 93 w 127"/>
                  <a:gd name="T97" fmla="*/ 0 h 125"/>
                  <a:gd name="T98" fmla="*/ 109 w 127"/>
                  <a:gd name="T99" fmla="*/ 0 h 125"/>
                  <a:gd name="T100" fmla="*/ 111 w 127"/>
                  <a:gd name="T101" fmla="*/ 2 h 125"/>
                  <a:gd name="T102" fmla="*/ 109 w 127"/>
                  <a:gd name="T103" fmla="*/ 4 h 125"/>
                  <a:gd name="T104" fmla="*/ 77 w 127"/>
                  <a:gd name="T105" fmla="*/ 4 h 125"/>
                  <a:gd name="T106" fmla="*/ 61 w 127"/>
                  <a:gd name="T107" fmla="*/ 4 h 125"/>
                  <a:gd name="T108" fmla="*/ 59 w 127"/>
                  <a:gd name="T109" fmla="*/ 2 h 125"/>
                  <a:gd name="T110" fmla="*/ 61 w 127"/>
                  <a:gd name="T111" fmla="*/ 0 h 125"/>
                  <a:gd name="T112" fmla="*/ 77 w 127"/>
                  <a:gd name="T113" fmla="*/ 0 h 125"/>
                  <a:gd name="T114" fmla="*/ 79 w 127"/>
                  <a:gd name="T115" fmla="*/ 2 h 125"/>
                  <a:gd name="T116" fmla="*/ 77 w 127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25">
                    <a:moveTo>
                      <a:pt x="2" y="125"/>
                    </a:moveTo>
                    <a:cubicBezTo>
                      <a:pt x="1" y="125"/>
                      <a:pt x="0" y="124"/>
                      <a:pt x="0" y="12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6"/>
                      <a:pt x="1" y="105"/>
                      <a:pt x="2" y="105"/>
                    </a:cubicBezTo>
                    <a:cubicBezTo>
                      <a:pt x="4" y="105"/>
                      <a:pt x="4" y="106"/>
                      <a:pt x="4" y="107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2" y="125"/>
                    </a:cubicBezTo>
                    <a:close/>
                    <a:moveTo>
                      <a:pt x="2" y="93"/>
                    </a:moveTo>
                    <a:cubicBezTo>
                      <a:pt x="1" y="93"/>
                      <a:pt x="0" y="92"/>
                      <a:pt x="0" y="9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1" y="73"/>
                      <a:pt x="2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2"/>
                      <a:pt x="4" y="93"/>
                      <a:pt x="2" y="93"/>
                    </a:cubicBezTo>
                    <a:close/>
                    <a:moveTo>
                      <a:pt x="2" y="61"/>
                    </a:moveTo>
                    <a:cubicBezTo>
                      <a:pt x="1" y="61"/>
                      <a:pt x="0" y="60"/>
                      <a:pt x="0" y="5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6"/>
                      <a:pt x="1" y="45"/>
                      <a:pt x="1" y="43"/>
                    </a:cubicBezTo>
                    <a:cubicBezTo>
                      <a:pt x="1" y="42"/>
                      <a:pt x="2" y="41"/>
                      <a:pt x="3" y="41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5"/>
                      <a:pt x="4" y="46"/>
                      <a:pt x="4" y="4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60"/>
                      <a:pt x="4" y="61"/>
                      <a:pt x="2" y="6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6" y="30"/>
                      <a:pt x="6" y="30"/>
                    </a:cubicBezTo>
                    <a:cubicBezTo>
                      <a:pt x="5" y="29"/>
                      <a:pt x="5" y="28"/>
                      <a:pt x="5" y="27"/>
                    </a:cubicBezTo>
                    <a:cubicBezTo>
                      <a:pt x="8" y="22"/>
                      <a:pt x="11" y="18"/>
                      <a:pt x="15" y="14"/>
                    </a:cubicBezTo>
                    <a:cubicBezTo>
                      <a:pt x="16" y="13"/>
                      <a:pt x="17" y="13"/>
                      <a:pt x="18" y="14"/>
                    </a:cubicBezTo>
                    <a:cubicBezTo>
                      <a:pt x="18" y="14"/>
                      <a:pt x="18" y="16"/>
                      <a:pt x="18" y="16"/>
                    </a:cubicBezTo>
                    <a:cubicBezTo>
                      <a:pt x="14" y="20"/>
                      <a:pt x="11" y="24"/>
                      <a:pt x="9" y="29"/>
                    </a:cubicBezTo>
                    <a:cubicBezTo>
                      <a:pt x="8" y="30"/>
                      <a:pt x="8" y="30"/>
                      <a:pt x="7" y="30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8" y="8"/>
                      <a:pt x="28" y="7"/>
                    </a:cubicBezTo>
                    <a:cubicBezTo>
                      <a:pt x="27" y="6"/>
                      <a:pt x="28" y="5"/>
                      <a:pt x="29" y="4"/>
                    </a:cubicBezTo>
                    <a:cubicBezTo>
                      <a:pt x="34" y="2"/>
                      <a:pt x="39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3"/>
                      <a:pt x="46" y="4"/>
                      <a:pt x="45" y="4"/>
                    </a:cubicBezTo>
                    <a:cubicBezTo>
                      <a:pt x="40" y="4"/>
                      <a:pt x="35" y="6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lose/>
                    <a:moveTo>
                      <a:pt x="125" y="4"/>
                    </a:moveTo>
                    <a:cubicBezTo>
                      <a:pt x="124" y="4"/>
                      <a:pt x="123" y="3"/>
                      <a:pt x="123" y="2"/>
                    </a:cubicBezTo>
                    <a:cubicBezTo>
                      <a:pt x="123" y="1"/>
                      <a:pt x="124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6" y="0"/>
                      <a:pt x="127" y="1"/>
                      <a:pt x="127" y="2"/>
                    </a:cubicBezTo>
                    <a:cubicBezTo>
                      <a:pt x="127" y="3"/>
                      <a:pt x="126" y="4"/>
                      <a:pt x="125" y="4"/>
                    </a:cubicBezTo>
                    <a:close/>
                    <a:moveTo>
                      <a:pt x="109" y="4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92" y="4"/>
                      <a:pt x="91" y="3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0" y="0"/>
                      <a:pt x="111" y="1"/>
                      <a:pt x="111" y="2"/>
                    </a:cubicBezTo>
                    <a:cubicBezTo>
                      <a:pt x="111" y="3"/>
                      <a:pt x="110" y="4"/>
                      <a:pt x="109" y="4"/>
                    </a:cubicBezTo>
                    <a:close/>
                    <a:moveTo>
                      <a:pt x="7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3"/>
                      <a:pt x="59" y="2"/>
                    </a:cubicBezTo>
                    <a:cubicBezTo>
                      <a:pt x="59" y="1"/>
                      <a:pt x="60" y="0"/>
                      <a:pt x="61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2"/>
                    </a:cubicBezTo>
                    <a:cubicBezTo>
                      <a:pt x="79" y="3"/>
                      <a:pt x="78" y="4"/>
                      <a:pt x="77" y="4"/>
                    </a:cubicBezTo>
                    <a:close/>
                  </a:path>
                </a:pathLst>
              </a:custGeom>
              <a:solidFill>
                <a:srgbClr val="F3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518456"/>
            <a:ext cx="5838863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8578" y="5837829"/>
            <a:ext cx="4620322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rgbClr val="FFFFFF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4201532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E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2022/9/20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E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5083"/>
            <a:ext cx="5394364" cy="1686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信息化</a:t>
            </a:r>
            <a:r>
              <a:rPr lang="zh-CN" altLang="en-US" sz="44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教学设计</a:t>
            </a:r>
            <a:br>
              <a:rPr lang="en-GB" altLang="zh-CN" sz="44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教学工作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208452"/>
            <a:ext cx="2921000" cy="535853"/>
          </a:xfrm>
          <a:prstGeom prst="roundRect">
            <a:avLst>
              <a:gd name="adj" fmla="val 18089"/>
            </a:avLst>
          </a:prstGeom>
          <a:solidFill>
            <a:srgbClr val="3E7AF6"/>
          </a:solidFill>
        </p:spPr>
        <p:txBody>
          <a:bodyPr anchor="ctr" anchorCtr="0"/>
          <a:lstStyle/>
          <a:p>
            <a:pPr algn="ctr"/>
            <a:r>
              <a:rPr lang="en-GB" altLang="zh-CN" dirty="0">
                <a:solidFill>
                  <a:srgbClr val="FFFFFF"/>
                </a:solidFill>
                <a:cs typeface="+mn-ea"/>
                <a:sym typeface="+mn-lt"/>
              </a:rPr>
              <a:t>You can enter subtitle here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OfficePLUS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03171C0-8F5E-452D-80D2-8537CBEA6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LOGO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3281408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教学</a:t>
            </a:r>
            <a:r>
              <a:rPr lang="zh-CN" altLang="en-US" sz="540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rPr>
              <a:t>过程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50" y="4124210"/>
            <a:ext cx="5289550" cy="899642"/>
          </a:xfrm>
        </p:spPr>
        <p:txBody>
          <a:bodyPr>
            <a:noAutofit/>
          </a:bodyPr>
          <a:lstStyle/>
          <a:p>
            <a:r>
              <a:rPr lang="en-GB" altLang="zh-CN" sz="2000" dirty="0">
                <a:cs typeface="+mn-ea"/>
                <a:sym typeface="+mn-lt"/>
              </a:rPr>
              <a:t>When you copy &amp; paste, choose "keep text only" option.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59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7E09-9F48-5370-9AA0-9DE1BCC2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F9FA4B-44A4-97FB-BAF8-D0CCA9FF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C482C7-E1BB-5A6C-393B-33F559A94D61}"/>
              </a:ext>
            </a:extLst>
          </p:cNvPr>
          <p:cNvSpPr/>
          <p:nvPr/>
        </p:nvSpPr>
        <p:spPr>
          <a:xfrm>
            <a:off x="674121" y="2988980"/>
            <a:ext cx="3302000" cy="1795054"/>
          </a:xfrm>
          <a:prstGeom prst="roundRect">
            <a:avLst>
              <a:gd name="adj" fmla="val 94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F1DE970-1681-5F3A-2564-DA54339DAD6B}"/>
              </a:ext>
            </a:extLst>
          </p:cNvPr>
          <p:cNvSpPr/>
          <p:nvPr/>
        </p:nvSpPr>
        <p:spPr>
          <a:xfrm>
            <a:off x="3309445" y="4030741"/>
            <a:ext cx="674253" cy="820829"/>
          </a:xfrm>
          <a:custGeom>
            <a:avLst/>
            <a:gdLst>
              <a:gd name="connsiteX0" fmla="*/ 284197 w 438150"/>
              <a:gd name="connsiteY0" fmla="*/ 621 h 533400"/>
              <a:gd name="connsiteX1" fmla="*/ 310867 w 438150"/>
              <a:gd name="connsiteY1" fmla="*/ 12051 h 533400"/>
              <a:gd name="connsiteX2" fmla="*/ 310867 w 438150"/>
              <a:gd name="connsiteY2" fmla="*/ 12051 h 533400"/>
              <a:gd name="connsiteX3" fmla="*/ 427072 w 438150"/>
              <a:gd name="connsiteY3" fmla="*/ 128256 h 533400"/>
              <a:gd name="connsiteX4" fmla="*/ 438502 w 438150"/>
              <a:gd name="connsiteY4" fmla="*/ 154926 h 533400"/>
              <a:gd name="connsiteX5" fmla="*/ 438502 w 438150"/>
              <a:gd name="connsiteY5" fmla="*/ 154926 h 533400"/>
              <a:gd name="connsiteX6" fmla="*/ 438502 w 438150"/>
              <a:gd name="connsiteY6" fmla="*/ 495921 h 533400"/>
              <a:gd name="connsiteX7" fmla="*/ 400402 w 438150"/>
              <a:gd name="connsiteY7" fmla="*/ 534021 h 533400"/>
              <a:gd name="connsiteX8" fmla="*/ 400402 w 438150"/>
              <a:gd name="connsiteY8" fmla="*/ 534021 h 533400"/>
              <a:gd name="connsiteX9" fmla="*/ 38452 w 438150"/>
              <a:gd name="connsiteY9" fmla="*/ 534021 h 533400"/>
              <a:gd name="connsiteX10" fmla="*/ 352 w 438150"/>
              <a:gd name="connsiteY10" fmla="*/ 495921 h 533400"/>
              <a:gd name="connsiteX11" fmla="*/ 352 w 438150"/>
              <a:gd name="connsiteY11" fmla="*/ 495921 h 533400"/>
              <a:gd name="connsiteX12" fmla="*/ 352 w 438150"/>
              <a:gd name="connsiteY12" fmla="*/ 38721 h 533400"/>
              <a:gd name="connsiteX13" fmla="*/ 38452 w 438150"/>
              <a:gd name="connsiteY13" fmla="*/ 621 h 533400"/>
              <a:gd name="connsiteX14" fmla="*/ 38452 w 438150"/>
              <a:gd name="connsiteY14" fmla="*/ 621 h 533400"/>
              <a:gd name="connsiteX15" fmla="*/ 284197 w 438150"/>
              <a:gd name="connsiteY15" fmla="*/ 621 h 533400"/>
              <a:gd name="connsiteX16" fmla="*/ 284197 w 438150"/>
              <a:gd name="connsiteY16" fmla="*/ 19671 h 533400"/>
              <a:gd name="connsiteX17" fmla="*/ 38452 w 438150"/>
              <a:gd name="connsiteY17" fmla="*/ 19671 h 533400"/>
              <a:gd name="connsiteX18" fmla="*/ 19402 w 438150"/>
              <a:gd name="connsiteY18" fmla="*/ 38721 h 533400"/>
              <a:gd name="connsiteX19" fmla="*/ 19402 w 438150"/>
              <a:gd name="connsiteY19" fmla="*/ 38721 h 533400"/>
              <a:gd name="connsiteX20" fmla="*/ 19402 w 438150"/>
              <a:gd name="connsiteY20" fmla="*/ 495921 h 533400"/>
              <a:gd name="connsiteX21" fmla="*/ 38452 w 438150"/>
              <a:gd name="connsiteY21" fmla="*/ 514971 h 533400"/>
              <a:gd name="connsiteX22" fmla="*/ 38452 w 438150"/>
              <a:gd name="connsiteY22" fmla="*/ 514971 h 533400"/>
              <a:gd name="connsiteX23" fmla="*/ 400402 w 438150"/>
              <a:gd name="connsiteY23" fmla="*/ 514971 h 533400"/>
              <a:gd name="connsiteX24" fmla="*/ 419452 w 438150"/>
              <a:gd name="connsiteY24" fmla="*/ 495921 h 533400"/>
              <a:gd name="connsiteX25" fmla="*/ 419452 w 438150"/>
              <a:gd name="connsiteY25" fmla="*/ 495921 h 533400"/>
              <a:gd name="connsiteX26" fmla="*/ 419452 w 438150"/>
              <a:gd name="connsiteY26" fmla="*/ 154926 h 533400"/>
              <a:gd name="connsiteX27" fmla="*/ 419452 w 438150"/>
              <a:gd name="connsiteY27" fmla="*/ 153021 h 533400"/>
              <a:gd name="connsiteX28" fmla="*/ 314677 w 438150"/>
              <a:gd name="connsiteY28" fmla="*/ 153021 h 533400"/>
              <a:gd name="connsiteX29" fmla="*/ 286102 w 438150"/>
              <a:gd name="connsiteY29" fmla="*/ 126351 h 533400"/>
              <a:gd name="connsiteX30" fmla="*/ 286102 w 438150"/>
              <a:gd name="connsiteY30" fmla="*/ 124446 h 533400"/>
              <a:gd name="connsiteX31" fmla="*/ 286102 w 438150"/>
              <a:gd name="connsiteY31" fmla="*/ 19671 h 533400"/>
              <a:gd name="connsiteX32" fmla="*/ 284197 w 438150"/>
              <a:gd name="connsiteY32" fmla="*/ 19671 h 533400"/>
              <a:gd name="connsiteX33" fmla="*/ 284197 w 438150"/>
              <a:gd name="connsiteY33" fmla="*/ 19671 h 533400"/>
              <a:gd name="connsiteX34" fmla="*/ 248002 w 438150"/>
              <a:gd name="connsiteY34" fmla="*/ 200646 h 533400"/>
              <a:gd name="connsiteX35" fmla="*/ 305152 w 438150"/>
              <a:gd name="connsiteY35" fmla="*/ 257796 h 533400"/>
              <a:gd name="connsiteX36" fmla="*/ 248002 w 438150"/>
              <a:gd name="connsiteY36" fmla="*/ 314946 h 533400"/>
              <a:gd name="connsiteX37" fmla="*/ 248002 w 438150"/>
              <a:gd name="connsiteY37" fmla="*/ 314946 h 533400"/>
              <a:gd name="connsiteX38" fmla="*/ 171802 w 438150"/>
              <a:gd name="connsiteY38" fmla="*/ 314946 h 533400"/>
              <a:gd name="connsiteX39" fmla="*/ 171802 w 438150"/>
              <a:gd name="connsiteY39" fmla="*/ 410196 h 533400"/>
              <a:gd name="connsiteX40" fmla="*/ 152752 w 438150"/>
              <a:gd name="connsiteY40" fmla="*/ 410196 h 533400"/>
              <a:gd name="connsiteX41" fmla="*/ 152752 w 438150"/>
              <a:gd name="connsiteY41" fmla="*/ 200646 h 533400"/>
              <a:gd name="connsiteX42" fmla="*/ 248002 w 438150"/>
              <a:gd name="connsiteY42" fmla="*/ 200646 h 533400"/>
              <a:gd name="connsiteX43" fmla="*/ 248002 w 438150"/>
              <a:gd name="connsiteY43" fmla="*/ 219696 h 533400"/>
              <a:gd name="connsiteX44" fmla="*/ 171802 w 438150"/>
              <a:gd name="connsiteY44" fmla="*/ 219696 h 533400"/>
              <a:gd name="connsiteX45" fmla="*/ 171802 w 438150"/>
              <a:gd name="connsiteY45" fmla="*/ 295896 h 533400"/>
              <a:gd name="connsiteX46" fmla="*/ 248002 w 438150"/>
              <a:gd name="connsiteY46" fmla="*/ 295896 h 533400"/>
              <a:gd name="connsiteX47" fmla="*/ 286102 w 438150"/>
              <a:gd name="connsiteY47" fmla="*/ 257796 h 533400"/>
              <a:gd name="connsiteX48" fmla="*/ 248002 w 438150"/>
              <a:gd name="connsiteY48" fmla="*/ 219696 h 533400"/>
              <a:gd name="connsiteX49" fmla="*/ 248002 w 438150"/>
              <a:gd name="connsiteY49" fmla="*/ 219696 h 533400"/>
              <a:gd name="connsiteX50" fmla="*/ 305152 w 438150"/>
              <a:gd name="connsiteY50" fmla="*/ 33006 h 533400"/>
              <a:gd name="connsiteX51" fmla="*/ 305152 w 438150"/>
              <a:gd name="connsiteY51" fmla="*/ 124446 h 533400"/>
              <a:gd name="connsiteX52" fmla="*/ 313724 w 438150"/>
              <a:gd name="connsiteY52" fmla="*/ 133971 h 533400"/>
              <a:gd name="connsiteX53" fmla="*/ 314677 w 438150"/>
              <a:gd name="connsiteY53" fmla="*/ 133971 h 533400"/>
              <a:gd name="connsiteX54" fmla="*/ 406117 w 438150"/>
              <a:gd name="connsiteY54" fmla="*/ 133971 h 533400"/>
              <a:gd name="connsiteX55" fmla="*/ 305152 w 438150"/>
              <a:gd name="connsiteY55" fmla="*/ 3300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8150" h="533400">
                <a:moveTo>
                  <a:pt x="284197" y="621"/>
                </a:moveTo>
                <a:cubicBezTo>
                  <a:pt x="294674" y="621"/>
                  <a:pt x="304199" y="4431"/>
                  <a:pt x="310867" y="12051"/>
                </a:cubicBezTo>
                <a:lnTo>
                  <a:pt x="310867" y="12051"/>
                </a:lnTo>
                <a:lnTo>
                  <a:pt x="427072" y="128256"/>
                </a:lnTo>
                <a:cubicBezTo>
                  <a:pt x="434692" y="135876"/>
                  <a:pt x="438502" y="145401"/>
                  <a:pt x="438502" y="154926"/>
                </a:cubicBezTo>
                <a:lnTo>
                  <a:pt x="438502" y="154926"/>
                </a:lnTo>
                <a:lnTo>
                  <a:pt x="438502" y="495921"/>
                </a:lnTo>
                <a:cubicBezTo>
                  <a:pt x="438502" y="516876"/>
                  <a:pt x="421357" y="534021"/>
                  <a:pt x="400402" y="534021"/>
                </a:cubicBezTo>
                <a:lnTo>
                  <a:pt x="400402" y="534021"/>
                </a:lnTo>
                <a:lnTo>
                  <a:pt x="38452" y="534021"/>
                </a:lnTo>
                <a:cubicBezTo>
                  <a:pt x="17497" y="534021"/>
                  <a:pt x="352" y="516876"/>
                  <a:pt x="352" y="495921"/>
                </a:cubicBezTo>
                <a:lnTo>
                  <a:pt x="352" y="495921"/>
                </a:lnTo>
                <a:lnTo>
                  <a:pt x="352" y="38721"/>
                </a:lnTo>
                <a:cubicBezTo>
                  <a:pt x="352" y="17766"/>
                  <a:pt x="17497" y="621"/>
                  <a:pt x="38452" y="621"/>
                </a:cubicBezTo>
                <a:lnTo>
                  <a:pt x="38452" y="621"/>
                </a:lnTo>
                <a:lnTo>
                  <a:pt x="284197" y="621"/>
                </a:lnTo>
                <a:close/>
                <a:moveTo>
                  <a:pt x="284197" y="19671"/>
                </a:moveTo>
                <a:lnTo>
                  <a:pt x="38452" y="19671"/>
                </a:lnTo>
                <a:cubicBezTo>
                  <a:pt x="27974" y="19671"/>
                  <a:pt x="19402" y="28244"/>
                  <a:pt x="19402" y="38721"/>
                </a:cubicBezTo>
                <a:lnTo>
                  <a:pt x="19402" y="38721"/>
                </a:lnTo>
                <a:lnTo>
                  <a:pt x="19402" y="495921"/>
                </a:lnTo>
                <a:cubicBezTo>
                  <a:pt x="19402" y="506399"/>
                  <a:pt x="27974" y="514971"/>
                  <a:pt x="38452" y="514971"/>
                </a:cubicBezTo>
                <a:lnTo>
                  <a:pt x="38452" y="514971"/>
                </a:lnTo>
                <a:lnTo>
                  <a:pt x="400402" y="514971"/>
                </a:lnTo>
                <a:cubicBezTo>
                  <a:pt x="410880" y="514971"/>
                  <a:pt x="419452" y="506399"/>
                  <a:pt x="419452" y="495921"/>
                </a:cubicBezTo>
                <a:lnTo>
                  <a:pt x="419452" y="495921"/>
                </a:lnTo>
                <a:lnTo>
                  <a:pt x="419452" y="154926"/>
                </a:lnTo>
                <a:cubicBezTo>
                  <a:pt x="419452" y="153974"/>
                  <a:pt x="419452" y="153021"/>
                  <a:pt x="419452" y="153021"/>
                </a:cubicBezTo>
                <a:lnTo>
                  <a:pt x="314677" y="153021"/>
                </a:lnTo>
                <a:cubicBezTo>
                  <a:pt x="299437" y="153021"/>
                  <a:pt x="287055" y="141591"/>
                  <a:pt x="286102" y="126351"/>
                </a:cubicBezTo>
                <a:lnTo>
                  <a:pt x="286102" y="124446"/>
                </a:lnTo>
                <a:lnTo>
                  <a:pt x="286102" y="19671"/>
                </a:lnTo>
                <a:cubicBezTo>
                  <a:pt x="285149" y="19671"/>
                  <a:pt x="284197" y="19671"/>
                  <a:pt x="284197" y="19671"/>
                </a:cubicBezTo>
                <a:lnTo>
                  <a:pt x="284197" y="19671"/>
                </a:lnTo>
                <a:close/>
                <a:moveTo>
                  <a:pt x="248002" y="200646"/>
                </a:moveTo>
                <a:cubicBezTo>
                  <a:pt x="279434" y="200646"/>
                  <a:pt x="305152" y="226364"/>
                  <a:pt x="305152" y="257796"/>
                </a:cubicBezTo>
                <a:cubicBezTo>
                  <a:pt x="305152" y="289229"/>
                  <a:pt x="279434" y="314946"/>
                  <a:pt x="248002" y="314946"/>
                </a:cubicBezTo>
                <a:lnTo>
                  <a:pt x="248002" y="314946"/>
                </a:lnTo>
                <a:lnTo>
                  <a:pt x="171802" y="314946"/>
                </a:lnTo>
                <a:lnTo>
                  <a:pt x="171802" y="410196"/>
                </a:lnTo>
                <a:lnTo>
                  <a:pt x="152752" y="410196"/>
                </a:lnTo>
                <a:lnTo>
                  <a:pt x="152752" y="200646"/>
                </a:lnTo>
                <a:lnTo>
                  <a:pt x="248002" y="200646"/>
                </a:lnTo>
                <a:close/>
                <a:moveTo>
                  <a:pt x="248002" y="219696"/>
                </a:moveTo>
                <a:lnTo>
                  <a:pt x="171802" y="219696"/>
                </a:lnTo>
                <a:lnTo>
                  <a:pt x="171802" y="295896"/>
                </a:lnTo>
                <a:lnTo>
                  <a:pt x="248002" y="295896"/>
                </a:lnTo>
                <a:cubicBezTo>
                  <a:pt x="268957" y="295896"/>
                  <a:pt x="286102" y="278751"/>
                  <a:pt x="286102" y="257796"/>
                </a:cubicBezTo>
                <a:cubicBezTo>
                  <a:pt x="286102" y="236841"/>
                  <a:pt x="268957" y="219696"/>
                  <a:pt x="248002" y="219696"/>
                </a:cubicBezTo>
                <a:lnTo>
                  <a:pt x="248002" y="219696"/>
                </a:lnTo>
                <a:close/>
                <a:moveTo>
                  <a:pt x="305152" y="33006"/>
                </a:moveTo>
                <a:lnTo>
                  <a:pt x="305152" y="124446"/>
                </a:lnTo>
                <a:cubicBezTo>
                  <a:pt x="305152" y="129209"/>
                  <a:pt x="308962" y="133019"/>
                  <a:pt x="313724" y="133971"/>
                </a:cubicBezTo>
                <a:lnTo>
                  <a:pt x="314677" y="133971"/>
                </a:lnTo>
                <a:lnTo>
                  <a:pt x="406117" y="133971"/>
                </a:lnTo>
                <a:lnTo>
                  <a:pt x="305152" y="3300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35975AE-396D-963D-2F93-0EF918228445}"/>
              </a:ext>
            </a:extLst>
          </p:cNvPr>
          <p:cNvGrpSpPr/>
          <p:nvPr/>
        </p:nvGrpSpPr>
        <p:grpSpPr>
          <a:xfrm>
            <a:off x="912778" y="3192474"/>
            <a:ext cx="2214869" cy="1480101"/>
            <a:chOff x="912778" y="1884613"/>
            <a:chExt cx="2214869" cy="148010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A6D46D-F9FD-FCC3-5688-2B02D1D43C27}"/>
                </a:ext>
              </a:extLst>
            </p:cNvPr>
            <p:cNvSpPr/>
            <p:nvPr/>
          </p:nvSpPr>
          <p:spPr>
            <a:xfrm>
              <a:off x="912779" y="1884613"/>
              <a:ext cx="17666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备课</a:t>
              </a:r>
              <a:endParaRPr kumimoji="1" lang="en-US" altLang="zh-CN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17DBB3-75FA-BDC8-0762-6557AB59B524}"/>
                </a:ext>
              </a:extLst>
            </p:cNvPr>
            <p:cNvSpPr/>
            <p:nvPr/>
          </p:nvSpPr>
          <p:spPr>
            <a:xfrm>
              <a:off x="912778" y="2335843"/>
              <a:ext cx="2214869" cy="102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在此处输入内容；注意排版，不易过长；在此处输入内容；注意排版，不易过长；在此处输入内容；</a:t>
              </a:r>
              <a:endParaRPr kumimoji="1"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5F802D4-17A6-0D16-3B0D-9E54173B4270}"/>
                </a:ext>
              </a:extLst>
            </p:cNvPr>
            <p:cNvCxnSpPr/>
            <p:nvPr/>
          </p:nvCxnSpPr>
          <p:spPr>
            <a:xfrm>
              <a:off x="1009650" y="2304887"/>
              <a:ext cx="238125" cy="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0D1D7C-81C2-2BAA-69F8-290256B88BEF}"/>
              </a:ext>
            </a:extLst>
          </p:cNvPr>
          <p:cNvSpPr/>
          <p:nvPr/>
        </p:nvSpPr>
        <p:spPr>
          <a:xfrm>
            <a:off x="8354278" y="3022748"/>
            <a:ext cx="3302000" cy="1795054"/>
          </a:xfrm>
          <a:prstGeom prst="roundRect">
            <a:avLst>
              <a:gd name="adj" fmla="val 9475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6A6D98-8ED3-A30F-7C4F-8E1AD2BF49A0}"/>
              </a:ext>
            </a:extLst>
          </p:cNvPr>
          <p:cNvGrpSpPr/>
          <p:nvPr/>
        </p:nvGrpSpPr>
        <p:grpSpPr>
          <a:xfrm>
            <a:off x="8561807" y="3226242"/>
            <a:ext cx="2214869" cy="1478884"/>
            <a:chOff x="912778" y="1884613"/>
            <a:chExt cx="2214869" cy="147888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3555B3-0834-F9D8-91AA-7A8875B017CE}"/>
                </a:ext>
              </a:extLst>
            </p:cNvPr>
            <p:cNvSpPr/>
            <p:nvPr/>
          </p:nvSpPr>
          <p:spPr>
            <a:xfrm>
              <a:off x="912779" y="1884613"/>
              <a:ext cx="17666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教学设施测试</a:t>
              </a:r>
              <a:endPara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B6FCF2-9E49-CD4B-0842-6972352A7076}"/>
                </a:ext>
              </a:extLst>
            </p:cNvPr>
            <p:cNvSpPr/>
            <p:nvPr/>
          </p:nvSpPr>
          <p:spPr>
            <a:xfrm>
              <a:off x="912778" y="2335843"/>
              <a:ext cx="2214869" cy="1027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rgbClr val="080808"/>
                  </a:solidFill>
                  <a:cs typeface="+mn-ea"/>
                  <a:sym typeface="+mn-lt"/>
                </a:rPr>
                <a:t>在此处输入内容；注意排版，不易过长；在此处输入内容；注意排版，不易过长；在此处输入内容；</a:t>
              </a:r>
              <a:endParaRPr kumimoji="1" lang="en-US" altLang="zh-CN" sz="1200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D38EA0-EB83-0A69-BCD1-C95A87330B9F}"/>
                </a:ext>
              </a:extLst>
            </p:cNvPr>
            <p:cNvCxnSpPr/>
            <p:nvPr/>
          </p:nvCxnSpPr>
          <p:spPr>
            <a:xfrm>
              <a:off x="1009650" y="2304887"/>
              <a:ext cx="238125" cy="0"/>
            </a:xfrm>
            <a:prstGeom prst="line">
              <a:avLst/>
            </a:prstGeom>
            <a:ln w="254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1CC69F3-8011-5246-E07E-FA35CEDBB487}"/>
              </a:ext>
            </a:extLst>
          </p:cNvPr>
          <p:cNvSpPr/>
          <p:nvPr/>
        </p:nvSpPr>
        <p:spPr>
          <a:xfrm>
            <a:off x="10928939" y="3878752"/>
            <a:ext cx="727339" cy="939050"/>
          </a:xfrm>
          <a:custGeom>
            <a:avLst/>
            <a:gdLst>
              <a:gd name="connsiteX0" fmla="*/ 296929 w 727339"/>
              <a:gd name="connsiteY0" fmla="*/ 161962 h 939050"/>
              <a:gd name="connsiteX1" fmla="*/ 323922 w 727339"/>
              <a:gd name="connsiteY1" fmla="*/ 188956 h 939050"/>
              <a:gd name="connsiteX2" fmla="*/ 296929 w 727339"/>
              <a:gd name="connsiteY2" fmla="*/ 215949 h 939050"/>
              <a:gd name="connsiteX3" fmla="*/ 269935 w 727339"/>
              <a:gd name="connsiteY3" fmla="*/ 188956 h 939050"/>
              <a:gd name="connsiteX4" fmla="*/ 296929 w 727339"/>
              <a:gd name="connsiteY4" fmla="*/ 161962 h 939050"/>
              <a:gd name="connsiteX5" fmla="*/ 251939 w 727339"/>
              <a:gd name="connsiteY5" fmla="*/ 35992 h 939050"/>
              <a:gd name="connsiteX6" fmla="*/ 215948 w 727339"/>
              <a:gd name="connsiteY6" fmla="*/ 71983 h 939050"/>
              <a:gd name="connsiteX7" fmla="*/ 215948 w 727339"/>
              <a:gd name="connsiteY7" fmla="*/ 233944 h 939050"/>
              <a:gd name="connsiteX8" fmla="*/ 251939 w 727339"/>
              <a:gd name="connsiteY8" fmla="*/ 269936 h 939050"/>
              <a:gd name="connsiteX9" fmla="*/ 683835 w 727339"/>
              <a:gd name="connsiteY9" fmla="*/ 269936 h 939050"/>
              <a:gd name="connsiteX10" fmla="*/ 719827 w 727339"/>
              <a:gd name="connsiteY10" fmla="*/ 233944 h 939050"/>
              <a:gd name="connsiteX11" fmla="*/ 719827 w 727339"/>
              <a:gd name="connsiteY11" fmla="*/ 71983 h 939050"/>
              <a:gd name="connsiteX12" fmla="*/ 683835 w 727339"/>
              <a:gd name="connsiteY12" fmla="*/ 35992 h 939050"/>
              <a:gd name="connsiteX13" fmla="*/ 251939 w 727339"/>
              <a:gd name="connsiteY13" fmla="*/ 0 h 939050"/>
              <a:gd name="connsiteX14" fmla="*/ 683835 w 727339"/>
              <a:gd name="connsiteY14" fmla="*/ 0 h 939050"/>
              <a:gd name="connsiteX15" fmla="*/ 711785 w 727339"/>
              <a:gd name="connsiteY15" fmla="*/ 5680 h 939050"/>
              <a:gd name="connsiteX16" fmla="*/ 727339 w 727339"/>
              <a:gd name="connsiteY16" fmla="*/ 16190 h 939050"/>
              <a:gd name="connsiteX17" fmla="*/ 727339 w 727339"/>
              <a:gd name="connsiteY17" fmla="*/ 289738 h 939050"/>
              <a:gd name="connsiteX18" fmla="*/ 711785 w 727339"/>
              <a:gd name="connsiteY18" fmla="*/ 300247 h 939050"/>
              <a:gd name="connsiteX19" fmla="*/ 683835 w 727339"/>
              <a:gd name="connsiteY19" fmla="*/ 305927 h 939050"/>
              <a:gd name="connsiteX20" fmla="*/ 485883 w 727339"/>
              <a:gd name="connsiteY20" fmla="*/ 305927 h 939050"/>
              <a:gd name="connsiteX21" fmla="*/ 485883 w 727339"/>
              <a:gd name="connsiteY21" fmla="*/ 557867 h 939050"/>
              <a:gd name="connsiteX22" fmla="*/ 727339 w 727339"/>
              <a:gd name="connsiteY22" fmla="*/ 557867 h 939050"/>
              <a:gd name="connsiteX23" fmla="*/ 727339 w 727339"/>
              <a:gd name="connsiteY23" fmla="*/ 593858 h 939050"/>
              <a:gd name="connsiteX24" fmla="*/ 485883 w 727339"/>
              <a:gd name="connsiteY24" fmla="*/ 593858 h 939050"/>
              <a:gd name="connsiteX25" fmla="*/ 485883 w 727339"/>
              <a:gd name="connsiteY25" fmla="*/ 827802 h 939050"/>
              <a:gd name="connsiteX26" fmla="*/ 503879 w 727339"/>
              <a:gd name="connsiteY26" fmla="*/ 827802 h 939050"/>
              <a:gd name="connsiteX27" fmla="*/ 557866 w 727339"/>
              <a:gd name="connsiteY27" fmla="*/ 878190 h 939050"/>
              <a:gd name="connsiteX28" fmla="*/ 557866 w 727339"/>
              <a:gd name="connsiteY28" fmla="*/ 881790 h 939050"/>
              <a:gd name="connsiteX29" fmla="*/ 557866 w 727339"/>
              <a:gd name="connsiteY29" fmla="*/ 938927 h 939050"/>
              <a:gd name="connsiteX30" fmla="*/ 557258 w 727339"/>
              <a:gd name="connsiteY30" fmla="*/ 939050 h 939050"/>
              <a:gd name="connsiteX31" fmla="*/ 521874 w 727339"/>
              <a:gd name="connsiteY31" fmla="*/ 939050 h 939050"/>
              <a:gd name="connsiteX32" fmla="*/ 521874 w 727339"/>
              <a:gd name="connsiteY32" fmla="*/ 881790 h 939050"/>
              <a:gd name="connsiteX33" fmla="*/ 503879 w 727339"/>
              <a:gd name="connsiteY33" fmla="*/ 863794 h 939050"/>
              <a:gd name="connsiteX34" fmla="*/ 431896 w 727339"/>
              <a:gd name="connsiteY34" fmla="*/ 863794 h 939050"/>
              <a:gd name="connsiteX35" fmla="*/ 413900 w 727339"/>
              <a:gd name="connsiteY35" fmla="*/ 881790 h 939050"/>
              <a:gd name="connsiteX36" fmla="*/ 413900 w 727339"/>
              <a:gd name="connsiteY36" fmla="*/ 939050 h 939050"/>
              <a:gd name="connsiteX37" fmla="*/ 377909 w 727339"/>
              <a:gd name="connsiteY37" fmla="*/ 939050 h 939050"/>
              <a:gd name="connsiteX38" fmla="*/ 377909 w 727339"/>
              <a:gd name="connsiteY38" fmla="*/ 881790 h 939050"/>
              <a:gd name="connsiteX39" fmla="*/ 431896 w 727339"/>
              <a:gd name="connsiteY39" fmla="*/ 827802 h 939050"/>
              <a:gd name="connsiteX40" fmla="*/ 449892 w 727339"/>
              <a:gd name="connsiteY40" fmla="*/ 827802 h 939050"/>
              <a:gd name="connsiteX41" fmla="*/ 449892 w 727339"/>
              <a:gd name="connsiteY41" fmla="*/ 593858 h 939050"/>
              <a:gd name="connsiteX42" fmla="*/ 143965 w 727339"/>
              <a:gd name="connsiteY42" fmla="*/ 593858 h 939050"/>
              <a:gd name="connsiteX43" fmla="*/ 107974 w 727339"/>
              <a:gd name="connsiteY43" fmla="*/ 628051 h 939050"/>
              <a:gd name="connsiteX44" fmla="*/ 107974 w 727339"/>
              <a:gd name="connsiteY44" fmla="*/ 629850 h 939050"/>
              <a:gd name="connsiteX45" fmla="*/ 107974 w 727339"/>
              <a:gd name="connsiteY45" fmla="*/ 827802 h 939050"/>
              <a:gd name="connsiteX46" fmla="*/ 125970 w 727339"/>
              <a:gd name="connsiteY46" fmla="*/ 827802 h 939050"/>
              <a:gd name="connsiteX47" fmla="*/ 179957 w 727339"/>
              <a:gd name="connsiteY47" fmla="*/ 878190 h 939050"/>
              <a:gd name="connsiteX48" fmla="*/ 179957 w 727339"/>
              <a:gd name="connsiteY48" fmla="*/ 881790 h 939050"/>
              <a:gd name="connsiteX49" fmla="*/ 179957 w 727339"/>
              <a:gd name="connsiteY49" fmla="*/ 939050 h 939050"/>
              <a:gd name="connsiteX50" fmla="*/ 143965 w 727339"/>
              <a:gd name="connsiteY50" fmla="*/ 939050 h 939050"/>
              <a:gd name="connsiteX51" fmla="*/ 143965 w 727339"/>
              <a:gd name="connsiteY51" fmla="*/ 881790 h 939050"/>
              <a:gd name="connsiteX52" fmla="*/ 125970 w 727339"/>
              <a:gd name="connsiteY52" fmla="*/ 863794 h 939050"/>
              <a:gd name="connsiteX53" fmla="*/ 53987 w 727339"/>
              <a:gd name="connsiteY53" fmla="*/ 863794 h 939050"/>
              <a:gd name="connsiteX54" fmla="*/ 35991 w 727339"/>
              <a:gd name="connsiteY54" fmla="*/ 881790 h 939050"/>
              <a:gd name="connsiteX55" fmla="*/ 35991 w 727339"/>
              <a:gd name="connsiteY55" fmla="*/ 939050 h 939050"/>
              <a:gd name="connsiteX56" fmla="*/ 0 w 727339"/>
              <a:gd name="connsiteY56" fmla="*/ 939050 h 939050"/>
              <a:gd name="connsiteX57" fmla="*/ 0 w 727339"/>
              <a:gd name="connsiteY57" fmla="*/ 881790 h 939050"/>
              <a:gd name="connsiteX58" fmla="*/ 53987 w 727339"/>
              <a:gd name="connsiteY58" fmla="*/ 827802 h 939050"/>
              <a:gd name="connsiteX59" fmla="*/ 71983 w 727339"/>
              <a:gd name="connsiteY59" fmla="*/ 827802 h 939050"/>
              <a:gd name="connsiteX60" fmla="*/ 71983 w 727339"/>
              <a:gd name="connsiteY60" fmla="*/ 629850 h 939050"/>
              <a:gd name="connsiteX61" fmla="*/ 140366 w 727339"/>
              <a:gd name="connsiteY61" fmla="*/ 557867 h 939050"/>
              <a:gd name="connsiteX62" fmla="*/ 143965 w 727339"/>
              <a:gd name="connsiteY62" fmla="*/ 557867 h 939050"/>
              <a:gd name="connsiteX63" fmla="*/ 449892 w 727339"/>
              <a:gd name="connsiteY63" fmla="*/ 557867 h 939050"/>
              <a:gd name="connsiteX64" fmla="*/ 449892 w 727339"/>
              <a:gd name="connsiteY64" fmla="*/ 305927 h 939050"/>
              <a:gd name="connsiteX65" fmla="*/ 251939 w 727339"/>
              <a:gd name="connsiteY65" fmla="*/ 305927 h 939050"/>
              <a:gd name="connsiteX66" fmla="*/ 179957 w 727339"/>
              <a:gd name="connsiteY66" fmla="*/ 237544 h 939050"/>
              <a:gd name="connsiteX67" fmla="*/ 179957 w 727339"/>
              <a:gd name="connsiteY67" fmla="*/ 233944 h 939050"/>
              <a:gd name="connsiteX68" fmla="*/ 179957 w 727339"/>
              <a:gd name="connsiteY68" fmla="*/ 71983 h 939050"/>
              <a:gd name="connsiteX69" fmla="*/ 251939 w 727339"/>
              <a:gd name="connsiteY69" fmla="*/ 0 h 9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727339" h="939050">
                <a:moveTo>
                  <a:pt x="296929" y="161962"/>
                </a:moveTo>
                <a:cubicBezTo>
                  <a:pt x="311324" y="161962"/>
                  <a:pt x="323922" y="174560"/>
                  <a:pt x="323922" y="188956"/>
                </a:cubicBezTo>
                <a:cubicBezTo>
                  <a:pt x="323922" y="203353"/>
                  <a:pt x="311324" y="215949"/>
                  <a:pt x="296929" y="215949"/>
                </a:cubicBezTo>
                <a:cubicBezTo>
                  <a:pt x="282533" y="215949"/>
                  <a:pt x="269935" y="203353"/>
                  <a:pt x="269935" y="188956"/>
                </a:cubicBezTo>
                <a:cubicBezTo>
                  <a:pt x="269935" y="174560"/>
                  <a:pt x="282533" y="161962"/>
                  <a:pt x="296929" y="161962"/>
                </a:cubicBezTo>
                <a:close/>
                <a:moveTo>
                  <a:pt x="251939" y="35992"/>
                </a:moveTo>
                <a:cubicBezTo>
                  <a:pt x="232143" y="35992"/>
                  <a:pt x="215948" y="52189"/>
                  <a:pt x="215948" y="71983"/>
                </a:cubicBezTo>
                <a:lnTo>
                  <a:pt x="215948" y="233944"/>
                </a:lnTo>
                <a:cubicBezTo>
                  <a:pt x="215948" y="253741"/>
                  <a:pt x="232143" y="269936"/>
                  <a:pt x="251939" y="269936"/>
                </a:cubicBezTo>
                <a:lnTo>
                  <a:pt x="683835" y="269936"/>
                </a:lnTo>
                <a:cubicBezTo>
                  <a:pt x="703632" y="269936"/>
                  <a:pt x="719827" y="253741"/>
                  <a:pt x="719827" y="233944"/>
                </a:cubicBezTo>
                <a:lnTo>
                  <a:pt x="719827" y="71983"/>
                </a:lnTo>
                <a:cubicBezTo>
                  <a:pt x="719827" y="52189"/>
                  <a:pt x="703632" y="35992"/>
                  <a:pt x="683835" y="35992"/>
                </a:cubicBezTo>
                <a:close/>
                <a:moveTo>
                  <a:pt x="251939" y="0"/>
                </a:moveTo>
                <a:lnTo>
                  <a:pt x="683835" y="0"/>
                </a:lnTo>
                <a:cubicBezTo>
                  <a:pt x="693733" y="0"/>
                  <a:pt x="703181" y="2025"/>
                  <a:pt x="711785" y="5680"/>
                </a:cubicBezTo>
                <a:lnTo>
                  <a:pt x="727339" y="16190"/>
                </a:lnTo>
                <a:lnTo>
                  <a:pt x="727339" y="289738"/>
                </a:lnTo>
                <a:lnTo>
                  <a:pt x="711785" y="300247"/>
                </a:lnTo>
                <a:cubicBezTo>
                  <a:pt x="703181" y="303903"/>
                  <a:pt x="693733" y="305927"/>
                  <a:pt x="683835" y="305927"/>
                </a:cubicBezTo>
                <a:lnTo>
                  <a:pt x="485883" y="305927"/>
                </a:lnTo>
                <a:lnTo>
                  <a:pt x="485883" y="557867"/>
                </a:lnTo>
                <a:lnTo>
                  <a:pt x="727339" y="557867"/>
                </a:lnTo>
                <a:lnTo>
                  <a:pt x="727339" y="593858"/>
                </a:lnTo>
                <a:lnTo>
                  <a:pt x="485883" y="593858"/>
                </a:lnTo>
                <a:lnTo>
                  <a:pt x="485883" y="827802"/>
                </a:lnTo>
                <a:lnTo>
                  <a:pt x="503879" y="827802"/>
                </a:lnTo>
                <a:cubicBezTo>
                  <a:pt x="532672" y="827802"/>
                  <a:pt x="556065" y="849397"/>
                  <a:pt x="557866" y="878190"/>
                </a:cubicBezTo>
                <a:lnTo>
                  <a:pt x="557866" y="881790"/>
                </a:lnTo>
                <a:lnTo>
                  <a:pt x="557866" y="938927"/>
                </a:lnTo>
                <a:lnTo>
                  <a:pt x="557258" y="939050"/>
                </a:lnTo>
                <a:lnTo>
                  <a:pt x="521874" y="939050"/>
                </a:lnTo>
                <a:lnTo>
                  <a:pt x="521874" y="881790"/>
                </a:lnTo>
                <a:cubicBezTo>
                  <a:pt x="521874" y="870992"/>
                  <a:pt x="514676" y="863794"/>
                  <a:pt x="503879" y="863794"/>
                </a:cubicBezTo>
                <a:lnTo>
                  <a:pt x="431896" y="863794"/>
                </a:lnTo>
                <a:cubicBezTo>
                  <a:pt x="421099" y="863794"/>
                  <a:pt x="413900" y="870992"/>
                  <a:pt x="413900" y="881790"/>
                </a:cubicBezTo>
                <a:lnTo>
                  <a:pt x="413900" y="939050"/>
                </a:lnTo>
                <a:lnTo>
                  <a:pt x="377909" y="939050"/>
                </a:lnTo>
                <a:lnTo>
                  <a:pt x="377909" y="881790"/>
                </a:lnTo>
                <a:cubicBezTo>
                  <a:pt x="377909" y="851198"/>
                  <a:pt x="401302" y="827802"/>
                  <a:pt x="431896" y="827802"/>
                </a:cubicBezTo>
                <a:lnTo>
                  <a:pt x="449892" y="827802"/>
                </a:lnTo>
                <a:lnTo>
                  <a:pt x="449892" y="593858"/>
                </a:lnTo>
                <a:lnTo>
                  <a:pt x="143965" y="593858"/>
                </a:lnTo>
                <a:cubicBezTo>
                  <a:pt x="124169" y="593858"/>
                  <a:pt x="109774" y="608255"/>
                  <a:pt x="107974" y="628051"/>
                </a:cubicBezTo>
                <a:lnTo>
                  <a:pt x="107974" y="629850"/>
                </a:lnTo>
                <a:lnTo>
                  <a:pt x="107974" y="827802"/>
                </a:lnTo>
                <a:lnTo>
                  <a:pt x="125970" y="827802"/>
                </a:lnTo>
                <a:cubicBezTo>
                  <a:pt x="154763" y="827802"/>
                  <a:pt x="178156" y="849397"/>
                  <a:pt x="179957" y="878190"/>
                </a:cubicBezTo>
                <a:lnTo>
                  <a:pt x="179957" y="881790"/>
                </a:lnTo>
                <a:lnTo>
                  <a:pt x="179957" y="939050"/>
                </a:lnTo>
                <a:lnTo>
                  <a:pt x="143965" y="939050"/>
                </a:lnTo>
                <a:lnTo>
                  <a:pt x="143965" y="881790"/>
                </a:lnTo>
                <a:cubicBezTo>
                  <a:pt x="143965" y="870992"/>
                  <a:pt x="136767" y="863794"/>
                  <a:pt x="125970" y="863794"/>
                </a:cubicBezTo>
                <a:lnTo>
                  <a:pt x="53987" y="863794"/>
                </a:lnTo>
                <a:cubicBezTo>
                  <a:pt x="43189" y="863794"/>
                  <a:pt x="35991" y="870992"/>
                  <a:pt x="35991" y="881790"/>
                </a:cubicBezTo>
                <a:lnTo>
                  <a:pt x="35991" y="939050"/>
                </a:lnTo>
                <a:lnTo>
                  <a:pt x="0" y="939050"/>
                </a:lnTo>
                <a:lnTo>
                  <a:pt x="0" y="881790"/>
                </a:lnTo>
                <a:cubicBezTo>
                  <a:pt x="0" y="851198"/>
                  <a:pt x="23393" y="827802"/>
                  <a:pt x="53987" y="827802"/>
                </a:cubicBezTo>
                <a:lnTo>
                  <a:pt x="71983" y="827802"/>
                </a:lnTo>
                <a:lnTo>
                  <a:pt x="71983" y="629850"/>
                </a:lnTo>
                <a:cubicBezTo>
                  <a:pt x="71983" y="592060"/>
                  <a:pt x="102576" y="559668"/>
                  <a:pt x="140366" y="557867"/>
                </a:cubicBezTo>
                <a:lnTo>
                  <a:pt x="143965" y="557867"/>
                </a:lnTo>
                <a:lnTo>
                  <a:pt x="449892" y="557867"/>
                </a:lnTo>
                <a:lnTo>
                  <a:pt x="449892" y="305927"/>
                </a:lnTo>
                <a:lnTo>
                  <a:pt x="251939" y="305927"/>
                </a:lnTo>
                <a:cubicBezTo>
                  <a:pt x="214147" y="305927"/>
                  <a:pt x="181757" y="275336"/>
                  <a:pt x="179957" y="237544"/>
                </a:cubicBezTo>
                <a:lnTo>
                  <a:pt x="179957" y="233944"/>
                </a:lnTo>
                <a:lnTo>
                  <a:pt x="179957" y="71983"/>
                </a:lnTo>
                <a:cubicBezTo>
                  <a:pt x="179957" y="32393"/>
                  <a:pt x="212349" y="0"/>
                  <a:pt x="25193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F794CC-38AB-A4BD-FBCD-FC95687DFDE1}"/>
              </a:ext>
            </a:extLst>
          </p:cNvPr>
          <p:cNvGrpSpPr/>
          <p:nvPr/>
        </p:nvGrpSpPr>
        <p:grpSpPr>
          <a:xfrm>
            <a:off x="4365144" y="2098279"/>
            <a:ext cx="3643993" cy="3643993"/>
            <a:chOff x="4210050" y="1619250"/>
            <a:chExt cx="3962400" cy="39624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C2597D8-C903-165D-4276-D93FFC425949}"/>
                </a:ext>
              </a:extLst>
            </p:cNvPr>
            <p:cNvSpPr/>
            <p:nvPr/>
          </p:nvSpPr>
          <p:spPr>
            <a:xfrm>
              <a:off x="4210050" y="1619250"/>
              <a:ext cx="3962400" cy="396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52D3A45-1741-47A8-4A50-7030F90D907B}"/>
                </a:ext>
              </a:extLst>
            </p:cNvPr>
            <p:cNvSpPr/>
            <p:nvPr/>
          </p:nvSpPr>
          <p:spPr>
            <a:xfrm>
              <a:off x="4457700" y="1866900"/>
              <a:ext cx="3467100" cy="34671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8E53AC0-9657-49D7-88BD-ADA6A536533F}"/>
              </a:ext>
            </a:extLst>
          </p:cNvPr>
          <p:cNvSpPr/>
          <p:nvPr/>
        </p:nvSpPr>
        <p:spPr>
          <a:xfrm>
            <a:off x="4814659" y="4322368"/>
            <a:ext cx="27449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cs typeface="+mn-ea"/>
                <a:sym typeface="+mn-lt"/>
              </a:rPr>
              <a:t>课前准备</a:t>
            </a:r>
            <a:endParaRPr kumimoji="1" lang="en-US" altLang="zh-CN" sz="2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0E2A52B-7346-BADF-7DDB-2E64FF47096D}"/>
              </a:ext>
            </a:extLst>
          </p:cNvPr>
          <p:cNvSpPr/>
          <p:nvPr/>
        </p:nvSpPr>
        <p:spPr>
          <a:xfrm>
            <a:off x="5875203" y="3181272"/>
            <a:ext cx="623874" cy="579309"/>
          </a:xfrm>
          <a:custGeom>
            <a:avLst/>
            <a:gdLst>
              <a:gd name="connsiteX0" fmla="*/ 372979 w 533400"/>
              <a:gd name="connsiteY0" fmla="*/ 621 h 495300"/>
              <a:gd name="connsiteX1" fmla="*/ 411079 w 533400"/>
              <a:gd name="connsiteY1" fmla="*/ 36816 h 495300"/>
              <a:gd name="connsiteX2" fmla="*/ 411079 w 533400"/>
              <a:gd name="connsiteY2" fmla="*/ 38721 h 495300"/>
              <a:gd name="connsiteX3" fmla="*/ 411079 w 533400"/>
              <a:gd name="connsiteY3" fmla="*/ 114921 h 495300"/>
              <a:gd name="connsiteX4" fmla="*/ 496804 w 533400"/>
              <a:gd name="connsiteY4" fmla="*/ 114921 h 495300"/>
              <a:gd name="connsiteX5" fmla="*/ 534904 w 533400"/>
              <a:gd name="connsiteY5" fmla="*/ 151116 h 495300"/>
              <a:gd name="connsiteX6" fmla="*/ 534904 w 533400"/>
              <a:gd name="connsiteY6" fmla="*/ 153021 h 495300"/>
              <a:gd name="connsiteX7" fmla="*/ 534904 w 533400"/>
              <a:gd name="connsiteY7" fmla="*/ 457821 h 495300"/>
              <a:gd name="connsiteX8" fmla="*/ 498709 w 533400"/>
              <a:gd name="connsiteY8" fmla="*/ 495921 h 495300"/>
              <a:gd name="connsiteX9" fmla="*/ 496804 w 533400"/>
              <a:gd name="connsiteY9" fmla="*/ 495921 h 495300"/>
              <a:gd name="connsiteX10" fmla="*/ 39604 w 533400"/>
              <a:gd name="connsiteY10" fmla="*/ 495921 h 495300"/>
              <a:gd name="connsiteX11" fmla="*/ 1504 w 533400"/>
              <a:gd name="connsiteY11" fmla="*/ 459726 h 495300"/>
              <a:gd name="connsiteX12" fmla="*/ 1504 w 533400"/>
              <a:gd name="connsiteY12" fmla="*/ 457821 h 495300"/>
              <a:gd name="connsiteX13" fmla="*/ 1504 w 533400"/>
              <a:gd name="connsiteY13" fmla="*/ 153021 h 495300"/>
              <a:gd name="connsiteX14" fmla="*/ 37699 w 533400"/>
              <a:gd name="connsiteY14" fmla="*/ 114921 h 495300"/>
              <a:gd name="connsiteX15" fmla="*/ 39604 w 533400"/>
              <a:gd name="connsiteY15" fmla="*/ 114921 h 495300"/>
              <a:gd name="connsiteX16" fmla="*/ 125329 w 533400"/>
              <a:gd name="connsiteY16" fmla="*/ 114921 h 495300"/>
              <a:gd name="connsiteX17" fmla="*/ 125329 w 533400"/>
              <a:gd name="connsiteY17" fmla="*/ 38721 h 495300"/>
              <a:gd name="connsiteX18" fmla="*/ 161524 w 533400"/>
              <a:gd name="connsiteY18" fmla="*/ 621 h 495300"/>
              <a:gd name="connsiteX19" fmla="*/ 163429 w 533400"/>
              <a:gd name="connsiteY19" fmla="*/ 621 h 495300"/>
              <a:gd name="connsiteX20" fmla="*/ 372979 w 533400"/>
              <a:gd name="connsiteY20" fmla="*/ 621 h 495300"/>
              <a:gd name="connsiteX21" fmla="*/ 125329 w 533400"/>
              <a:gd name="connsiteY21" fmla="*/ 229221 h 495300"/>
              <a:gd name="connsiteX22" fmla="*/ 20554 w 533400"/>
              <a:gd name="connsiteY22" fmla="*/ 229221 h 495300"/>
              <a:gd name="connsiteX23" fmla="*/ 20554 w 533400"/>
              <a:gd name="connsiteY23" fmla="*/ 457821 h 495300"/>
              <a:gd name="connsiteX24" fmla="*/ 38651 w 533400"/>
              <a:gd name="connsiteY24" fmla="*/ 476871 h 495300"/>
              <a:gd name="connsiteX25" fmla="*/ 39604 w 533400"/>
              <a:gd name="connsiteY25" fmla="*/ 476871 h 495300"/>
              <a:gd name="connsiteX26" fmla="*/ 496804 w 533400"/>
              <a:gd name="connsiteY26" fmla="*/ 476871 h 495300"/>
              <a:gd name="connsiteX27" fmla="*/ 515854 w 533400"/>
              <a:gd name="connsiteY27" fmla="*/ 458774 h 495300"/>
              <a:gd name="connsiteX28" fmla="*/ 515854 w 533400"/>
              <a:gd name="connsiteY28" fmla="*/ 457821 h 495300"/>
              <a:gd name="connsiteX29" fmla="*/ 515854 w 533400"/>
              <a:gd name="connsiteY29" fmla="*/ 229221 h 495300"/>
              <a:gd name="connsiteX30" fmla="*/ 411079 w 533400"/>
              <a:gd name="connsiteY30" fmla="*/ 229221 h 495300"/>
              <a:gd name="connsiteX31" fmla="*/ 411079 w 533400"/>
              <a:gd name="connsiteY31" fmla="*/ 276846 h 495300"/>
              <a:gd name="connsiteX32" fmla="*/ 392029 w 533400"/>
              <a:gd name="connsiteY32" fmla="*/ 276846 h 495300"/>
              <a:gd name="connsiteX33" fmla="*/ 392029 w 533400"/>
              <a:gd name="connsiteY33" fmla="*/ 229221 h 495300"/>
              <a:gd name="connsiteX34" fmla="*/ 144379 w 533400"/>
              <a:gd name="connsiteY34" fmla="*/ 229221 h 495300"/>
              <a:gd name="connsiteX35" fmla="*/ 144379 w 533400"/>
              <a:gd name="connsiteY35" fmla="*/ 276846 h 495300"/>
              <a:gd name="connsiteX36" fmla="*/ 125329 w 533400"/>
              <a:gd name="connsiteY36" fmla="*/ 276846 h 495300"/>
              <a:gd name="connsiteX37" fmla="*/ 125329 w 533400"/>
              <a:gd name="connsiteY37" fmla="*/ 229221 h 495300"/>
              <a:gd name="connsiteX38" fmla="*/ 496804 w 533400"/>
              <a:gd name="connsiteY38" fmla="*/ 133971 h 495300"/>
              <a:gd name="connsiteX39" fmla="*/ 39604 w 533400"/>
              <a:gd name="connsiteY39" fmla="*/ 133971 h 495300"/>
              <a:gd name="connsiteX40" fmla="*/ 20554 w 533400"/>
              <a:gd name="connsiteY40" fmla="*/ 152069 h 495300"/>
              <a:gd name="connsiteX41" fmla="*/ 20554 w 533400"/>
              <a:gd name="connsiteY41" fmla="*/ 153021 h 495300"/>
              <a:gd name="connsiteX42" fmla="*/ 20554 w 533400"/>
              <a:gd name="connsiteY42" fmla="*/ 210171 h 495300"/>
              <a:gd name="connsiteX43" fmla="*/ 515854 w 533400"/>
              <a:gd name="connsiteY43" fmla="*/ 210171 h 495300"/>
              <a:gd name="connsiteX44" fmla="*/ 515854 w 533400"/>
              <a:gd name="connsiteY44" fmla="*/ 153021 h 495300"/>
              <a:gd name="connsiteX45" fmla="*/ 496804 w 533400"/>
              <a:gd name="connsiteY45" fmla="*/ 133971 h 495300"/>
              <a:gd name="connsiteX46" fmla="*/ 372979 w 533400"/>
              <a:gd name="connsiteY46" fmla="*/ 19671 h 495300"/>
              <a:gd name="connsiteX47" fmla="*/ 163429 w 533400"/>
              <a:gd name="connsiteY47" fmla="*/ 19671 h 495300"/>
              <a:gd name="connsiteX48" fmla="*/ 144379 w 533400"/>
              <a:gd name="connsiteY48" fmla="*/ 37769 h 495300"/>
              <a:gd name="connsiteX49" fmla="*/ 144379 w 533400"/>
              <a:gd name="connsiteY49" fmla="*/ 38721 h 495300"/>
              <a:gd name="connsiteX50" fmla="*/ 144379 w 533400"/>
              <a:gd name="connsiteY50" fmla="*/ 114921 h 495300"/>
              <a:gd name="connsiteX51" fmla="*/ 392029 w 533400"/>
              <a:gd name="connsiteY51" fmla="*/ 114921 h 495300"/>
              <a:gd name="connsiteX52" fmla="*/ 392029 w 533400"/>
              <a:gd name="connsiteY52" fmla="*/ 38721 h 495300"/>
              <a:gd name="connsiteX53" fmla="*/ 375836 w 533400"/>
              <a:gd name="connsiteY53" fmla="*/ 19671 h 495300"/>
              <a:gd name="connsiteX54" fmla="*/ 373932 w 533400"/>
              <a:gd name="connsiteY54" fmla="*/ 19671 h 495300"/>
              <a:gd name="connsiteX55" fmla="*/ 372979 w 533400"/>
              <a:gd name="connsiteY55" fmla="*/ 1967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3400" h="495300">
                <a:moveTo>
                  <a:pt x="372979" y="621"/>
                </a:moveTo>
                <a:cubicBezTo>
                  <a:pt x="392982" y="621"/>
                  <a:pt x="410126" y="16814"/>
                  <a:pt x="411079" y="36816"/>
                </a:cubicBezTo>
                <a:lnTo>
                  <a:pt x="411079" y="38721"/>
                </a:lnTo>
                <a:lnTo>
                  <a:pt x="411079" y="114921"/>
                </a:lnTo>
                <a:lnTo>
                  <a:pt x="496804" y="114921"/>
                </a:lnTo>
                <a:cubicBezTo>
                  <a:pt x="516807" y="114921"/>
                  <a:pt x="533951" y="131114"/>
                  <a:pt x="534904" y="151116"/>
                </a:cubicBezTo>
                <a:lnTo>
                  <a:pt x="534904" y="153021"/>
                </a:lnTo>
                <a:lnTo>
                  <a:pt x="534904" y="457821"/>
                </a:lnTo>
                <a:cubicBezTo>
                  <a:pt x="534904" y="477824"/>
                  <a:pt x="518711" y="494969"/>
                  <a:pt x="498709" y="495921"/>
                </a:cubicBezTo>
                <a:lnTo>
                  <a:pt x="496804" y="495921"/>
                </a:lnTo>
                <a:lnTo>
                  <a:pt x="39604" y="495921"/>
                </a:lnTo>
                <a:cubicBezTo>
                  <a:pt x="19601" y="495921"/>
                  <a:pt x="2457" y="479729"/>
                  <a:pt x="1504" y="459726"/>
                </a:cubicBezTo>
                <a:lnTo>
                  <a:pt x="1504" y="457821"/>
                </a:lnTo>
                <a:lnTo>
                  <a:pt x="1504" y="153021"/>
                </a:lnTo>
                <a:cubicBezTo>
                  <a:pt x="1504" y="133019"/>
                  <a:pt x="17697" y="115874"/>
                  <a:pt x="37699" y="114921"/>
                </a:cubicBezTo>
                <a:lnTo>
                  <a:pt x="39604" y="114921"/>
                </a:lnTo>
                <a:lnTo>
                  <a:pt x="125329" y="114921"/>
                </a:lnTo>
                <a:lnTo>
                  <a:pt x="125329" y="38721"/>
                </a:lnTo>
                <a:cubicBezTo>
                  <a:pt x="125329" y="18719"/>
                  <a:pt x="141522" y="1574"/>
                  <a:pt x="161524" y="621"/>
                </a:cubicBezTo>
                <a:lnTo>
                  <a:pt x="163429" y="621"/>
                </a:lnTo>
                <a:lnTo>
                  <a:pt x="372979" y="621"/>
                </a:lnTo>
                <a:close/>
                <a:moveTo>
                  <a:pt x="125329" y="229221"/>
                </a:moveTo>
                <a:lnTo>
                  <a:pt x="20554" y="229221"/>
                </a:lnTo>
                <a:lnTo>
                  <a:pt x="20554" y="457821"/>
                </a:lnTo>
                <a:cubicBezTo>
                  <a:pt x="20554" y="468299"/>
                  <a:pt x="28174" y="475919"/>
                  <a:pt x="38651" y="476871"/>
                </a:cubicBezTo>
                <a:lnTo>
                  <a:pt x="39604" y="476871"/>
                </a:lnTo>
                <a:lnTo>
                  <a:pt x="496804" y="476871"/>
                </a:lnTo>
                <a:cubicBezTo>
                  <a:pt x="507282" y="476871"/>
                  <a:pt x="514901" y="469251"/>
                  <a:pt x="515854" y="458774"/>
                </a:cubicBezTo>
                <a:lnTo>
                  <a:pt x="515854" y="457821"/>
                </a:lnTo>
                <a:lnTo>
                  <a:pt x="515854" y="229221"/>
                </a:lnTo>
                <a:lnTo>
                  <a:pt x="411079" y="229221"/>
                </a:lnTo>
                <a:lnTo>
                  <a:pt x="411079" y="276846"/>
                </a:lnTo>
                <a:lnTo>
                  <a:pt x="392029" y="276846"/>
                </a:lnTo>
                <a:lnTo>
                  <a:pt x="392029" y="229221"/>
                </a:lnTo>
                <a:lnTo>
                  <a:pt x="144379" y="229221"/>
                </a:lnTo>
                <a:lnTo>
                  <a:pt x="144379" y="276846"/>
                </a:lnTo>
                <a:lnTo>
                  <a:pt x="125329" y="276846"/>
                </a:lnTo>
                <a:lnTo>
                  <a:pt x="125329" y="229221"/>
                </a:lnTo>
                <a:close/>
                <a:moveTo>
                  <a:pt x="496804" y="133971"/>
                </a:moveTo>
                <a:lnTo>
                  <a:pt x="39604" y="133971"/>
                </a:lnTo>
                <a:cubicBezTo>
                  <a:pt x="29126" y="133971"/>
                  <a:pt x="21507" y="141591"/>
                  <a:pt x="20554" y="152069"/>
                </a:cubicBezTo>
                <a:lnTo>
                  <a:pt x="20554" y="153021"/>
                </a:lnTo>
                <a:lnTo>
                  <a:pt x="20554" y="210171"/>
                </a:lnTo>
                <a:lnTo>
                  <a:pt x="515854" y="210171"/>
                </a:lnTo>
                <a:lnTo>
                  <a:pt x="515854" y="153021"/>
                </a:lnTo>
                <a:cubicBezTo>
                  <a:pt x="515854" y="142544"/>
                  <a:pt x="507282" y="133971"/>
                  <a:pt x="496804" y="133971"/>
                </a:cubicBezTo>
                <a:close/>
                <a:moveTo>
                  <a:pt x="372979" y="19671"/>
                </a:moveTo>
                <a:lnTo>
                  <a:pt x="163429" y="19671"/>
                </a:lnTo>
                <a:cubicBezTo>
                  <a:pt x="152951" y="19671"/>
                  <a:pt x="145332" y="27291"/>
                  <a:pt x="144379" y="37769"/>
                </a:cubicBezTo>
                <a:lnTo>
                  <a:pt x="144379" y="3872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38721"/>
                </a:lnTo>
                <a:cubicBezTo>
                  <a:pt x="392029" y="29196"/>
                  <a:pt x="385361" y="21576"/>
                  <a:pt x="375836" y="19671"/>
                </a:cubicBezTo>
                <a:lnTo>
                  <a:pt x="373932" y="19671"/>
                </a:lnTo>
                <a:lnTo>
                  <a:pt x="372979" y="1967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9CF66-0761-C710-56A9-A6AB19BBD0D1}"/>
              </a:ext>
            </a:extLst>
          </p:cNvPr>
          <p:cNvSpPr/>
          <p:nvPr/>
        </p:nvSpPr>
        <p:spPr>
          <a:xfrm>
            <a:off x="674126" y="1690316"/>
            <a:ext cx="5955274" cy="39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8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8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8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8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55374-CA58-CD81-F4EC-324C127D5E16}"/>
              </a:ext>
            </a:extLst>
          </p:cNvPr>
          <p:cNvSpPr/>
          <p:nvPr/>
        </p:nvSpPr>
        <p:spPr>
          <a:xfrm>
            <a:off x="674121" y="1099867"/>
            <a:ext cx="595527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此处输入主标题</a:t>
            </a:r>
            <a:endParaRPr kumimoji="1" lang="en-US" altLang="zh-CN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34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1B4A-539B-0C3A-EA3A-AABDA661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14403E-53AF-D938-70DC-04F98D25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E0407-53C1-B5A1-8EB0-BCE8D40D8BE3}"/>
              </a:ext>
            </a:extLst>
          </p:cNvPr>
          <p:cNvSpPr txBox="1"/>
          <p:nvPr/>
        </p:nvSpPr>
        <p:spPr>
          <a:xfrm>
            <a:off x="4818316" y="1706339"/>
            <a:ext cx="2555368" cy="442674"/>
          </a:xfrm>
          <a:prstGeom prst="round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defTabSz="914354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课堂实施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5699377-7BD7-C028-CC67-5736829A32D6}"/>
              </a:ext>
            </a:extLst>
          </p:cNvPr>
          <p:cNvSpPr/>
          <p:nvPr/>
        </p:nvSpPr>
        <p:spPr>
          <a:xfrm rot="16200000">
            <a:off x="5485236" y="-1033507"/>
            <a:ext cx="1221530" cy="8020305"/>
          </a:xfrm>
          <a:prstGeom prst="rightBrace">
            <a:avLst>
              <a:gd name="adj1" fmla="val 238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FE7FF9-2B2F-3BB7-47DE-F2CB5B8EEE75}"/>
              </a:ext>
            </a:extLst>
          </p:cNvPr>
          <p:cNvSpPr/>
          <p:nvPr/>
        </p:nvSpPr>
        <p:spPr>
          <a:xfrm>
            <a:off x="630478" y="4182433"/>
            <a:ext cx="2869057" cy="42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任务导入</a:t>
            </a:r>
            <a:endParaRPr kumimoji="1"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1A4E3B-3E06-AF21-4EF4-DC81E1DA9619}"/>
              </a:ext>
            </a:extLst>
          </p:cNvPr>
          <p:cNvSpPr/>
          <p:nvPr/>
        </p:nvSpPr>
        <p:spPr>
          <a:xfrm>
            <a:off x="630478" y="4604527"/>
            <a:ext cx="2869057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5A8191-E9D0-D1A6-95E2-05BBF768B8EB}"/>
              </a:ext>
            </a:extLst>
          </p:cNvPr>
          <p:cNvGrpSpPr>
            <a:grpSpLocks/>
          </p:cNvGrpSpPr>
          <p:nvPr/>
        </p:nvGrpSpPr>
        <p:grpSpPr>
          <a:xfrm>
            <a:off x="1795004" y="3559628"/>
            <a:ext cx="540000" cy="540000"/>
            <a:chOff x="3075538" y="1164218"/>
            <a:chExt cx="454025" cy="45402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BB460C4-CBAB-9F5C-7170-9BFEECE4F2BB}"/>
                </a:ext>
              </a:extLst>
            </p:cNvPr>
            <p:cNvSpPr/>
            <p:nvPr/>
          </p:nvSpPr>
          <p:spPr>
            <a:xfrm>
              <a:off x="3075538" y="1164218"/>
              <a:ext cx="454025" cy="4540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A04EC65-AE36-5B4D-A833-A2D52271EF9F}"/>
                </a:ext>
              </a:extLst>
            </p:cNvPr>
            <p:cNvSpPr/>
            <p:nvPr/>
          </p:nvSpPr>
          <p:spPr bwMode="auto">
            <a:xfrm>
              <a:off x="3212861" y="1282040"/>
              <a:ext cx="179383" cy="218380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7ADD75D-A85E-325D-8818-9B13286A3B02}"/>
              </a:ext>
            </a:extLst>
          </p:cNvPr>
          <p:cNvSpPr/>
          <p:nvPr/>
        </p:nvSpPr>
        <p:spPr>
          <a:xfrm>
            <a:off x="4734929" y="4182433"/>
            <a:ext cx="2714499" cy="42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手动实践</a:t>
            </a:r>
            <a:endParaRPr kumimoji="1"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CAEA4B-D11B-9129-CA75-AF31C83C5EEF}"/>
              </a:ext>
            </a:extLst>
          </p:cNvPr>
          <p:cNvSpPr/>
          <p:nvPr/>
        </p:nvSpPr>
        <p:spPr>
          <a:xfrm>
            <a:off x="4734929" y="4604527"/>
            <a:ext cx="2714499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C8C37F-075F-6505-C38F-D8C6C77ED5DC}"/>
              </a:ext>
            </a:extLst>
          </p:cNvPr>
          <p:cNvGrpSpPr>
            <a:grpSpLocks/>
          </p:cNvGrpSpPr>
          <p:nvPr/>
        </p:nvGrpSpPr>
        <p:grpSpPr>
          <a:xfrm>
            <a:off x="5822178" y="3559628"/>
            <a:ext cx="540000" cy="540000"/>
            <a:chOff x="3589016" y="1164217"/>
            <a:chExt cx="454025" cy="45402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A06EE5F-9D2E-1E07-5E73-80F038FDAC16}"/>
                </a:ext>
              </a:extLst>
            </p:cNvPr>
            <p:cNvSpPr/>
            <p:nvPr/>
          </p:nvSpPr>
          <p:spPr>
            <a:xfrm>
              <a:off x="3589016" y="1164217"/>
              <a:ext cx="454025" cy="4540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DC18CE-D283-F76A-28F5-CD8C116625FF}"/>
                </a:ext>
              </a:extLst>
            </p:cNvPr>
            <p:cNvSpPr/>
            <p:nvPr/>
          </p:nvSpPr>
          <p:spPr bwMode="auto">
            <a:xfrm>
              <a:off x="3714490" y="1282039"/>
              <a:ext cx="203077" cy="218380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3E39BA8-B5B2-E5FA-8C39-10336E913999}"/>
              </a:ext>
            </a:extLst>
          </p:cNvPr>
          <p:cNvSpPr/>
          <p:nvPr/>
        </p:nvSpPr>
        <p:spPr>
          <a:xfrm>
            <a:off x="8684822" y="4182433"/>
            <a:ext cx="2714499" cy="42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总结归纳</a:t>
            </a:r>
            <a:endParaRPr kumimoji="1"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E49AF-2C10-1CB3-0A10-34D71517851D}"/>
              </a:ext>
            </a:extLst>
          </p:cNvPr>
          <p:cNvSpPr/>
          <p:nvPr/>
        </p:nvSpPr>
        <p:spPr>
          <a:xfrm>
            <a:off x="8684822" y="4604527"/>
            <a:ext cx="2714499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6138E7-2BC5-AB91-3BD5-B69FF6A10282}"/>
              </a:ext>
            </a:extLst>
          </p:cNvPr>
          <p:cNvGrpSpPr>
            <a:grpSpLocks/>
          </p:cNvGrpSpPr>
          <p:nvPr/>
        </p:nvGrpSpPr>
        <p:grpSpPr>
          <a:xfrm>
            <a:off x="9772071" y="3559628"/>
            <a:ext cx="540000" cy="540000"/>
            <a:chOff x="3867571" y="1148389"/>
            <a:chExt cx="454025" cy="45402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F2D890-3552-8E66-ED84-AF11F51E774C}"/>
                </a:ext>
              </a:extLst>
            </p:cNvPr>
            <p:cNvSpPr/>
            <p:nvPr/>
          </p:nvSpPr>
          <p:spPr>
            <a:xfrm>
              <a:off x="3867571" y="1148389"/>
              <a:ext cx="454025" cy="4540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B7C922F-E107-910F-25FD-40B016603CA8}"/>
                </a:ext>
              </a:extLst>
            </p:cNvPr>
            <p:cNvSpPr/>
            <p:nvPr/>
          </p:nvSpPr>
          <p:spPr bwMode="auto">
            <a:xfrm>
              <a:off x="3985394" y="1288453"/>
              <a:ext cx="218380" cy="173896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769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2CCD82E8-9B0E-1B1B-0F58-B809C50552E5}"/>
              </a:ext>
            </a:extLst>
          </p:cNvPr>
          <p:cNvSpPr/>
          <p:nvPr/>
        </p:nvSpPr>
        <p:spPr>
          <a:xfrm>
            <a:off x="6460053" y="1130300"/>
            <a:ext cx="5058847" cy="75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14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A88F0A-0801-51FB-ED5D-5EC72550CA8C}"/>
              </a:ext>
            </a:extLst>
          </p:cNvPr>
          <p:cNvSpPr/>
          <p:nvPr/>
        </p:nvSpPr>
        <p:spPr>
          <a:xfrm>
            <a:off x="660400" y="1130300"/>
            <a:ext cx="5540924" cy="67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sz="3000" b="1" dirty="0">
                <a:solidFill>
                  <a:schemeClr val="accent1"/>
                </a:solidFill>
                <a:cs typeface="+mn-ea"/>
                <a:sym typeface="+mn-lt"/>
              </a:rPr>
              <a:t>课后提升</a:t>
            </a:r>
            <a:endParaRPr kumimoji="1" lang="en-US" altLang="zh-CN" sz="3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8EB8A4-A5A3-A435-8933-D960B338C6DE}"/>
              </a:ext>
            </a:extLst>
          </p:cNvPr>
          <p:cNvCxnSpPr>
            <a:cxnSpLocks/>
          </p:cNvCxnSpPr>
          <p:nvPr/>
        </p:nvCxnSpPr>
        <p:spPr>
          <a:xfrm>
            <a:off x="917972" y="3924990"/>
            <a:ext cx="9835978" cy="0"/>
          </a:xfrm>
          <a:prstGeom prst="line">
            <a:avLst/>
          </a:prstGeom>
          <a:ln w="12700">
            <a:solidFill>
              <a:schemeClr val="tx2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163DE3A-A47A-76F9-C5F5-82D9C4062BA2}"/>
              </a:ext>
            </a:extLst>
          </p:cNvPr>
          <p:cNvSpPr/>
          <p:nvPr/>
        </p:nvSpPr>
        <p:spPr bwMode="auto">
          <a:xfrm>
            <a:off x="9185481" y="2220340"/>
            <a:ext cx="913548" cy="1198440"/>
          </a:xfrm>
          <a:custGeom>
            <a:avLst/>
            <a:gdLst>
              <a:gd name="T0" fmla="*/ 186 w 200"/>
              <a:gd name="T1" fmla="*/ 152 h 263"/>
              <a:gd name="T2" fmla="*/ 185 w 200"/>
              <a:gd name="T3" fmla="*/ 152 h 263"/>
              <a:gd name="T4" fmla="*/ 200 w 200"/>
              <a:gd name="T5" fmla="*/ 100 h 263"/>
              <a:gd name="T6" fmla="*/ 100 w 200"/>
              <a:gd name="T7" fmla="*/ 0 h 263"/>
              <a:gd name="T8" fmla="*/ 0 w 200"/>
              <a:gd name="T9" fmla="*/ 100 h 263"/>
              <a:gd name="T10" fmla="*/ 26 w 200"/>
              <a:gd name="T11" fmla="*/ 167 h 263"/>
              <a:gd name="T12" fmla="*/ 91 w 200"/>
              <a:gd name="T13" fmla="*/ 256 h 263"/>
              <a:gd name="T14" fmla="*/ 109 w 200"/>
              <a:gd name="T15" fmla="*/ 256 h 263"/>
              <a:gd name="T16" fmla="*/ 184 w 200"/>
              <a:gd name="T17" fmla="*/ 155 h 263"/>
              <a:gd name="T18" fmla="*/ 186 w 200"/>
              <a:gd name="T19" fmla="*/ 15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63">
                <a:moveTo>
                  <a:pt x="186" y="152"/>
                </a:moveTo>
                <a:cubicBezTo>
                  <a:pt x="185" y="152"/>
                  <a:pt x="185" y="152"/>
                  <a:pt x="185" y="152"/>
                </a:cubicBezTo>
                <a:cubicBezTo>
                  <a:pt x="195" y="137"/>
                  <a:pt x="200" y="119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26"/>
                  <a:pt x="10" y="149"/>
                  <a:pt x="26" y="167"/>
                </a:cubicBezTo>
                <a:cubicBezTo>
                  <a:pt x="91" y="256"/>
                  <a:pt x="91" y="256"/>
                  <a:pt x="91" y="256"/>
                </a:cubicBezTo>
                <a:cubicBezTo>
                  <a:pt x="95" y="263"/>
                  <a:pt x="105" y="263"/>
                  <a:pt x="109" y="256"/>
                </a:cubicBezTo>
                <a:cubicBezTo>
                  <a:pt x="109" y="256"/>
                  <a:pt x="182" y="158"/>
                  <a:pt x="184" y="155"/>
                </a:cubicBezTo>
                <a:lnTo>
                  <a:pt x="186" y="1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C5E4436-B195-1BA4-C6ED-CE97F65B060E}"/>
              </a:ext>
            </a:extLst>
          </p:cNvPr>
          <p:cNvSpPr/>
          <p:nvPr/>
        </p:nvSpPr>
        <p:spPr>
          <a:xfrm>
            <a:off x="9337455" y="2374328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3"/>
                </a:solidFill>
                <a:cs typeface="+mn-ea"/>
                <a:sym typeface="+mn-lt"/>
              </a:rPr>
              <a:t>03</a:t>
            </a:r>
            <a:endParaRPr lang="zh-CN" altLang="en-US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3CCA751-B26E-D5D6-AA3F-6BF9C172A1E8}"/>
              </a:ext>
            </a:extLst>
          </p:cNvPr>
          <p:cNvSpPr/>
          <p:nvPr/>
        </p:nvSpPr>
        <p:spPr>
          <a:xfrm>
            <a:off x="9534190" y="3816925"/>
            <a:ext cx="216131" cy="2161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4C5D5C7-9A66-2874-5FFE-156667AC7E3E}"/>
              </a:ext>
            </a:extLst>
          </p:cNvPr>
          <p:cNvSpPr/>
          <p:nvPr/>
        </p:nvSpPr>
        <p:spPr>
          <a:xfrm>
            <a:off x="8741364" y="4399452"/>
            <a:ext cx="1801783" cy="5141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FFFF"/>
                </a:solidFill>
                <a:cs typeface="+mn-ea"/>
                <a:sym typeface="+mn-lt"/>
              </a:rPr>
              <a:t>扩展任务</a:t>
            </a:r>
            <a:endParaRPr kumimoji="1" lang="en-US" altLang="zh-CN" sz="1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BCEFEAA-68AF-41D9-A447-64C1D972B8F3}"/>
              </a:ext>
            </a:extLst>
          </p:cNvPr>
          <p:cNvSpPr/>
          <p:nvPr/>
        </p:nvSpPr>
        <p:spPr>
          <a:xfrm>
            <a:off x="8588772" y="5048374"/>
            <a:ext cx="2106966" cy="91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effectLst/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lang="en-US" altLang="zh-CN" sz="12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D7B6376-51B3-16AF-4C50-CA71BD0C07CF}"/>
              </a:ext>
            </a:extLst>
          </p:cNvPr>
          <p:cNvSpPr/>
          <p:nvPr/>
        </p:nvSpPr>
        <p:spPr bwMode="auto">
          <a:xfrm>
            <a:off x="5394531" y="2220340"/>
            <a:ext cx="913548" cy="1198440"/>
          </a:xfrm>
          <a:custGeom>
            <a:avLst/>
            <a:gdLst>
              <a:gd name="T0" fmla="*/ 186 w 200"/>
              <a:gd name="T1" fmla="*/ 152 h 263"/>
              <a:gd name="T2" fmla="*/ 185 w 200"/>
              <a:gd name="T3" fmla="*/ 152 h 263"/>
              <a:gd name="T4" fmla="*/ 200 w 200"/>
              <a:gd name="T5" fmla="*/ 100 h 263"/>
              <a:gd name="T6" fmla="*/ 100 w 200"/>
              <a:gd name="T7" fmla="*/ 0 h 263"/>
              <a:gd name="T8" fmla="*/ 0 w 200"/>
              <a:gd name="T9" fmla="*/ 100 h 263"/>
              <a:gd name="T10" fmla="*/ 26 w 200"/>
              <a:gd name="T11" fmla="*/ 167 h 263"/>
              <a:gd name="T12" fmla="*/ 91 w 200"/>
              <a:gd name="T13" fmla="*/ 256 h 263"/>
              <a:gd name="T14" fmla="*/ 109 w 200"/>
              <a:gd name="T15" fmla="*/ 256 h 263"/>
              <a:gd name="T16" fmla="*/ 184 w 200"/>
              <a:gd name="T17" fmla="*/ 155 h 263"/>
              <a:gd name="T18" fmla="*/ 186 w 200"/>
              <a:gd name="T19" fmla="*/ 15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63">
                <a:moveTo>
                  <a:pt x="186" y="152"/>
                </a:moveTo>
                <a:cubicBezTo>
                  <a:pt x="185" y="152"/>
                  <a:pt x="185" y="152"/>
                  <a:pt x="185" y="152"/>
                </a:cubicBezTo>
                <a:cubicBezTo>
                  <a:pt x="195" y="137"/>
                  <a:pt x="200" y="119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26"/>
                  <a:pt x="10" y="149"/>
                  <a:pt x="26" y="167"/>
                </a:cubicBezTo>
                <a:cubicBezTo>
                  <a:pt x="91" y="256"/>
                  <a:pt x="91" y="256"/>
                  <a:pt x="91" y="256"/>
                </a:cubicBezTo>
                <a:cubicBezTo>
                  <a:pt x="95" y="263"/>
                  <a:pt x="105" y="263"/>
                  <a:pt x="109" y="256"/>
                </a:cubicBezTo>
                <a:cubicBezTo>
                  <a:pt x="109" y="256"/>
                  <a:pt x="182" y="158"/>
                  <a:pt x="184" y="155"/>
                </a:cubicBezTo>
                <a:lnTo>
                  <a:pt x="186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5FF420C-CB00-68A8-3DD5-3CD637DB8272}"/>
              </a:ext>
            </a:extLst>
          </p:cNvPr>
          <p:cNvSpPr/>
          <p:nvPr/>
        </p:nvSpPr>
        <p:spPr>
          <a:xfrm>
            <a:off x="5546505" y="2374328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21C1DE3-C3A5-B8E7-1068-BB65B0683675}"/>
              </a:ext>
            </a:extLst>
          </p:cNvPr>
          <p:cNvSpPr/>
          <p:nvPr/>
        </p:nvSpPr>
        <p:spPr>
          <a:xfrm>
            <a:off x="5743240" y="3816925"/>
            <a:ext cx="216131" cy="216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926A5C-DADF-50F3-A8A3-4E0EADBC3282}"/>
              </a:ext>
            </a:extLst>
          </p:cNvPr>
          <p:cNvSpPr/>
          <p:nvPr/>
        </p:nvSpPr>
        <p:spPr>
          <a:xfrm>
            <a:off x="4950414" y="4399452"/>
            <a:ext cx="1801783" cy="51412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b="1" dirty="0">
                <a:solidFill>
                  <a:srgbClr val="FFFFFF"/>
                </a:solidFill>
                <a:cs typeface="+mn-ea"/>
                <a:sym typeface="+mn-lt"/>
              </a:rPr>
              <a:t>问题探讨</a:t>
            </a:r>
            <a:endParaRPr kumimoji="1" lang="en-US" altLang="zh-CN" sz="1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0841AB5-1C86-7F91-539D-24E7DA440BB5}"/>
              </a:ext>
            </a:extLst>
          </p:cNvPr>
          <p:cNvSpPr/>
          <p:nvPr/>
        </p:nvSpPr>
        <p:spPr>
          <a:xfrm>
            <a:off x="4797822" y="5048374"/>
            <a:ext cx="2106966" cy="91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effectLst/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lang="en-US" altLang="zh-CN" sz="12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D215469-263F-53BD-768D-19E34039E7A1}"/>
              </a:ext>
            </a:extLst>
          </p:cNvPr>
          <p:cNvSpPr/>
          <p:nvPr/>
        </p:nvSpPr>
        <p:spPr bwMode="auto">
          <a:xfrm>
            <a:off x="1603581" y="2220340"/>
            <a:ext cx="913548" cy="1198440"/>
          </a:xfrm>
          <a:custGeom>
            <a:avLst/>
            <a:gdLst>
              <a:gd name="T0" fmla="*/ 186 w 200"/>
              <a:gd name="T1" fmla="*/ 152 h 263"/>
              <a:gd name="T2" fmla="*/ 185 w 200"/>
              <a:gd name="T3" fmla="*/ 152 h 263"/>
              <a:gd name="T4" fmla="*/ 200 w 200"/>
              <a:gd name="T5" fmla="*/ 100 h 263"/>
              <a:gd name="T6" fmla="*/ 100 w 200"/>
              <a:gd name="T7" fmla="*/ 0 h 263"/>
              <a:gd name="T8" fmla="*/ 0 w 200"/>
              <a:gd name="T9" fmla="*/ 100 h 263"/>
              <a:gd name="T10" fmla="*/ 26 w 200"/>
              <a:gd name="T11" fmla="*/ 167 h 263"/>
              <a:gd name="T12" fmla="*/ 91 w 200"/>
              <a:gd name="T13" fmla="*/ 256 h 263"/>
              <a:gd name="T14" fmla="*/ 109 w 200"/>
              <a:gd name="T15" fmla="*/ 256 h 263"/>
              <a:gd name="T16" fmla="*/ 184 w 200"/>
              <a:gd name="T17" fmla="*/ 155 h 263"/>
              <a:gd name="T18" fmla="*/ 186 w 200"/>
              <a:gd name="T19" fmla="*/ 15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63">
                <a:moveTo>
                  <a:pt x="186" y="152"/>
                </a:moveTo>
                <a:cubicBezTo>
                  <a:pt x="185" y="152"/>
                  <a:pt x="185" y="152"/>
                  <a:pt x="185" y="152"/>
                </a:cubicBezTo>
                <a:cubicBezTo>
                  <a:pt x="195" y="137"/>
                  <a:pt x="200" y="119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26"/>
                  <a:pt x="10" y="149"/>
                  <a:pt x="26" y="167"/>
                </a:cubicBezTo>
                <a:cubicBezTo>
                  <a:pt x="91" y="256"/>
                  <a:pt x="91" y="256"/>
                  <a:pt x="91" y="256"/>
                </a:cubicBezTo>
                <a:cubicBezTo>
                  <a:pt x="95" y="263"/>
                  <a:pt x="105" y="263"/>
                  <a:pt x="109" y="256"/>
                </a:cubicBezTo>
                <a:cubicBezTo>
                  <a:pt x="109" y="256"/>
                  <a:pt x="182" y="158"/>
                  <a:pt x="184" y="155"/>
                </a:cubicBezTo>
                <a:lnTo>
                  <a:pt x="186" y="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9B3C6A6-4081-C813-3DFB-78ECF4CE3D25}"/>
              </a:ext>
            </a:extLst>
          </p:cNvPr>
          <p:cNvSpPr/>
          <p:nvPr/>
        </p:nvSpPr>
        <p:spPr>
          <a:xfrm>
            <a:off x="1755555" y="2374328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  <a:endParaRPr lang="zh-CN" altLang="en-US" sz="16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D1125FE-42B7-C328-AFB2-6E8EF5D26B42}"/>
              </a:ext>
            </a:extLst>
          </p:cNvPr>
          <p:cNvSpPr/>
          <p:nvPr/>
        </p:nvSpPr>
        <p:spPr>
          <a:xfrm>
            <a:off x="1952290" y="3816925"/>
            <a:ext cx="216131" cy="216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7F98C77-E186-00A0-8266-6900E978E180}"/>
              </a:ext>
            </a:extLst>
          </p:cNvPr>
          <p:cNvSpPr/>
          <p:nvPr/>
        </p:nvSpPr>
        <p:spPr>
          <a:xfrm>
            <a:off x="1159464" y="4399452"/>
            <a:ext cx="1801783" cy="5141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FFFF"/>
                </a:solidFill>
                <a:cs typeface="+mn-ea"/>
                <a:sym typeface="+mn-lt"/>
              </a:rPr>
              <a:t>课后作业</a:t>
            </a:r>
            <a:endParaRPr kumimoji="1" lang="en-US" altLang="zh-CN" sz="1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2DA232E-5B84-6270-9E36-75536DA238B9}"/>
              </a:ext>
            </a:extLst>
          </p:cNvPr>
          <p:cNvSpPr/>
          <p:nvPr/>
        </p:nvSpPr>
        <p:spPr>
          <a:xfrm>
            <a:off x="1006872" y="5048374"/>
            <a:ext cx="2106966" cy="91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effectLst/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lang="en-US" altLang="zh-CN" sz="12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1A3110-3DA9-91E8-1F38-C7E3924C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71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3281408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教学</a:t>
            </a:r>
            <a:r>
              <a:rPr lang="zh-CN" altLang="en-US" sz="540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rPr>
              <a:t>效果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50" y="4124210"/>
            <a:ext cx="5289550" cy="899642"/>
          </a:xfrm>
        </p:spPr>
        <p:txBody>
          <a:bodyPr>
            <a:noAutofit/>
          </a:bodyPr>
          <a:lstStyle/>
          <a:p>
            <a:r>
              <a:rPr lang="en-GB" altLang="zh-CN" sz="2000" dirty="0">
                <a:cs typeface="+mn-ea"/>
                <a:sym typeface="+mn-lt"/>
              </a:rPr>
              <a:t>When you copy &amp; paste, choose "keep text only" option.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04.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1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16541-77D7-E9A6-3292-CF92BBA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学生掌握情况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6AACF7-218E-360E-EC3B-CE76614E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C58973-AAC3-C5FF-B3EB-AD26F9FAD7C4}"/>
              </a:ext>
            </a:extLst>
          </p:cNvPr>
          <p:cNvSpPr/>
          <p:nvPr/>
        </p:nvSpPr>
        <p:spPr>
          <a:xfrm>
            <a:off x="7092857" y="2146836"/>
            <a:ext cx="4286343" cy="3708285"/>
          </a:xfrm>
          <a:prstGeom prst="roundRect">
            <a:avLst>
              <a:gd name="adj" fmla="val 8000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61143D-2DD2-2592-3F9C-7251D36767BF}"/>
              </a:ext>
            </a:extLst>
          </p:cNvPr>
          <p:cNvSpPr/>
          <p:nvPr/>
        </p:nvSpPr>
        <p:spPr>
          <a:xfrm>
            <a:off x="6683131" y="1525394"/>
            <a:ext cx="1894812" cy="720000"/>
          </a:xfrm>
          <a:prstGeom prst="roundRect">
            <a:avLst>
              <a:gd name="adj" fmla="val 16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实践任务</a:t>
            </a:r>
            <a:endParaRPr kumimoji="1" lang="en-US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16034F-D6F3-4616-0D2B-6D2D421343B0}"/>
              </a:ext>
            </a:extLst>
          </p:cNvPr>
          <p:cNvSpPr/>
          <p:nvPr/>
        </p:nvSpPr>
        <p:spPr>
          <a:xfrm>
            <a:off x="1403257" y="2146836"/>
            <a:ext cx="4286343" cy="3708285"/>
          </a:xfrm>
          <a:prstGeom prst="roundRect">
            <a:avLst>
              <a:gd name="adj" fmla="val 8000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05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105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FEC295-986D-1CC0-A430-731300F3E291}"/>
              </a:ext>
            </a:extLst>
          </p:cNvPr>
          <p:cNvSpPr/>
          <p:nvPr/>
        </p:nvSpPr>
        <p:spPr>
          <a:xfrm>
            <a:off x="993531" y="1525394"/>
            <a:ext cx="1894812" cy="720000"/>
          </a:xfrm>
          <a:prstGeom prst="roundRect">
            <a:avLst>
              <a:gd name="adj" fmla="val 16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zh-CN" altLang="en-US" b="1" dirty="0">
                <a:solidFill>
                  <a:srgbClr val="FFFFFF"/>
                </a:solidFill>
                <a:cs typeface="+mn-ea"/>
                <a:sym typeface="+mn-lt"/>
              </a:rPr>
              <a:t>理论知识</a:t>
            </a:r>
            <a:endParaRPr kumimoji="1" lang="en-US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05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C4F6-D505-DEFF-EE51-280B9BAF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学生课程评价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3A5494-A929-D934-D105-213193E0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253FD7-281B-0531-E635-6E5627EA9F7E}"/>
              </a:ext>
            </a:extLst>
          </p:cNvPr>
          <p:cNvGrpSpPr/>
          <p:nvPr/>
        </p:nvGrpSpPr>
        <p:grpSpPr>
          <a:xfrm>
            <a:off x="958260" y="2671846"/>
            <a:ext cx="4973910" cy="2814904"/>
            <a:chOff x="1123733" y="2489200"/>
            <a:chExt cx="4973910" cy="281490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902996A-F9CC-776B-84C3-C09586FE944E}"/>
                </a:ext>
              </a:extLst>
            </p:cNvPr>
            <p:cNvSpPr/>
            <p:nvPr/>
          </p:nvSpPr>
          <p:spPr>
            <a:xfrm>
              <a:off x="1123733" y="2489200"/>
              <a:ext cx="4973910" cy="281490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5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E4C0A92-ADA8-59E6-A82E-CE1265CACF2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65504" y="2676864"/>
              <a:ext cx="4290366" cy="2461029"/>
              <a:chOff x="7511653" y="2893994"/>
              <a:chExt cx="1904485" cy="2421312"/>
            </a:xfrm>
            <a:noFill/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EF3B35C-FE0E-ABC5-85B2-CA50D4685B1E}"/>
                  </a:ext>
                </a:extLst>
              </p:cNvPr>
              <p:cNvSpPr/>
              <p:nvPr/>
            </p:nvSpPr>
            <p:spPr>
              <a:xfrm>
                <a:off x="7511654" y="2893994"/>
                <a:ext cx="1904484" cy="51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1.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2527A3-0A32-31E5-B662-7FCE407360E8}"/>
                  </a:ext>
                </a:extLst>
              </p:cNvPr>
              <p:cNvSpPr/>
              <p:nvPr/>
            </p:nvSpPr>
            <p:spPr>
              <a:xfrm>
                <a:off x="7511653" y="3348712"/>
                <a:ext cx="1904484" cy="19665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在此处输入内容；注意排版，不易过长；在此处输入内容；注意排版，不易过长；在此处输入内容；注意排版，不易过长；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注意排版，不易过长；在此处输入内容；注意排版，不易过长；在此处输入内容；注意排版，不易过长；在此处输入内容；注意排版，不易过长；在此处输入内容；注意排版，不易过长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FA1DACD0-1E9B-1959-A58B-6AF6242EC0E4}"/>
              </a:ext>
            </a:extLst>
          </p:cNvPr>
          <p:cNvSpPr/>
          <p:nvPr/>
        </p:nvSpPr>
        <p:spPr>
          <a:xfrm>
            <a:off x="958260" y="1980850"/>
            <a:ext cx="4973910" cy="5232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课堂氛围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ACFF19-1FA8-1D47-2BA5-63694197C8CF}"/>
              </a:ext>
            </a:extLst>
          </p:cNvPr>
          <p:cNvGrpSpPr/>
          <p:nvPr/>
        </p:nvGrpSpPr>
        <p:grpSpPr>
          <a:xfrm>
            <a:off x="6317121" y="2671846"/>
            <a:ext cx="4973910" cy="2814904"/>
            <a:chOff x="1123733" y="2489200"/>
            <a:chExt cx="4973910" cy="281490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2D18726-882E-BA05-8D1B-97C0BF2E1159}"/>
                </a:ext>
              </a:extLst>
            </p:cNvPr>
            <p:cNvSpPr/>
            <p:nvPr/>
          </p:nvSpPr>
          <p:spPr>
            <a:xfrm>
              <a:off x="1123733" y="2489200"/>
              <a:ext cx="4973910" cy="281490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5000"/>
              </a:schemeClr>
            </a:solid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31CC5E1-6521-D96E-D7DE-0DEF43C9CAC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65504" y="2676864"/>
              <a:ext cx="4290366" cy="2459941"/>
              <a:chOff x="7511653" y="2893994"/>
              <a:chExt cx="1904485" cy="2420241"/>
            </a:xfrm>
            <a:noFill/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981DBA7-B3E9-FDC2-5013-E20EE981E140}"/>
                  </a:ext>
                </a:extLst>
              </p:cNvPr>
              <p:cNvSpPr/>
              <p:nvPr/>
            </p:nvSpPr>
            <p:spPr>
              <a:xfrm>
                <a:off x="7511654" y="2893994"/>
                <a:ext cx="1904484" cy="51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2.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54B554-F3D2-AB31-A523-DB2704831F14}"/>
                  </a:ext>
                </a:extLst>
              </p:cNvPr>
              <p:cNvSpPr/>
              <p:nvPr/>
            </p:nvSpPr>
            <p:spPr>
              <a:xfrm>
                <a:off x="7511653" y="3348712"/>
                <a:ext cx="1904484" cy="19655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在此处输入内容；注意排版，不易过长；在此处输入内容；注意排版，不易过长；在此处输入内容；注意排版，不易过长；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注意排版，不易过长；在此处输入内容；注意排版，不易过长；在此处输入内容；注意排版，不易过长；在此处输入内容；注意排版，不易过长；在此处输入内容；注意排版，不易过长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在此处输入内容；注意排版，不易过长；在此处输入内容；</a:t>
                </a:r>
                <a:endParaRPr kumimoji="1"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箭头: V 形 8">
            <a:extLst>
              <a:ext uri="{FF2B5EF4-FFF2-40B4-BE49-F238E27FC236}">
                <a16:creationId xmlns:a16="http://schemas.microsoft.com/office/drawing/2014/main" id="{7A7E059A-7736-4401-BA3E-F527B9B6B62F}"/>
              </a:ext>
            </a:extLst>
          </p:cNvPr>
          <p:cNvSpPr/>
          <p:nvPr/>
        </p:nvSpPr>
        <p:spPr>
          <a:xfrm>
            <a:off x="6317121" y="1980850"/>
            <a:ext cx="4973910" cy="52321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讲师能力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67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721656"/>
            <a:ext cx="5838863" cy="1643062"/>
          </a:xfrm>
        </p:spPr>
        <p:txBody>
          <a:bodyPr>
            <a:noAutofit/>
          </a:bodyPr>
          <a:lstStyle/>
          <a:p>
            <a:r>
              <a:rPr lang="en-GB" altLang="zh-CN" sz="5400" dirty="0">
                <a:latin typeface="+mn-lt"/>
                <a:ea typeface="+mn-ea"/>
                <a:cs typeface="+mn-ea"/>
                <a:sym typeface="+mn-lt"/>
              </a:rPr>
              <a:t>Thank you for </a:t>
            </a:r>
          </a:p>
          <a:p>
            <a:r>
              <a:rPr lang="en-GB" altLang="zh-CN" sz="5400" dirty="0">
                <a:latin typeface="+mn-lt"/>
                <a:ea typeface="+mn-ea"/>
                <a:cs typeface="+mn-ea"/>
                <a:sym typeface="+mn-lt"/>
              </a:rPr>
              <a:t>watching.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OfficePLUS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CADF9619-E1EC-1762-5A9E-A3FF598D3F8F}"/>
              </a:ext>
            </a:extLst>
          </p:cNvPr>
          <p:cNvSpPr/>
          <p:nvPr/>
        </p:nvSpPr>
        <p:spPr>
          <a:xfrm>
            <a:off x="660400" y="1638162"/>
            <a:ext cx="272382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en-US" altLang="zh-CN" sz="3600" b="1" dirty="0">
                <a:solidFill>
                  <a:schemeClr val="tx2">
                    <a:alpha val="1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056CA2-B6B0-1786-90B0-D4A6B3BC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205145-8BF7-5327-DF57-6B0CBD5B46BF}"/>
              </a:ext>
            </a:extLst>
          </p:cNvPr>
          <p:cNvSpPr/>
          <p:nvPr/>
        </p:nvSpPr>
        <p:spPr>
          <a:xfrm flipH="1">
            <a:off x="6424440" y="4163536"/>
            <a:ext cx="2149868" cy="1219052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03127A-0D8E-C596-9332-8FFFCF4E92FF}"/>
              </a:ext>
            </a:extLst>
          </p:cNvPr>
          <p:cNvSpPr txBox="1"/>
          <p:nvPr/>
        </p:nvSpPr>
        <p:spPr>
          <a:xfrm>
            <a:off x="6424440" y="3764159"/>
            <a:ext cx="21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cs typeface="+mn-ea"/>
                <a:sym typeface="+mn-lt"/>
              </a:rPr>
              <a:t>教学过程</a:t>
            </a:r>
            <a:endParaRPr lang="en-US" altLang="zh-CN" sz="18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1B191D-1EE0-F870-B549-05F936438840}"/>
              </a:ext>
            </a:extLst>
          </p:cNvPr>
          <p:cNvSpPr txBox="1"/>
          <p:nvPr/>
        </p:nvSpPr>
        <p:spPr>
          <a:xfrm>
            <a:off x="6424440" y="3026228"/>
            <a:ext cx="214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cs typeface="+mn-ea"/>
                <a:sym typeface="+mn-lt"/>
              </a:rPr>
              <a:t>03.</a:t>
            </a:r>
            <a:endParaRPr lang="zh-CN" altLang="en-US" sz="4000" b="1" i="1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536DFA-47FE-7CD0-FB42-58E1D983525B}"/>
              </a:ext>
            </a:extLst>
          </p:cNvPr>
          <p:cNvSpPr/>
          <p:nvPr/>
        </p:nvSpPr>
        <p:spPr>
          <a:xfrm>
            <a:off x="6424438" y="5592788"/>
            <a:ext cx="2149865" cy="151240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6BD1C9-1965-D40A-BC59-B561A5281C93}"/>
              </a:ext>
            </a:extLst>
          </p:cNvPr>
          <p:cNvSpPr/>
          <p:nvPr/>
        </p:nvSpPr>
        <p:spPr>
          <a:xfrm flipH="1">
            <a:off x="854567" y="4163536"/>
            <a:ext cx="2149868" cy="98821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BD364A-F4A0-B6E9-638E-02413128FD43}"/>
              </a:ext>
            </a:extLst>
          </p:cNvPr>
          <p:cNvSpPr txBox="1"/>
          <p:nvPr/>
        </p:nvSpPr>
        <p:spPr>
          <a:xfrm>
            <a:off x="854567" y="3764159"/>
            <a:ext cx="21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cs typeface="+mn-ea"/>
                <a:sym typeface="+mn-lt"/>
              </a:rPr>
              <a:t>教学分析</a:t>
            </a:r>
            <a:endParaRPr lang="en-US" altLang="zh-CN" sz="18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0DF91E-00C0-BD3D-228D-F1B29F68D1D6}"/>
              </a:ext>
            </a:extLst>
          </p:cNvPr>
          <p:cNvSpPr txBox="1"/>
          <p:nvPr/>
        </p:nvSpPr>
        <p:spPr>
          <a:xfrm>
            <a:off x="854567" y="3026228"/>
            <a:ext cx="214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cs typeface="+mn-ea"/>
                <a:sym typeface="+mn-lt"/>
              </a:rPr>
              <a:t>01.</a:t>
            </a:r>
            <a:endParaRPr lang="zh-CN" altLang="en-US" sz="4000" b="1" i="1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A14FDA-065A-7828-D87B-79BFDD61E35C}"/>
              </a:ext>
            </a:extLst>
          </p:cNvPr>
          <p:cNvSpPr/>
          <p:nvPr/>
        </p:nvSpPr>
        <p:spPr>
          <a:xfrm>
            <a:off x="854567" y="5592788"/>
            <a:ext cx="2149865" cy="15124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97AAF-0B8C-64B4-FEAC-1AD560B3975B}"/>
              </a:ext>
            </a:extLst>
          </p:cNvPr>
          <p:cNvSpPr/>
          <p:nvPr/>
        </p:nvSpPr>
        <p:spPr>
          <a:xfrm flipH="1">
            <a:off x="3639503" y="4163536"/>
            <a:ext cx="2149868" cy="75738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4A9342-E7CD-1CDC-B9CA-27C018B91FB8}"/>
              </a:ext>
            </a:extLst>
          </p:cNvPr>
          <p:cNvSpPr txBox="1"/>
          <p:nvPr/>
        </p:nvSpPr>
        <p:spPr>
          <a:xfrm>
            <a:off x="3639503" y="3764159"/>
            <a:ext cx="21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cs typeface="+mn-ea"/>
                <a:sym typeface="+mn-lt"/>
              </a:rPr>
              <a:t>教学设计</a:t>
            </a:r>
            <a:endParaRPr lang="en-US" altLang="zh-CN" sz="18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9D064D-8731-C470-407A-C6B6F58DFD01}"/>
              </a:ext>
            </a:extLst>
          </p:cNvPr>
          <p:cNvSpPr txBox="1"/>
          <p:nvPr/>
        </p:nvSpPr>
        <p:spPr>
          <a:xfrm>
            <a:off x="3639503" y="3026228"/>
            <a:ext cx="214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cs typeface="+mn-ea"/>
                <a:sym typeface="+mn-lt"/>
              </a:rPr>
              <a:t>02.</a:t>
            </a:r>
            <a:endParaRPr lang="zh-CN" altLang="en-US" sz="4000" b="1" i="1" dirty="0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5FC8A0-8447-3057-A2CB-C72DDF456DEE}"/>
              </a:ext>
            </a:extLst>
          </p:cNvPr>
          <p:cNvSpPr/>
          <p:nvPr/>
        </p:nvSpPr>
        <p:spPr>
          <a:xfrm>
            <a:off x="3639502" y="5592788"/>
            <a:ext cx="2149865" cy="151240"/>
          </a:xfrm>
          <a:prstGeom prst="rect">
            <a:avLst/>
          </a:pr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718266-8CA0-40C3-90DD-71025C51B80F}"/>
              </a:ext>
            </a:extLst>
          </p:cNvPr>
          <p:cNvSpPr/>
          <p:nvPr/>
        </p:nvSpPr>
        <p:spPr>
          <a:xfrm flipH="1">
            <a:off x="9209378" y="4163536"/>
            <a:ext cx="2149868" cy="98713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21F8AD-79DA-A7FC-B050-434BEE5AC523}"/>
              </a:ext>
            </a:extLst>
          </p:cNvPr>
          <p:cNvSpPr txBox="1"/>
          <p:nvPr/>
        </p:nvSpPr>
        <p:spPr>
          <a:xfrm>
            <a:off x="9209378" y="3764159"/>
            <a:ext cx="21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chemeClr val="accent5"/>
                </a:solidFill>
                <a:effectLst>
                  <a:outerShdw blurRad="254000" dist="127000" algn="ctr" rotWithShape="0">
                    <a:schemeClr val="accent5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cs typeface="+mn-ea"/>
                <a:sym typeface="+mn-lt"/>
              </a:rPr>
              <a:t>教学效果</a:t>
            </a:r>
            <a:endParaRPr lang="en-US" altLang="zh-CN" sz="180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B209F5-37BB-57C1-A1C4-9AE4AA99E7CB}"/>
              </a:ext>
            </a:extLst>
          </p:cNvPr>
          <p:cNvSpPr txBox="1"/>
          <p:nvPr/>
        </p:nvSpPr>
        <p:spPr>
          <a:xfrm>
            <a:off x="9209378" y="3026228"/>
            <a:ext cx="214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cs typeface="+mn-ea"/>
                <a:sym typeface="+mn-lt"/>
              </a:rPr>
              <a:t>04.</a:t>
            </a:r>
            <a:endParaRPr lang="zh-CN" altLang="en-US" sz="4000" b="1" i="1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B0B64C-8D5A-91C2-5325-31A259E3513A}"/>
              </a:ext>
            </a:extLst>
          </p:cNvPr>
          <p:cNvSpPr/>
          <p:nvPr/>
        </p:nvSpPr>
        <p:spPr>
          <a:xfrm>
            <a:off x="9209375" y="5592788"/>
            <a:ext cx="2149865" cy="151240"/>
          </a:xfrm>
          <a:prstGeom prst="rect">
            <a:avLst/>
          </a:prstGeom>
          <a:solidFill>
            <a:schemeClr val="accent4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DBA550-ACF5-3A33-7216-155F6536567A}"/>
              </a:ext>
            </a:extLst>
          </p:cNvPr>
          <p:cNvSpPr txBox="1"/>
          <p:nvPr/>
        </p:nvSpPr>
        <p:spPr>
          <a:xfrm>
            <a:off x="660400" y="1150778"/>
            <a:ext cx="413721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zh-CN" altLang="en-US" sz="4800" b="1" i="1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en-US" altLang="zh-CN" sz="4800" b="1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A89A40-ED83-6D89-1A16-7BF20B7C9D45}"/>
              </a:ext>
            </a:extLst>
          </p:cNvPr>
          <p:cNvSpPr/>
          <p:nvPr/>
        </p:nvSpPr>
        <p:spPr>
          <a:xfrm flipH="1">
            <a:off x="6501277" y="1150778"/>
            <a:ext cx="5017617" cy="75738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r"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algn="r"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在此处输入内容；在此处输入内容；在此处输入内容；在此处输入内容；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algn="r" defTabSz="913765">
              <a:lnSpc>
                <a:spcPct val="150000"/>
              </a:lnSpc>
              <a:buSzPct val="25000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在此处输入内容；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3281408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教学</a:t>
            </a: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50" y="4124210"/>
            <a:ext cx="5289550" cy="899642"/>
          </a:xfrm>
        </p:spPr>
        <p:txBody>
          <a:bodyPr>
            <a:noAutofit/>
          </a:bodyPr>
          <a:lstStyle/>
          <a:p>
            <a:r>
              <a:rPr lang="en-GB" altLang="zh-CN" sz="2000" dirty="0">
                <a:cs typeface="+mn-ea"/>
                <a:sym typeface="+mn-lt"/>
              </a:rPr>
              <a:t>When you copy &amp; paste, choose "keep text only" option.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C2E5-3854-A6A7-0AF6-336A71A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0D2AA0-5CD7-4753-DA9F-D58E719F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475968-E591-FFCE-B314-8798ECC6E368}"/>
              </a:ext>
            </a:extLst>
          </p:cNvPr>
          <p:cNvSpPr/>
          <p:nvPr/>
        </p:nvSpPr>
        <p:spPr>
          <a:xfrm>
            <a:off x="674126" y="1777645"/>
            <a:ext cx="5955274" cy="39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8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8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800" dirty="0">
                <a:solidFill>
                  <a:schemeClr val="tx1"/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6124D-BADA-B959-4D3E-DD99F8AF66B2}"/>
              </a:ext>
            </a:extLst>
          </p:cNvPr>
          <p:cNvSpPr/>
          <p:nvPr/>
        </p:nvSpPr>
        <p:spPr>
          <a:xfrm>
            <a:off x="674122" y="1219723"/>
            <a:ext cx="542187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学情分析</a:t>
            </a:r>
            <a:endParaRPr kumimoji="1"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FF967E-FA16-ADBB-FFE9-09926B79568B}"/>
              </a:ext>
            </a:extLst>
          </p:cNvPr>
          <p:cNvCxnSpPr/>
          <p:nvPr/>
        </p:nvCxnSpPr>
        <p:spPr>
          <a:xfrm>
            <a:off x="7467600" y="0"/>
            <a:ext cx="0" cy="6858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E4F34CF9-C7F6-7B49-80FB-7982FDC36B7E}"/>
              </a:ext>
            </a:extLst>
          </p:cNvPr>
          <p:cNvSpPr/>
          <p:nvPr/>
        </p:nvSpPr>
        <p:spPr>
          <a:xfrm flipH="1">
            <a:off x="674121" y="2785410"/>
            <a:ext cx="684780" cy="684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92AD737-D28B-275E-CABF-F5378FB7A2E8}"/>
              </a:ext>
            </a:extLst>
          </p:cNvPr>
          <p:cNvSpPr/>
          <p:nvPr/>
        </p:nvSpPr>
        <p:spPr>
          <a:xfrm flipH="1">
            <a:off x="736288" y="2847577"/>
            <a:ext cx="560446" cy="56044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cs typeface="+mn-ea"/>
                <a:sym typeface="+mn-lt"/>
              </a:rPr>
              <a:t>01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95E6AB-FAC7-F4FD-CB87-B4E59080BE0A}"/>
              </a:ext>
            </a:extLst>
          </p:cNvPr>
          <p:cNvSpPr/>
          <p:nvPr/>
        </p:nvSpPr>
        <p:spPr>
          <a:xfrm>
            <a:off x="1466836" y="2723243"/>
            <a:ext cx="14605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输入小标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1A4361-0664-54F6-C37E-75217744BE98}"/>
              </a:ext>
            </a:extLst>
          </p:cNvPr>
          <p:cNvSpPr/>
          <p:nvPr/>
        </p:nvSpPr>
        <p:spPr>
          <a:xfrm>
            <a:off x="1466836" y="3122950"/>
            <a:ext cx="4281232" cy="57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900" kern="100" dirty="0">
                <a:solidFill>
                  <a:schemeClr val="tx1">
                    <a:alpha val="60000"/>
                  </a:schemeClr>
                </a:solidFill>
                <a:effectLst/>
                <a:cs typeface="+mn-ea"/>
                <a:sym typeface="+mn-lt"/>
              </a:rPr>
              <a:t>此处输入具体内容，注意排版；此处输入具体内容，注意排版；此处输入具体内容，注意排版；此处输入具体内容，注意排版；此处输入具体内容，注意排版；此处输入具体内容，注意排版；此处输入具体内容，注意排版；</a:t>
            </a:r>
            <a:endParaRPr lang="en-US" altLang="zh-CN" sz="900" kern="100" dirty="0">
              <a:solidFill>
                <a:schemeClr val="tx1">
                  <a:alpha val="60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7BE35B-D95A-6C01-C045-C6A9FAEFE2C1}"/>
              </a:ext>
            </a:extLst>
          </p:cNvPr>
          <p:cNvGrpSpPr/>
          <p:nvPr/>
        </p:nvGrpSpPr>
        <p:grpSpPr>
          <a:xfrm>
            <a:off x="674121" y="4468794"/>
            <a:ext cx="684780" cy="684780"/>
            <a:chOff x="674120" y="2455979"/>
            <a:chExt cx="1345179" cy="134517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67A595C-58EE-E6A6-F159-33ECD98662D8}"/>
                </a:ext>
              </a:extLst>
            </p:cNvPr>
            <p:cNvSpPr/>
            <p:nvPr/>
          </p:nvSpPr>
          <p:spPr>
            <a:xfrm flipH="1">
              <a:off x="674120" y="2455979"/>
              <a:ext cx="1345179" cy="1345179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222CE36-48F8-F2C9-81BD-B946AAD97D5C}"/>
                </a:ext>
              </a:extLst>
            </p:cNvPr>
            <p:cNvSpPr/>
            <p:nvPr/>
          </p:nvSpPr>
          <p:spPr>
            <a:xfrm flipH="1">
              <a:off x="796240" y="2578100"/>
              <a:ext cx="1100938" cy="110093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02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DE571D89-9E20-4679-967B-0CF8119CC55C}"/>
              </a:ext>
            </a:extLst>
          </p:cNvPr>
          <p:cNvSpPr/>
          <p:nvPr/>
        </p:nvSpPr>
        <p:spPr>
          <a:xfrm>
            <a:off x="1466836" y="4406627"/>
            <a:ext cx="14605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输入小标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319D73-EE30-FCDC-C081-55931E68D16A}"/>
              </a:ext>
            </a:extLst>
          </p:cNvPr>
          <p:cNvSpPr/>
          <p:nvPr/>
        </p:nvSpPr>
        <p:spPr>
          <a:xfrm>
            <a:off x="1466836" y="4806334"/>
            <a:ext cx="4281232" cy="57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900" kern="100" dirty="0">
                <a:solidFill>
                  <a:schemeClr val="tx1">
                    <a:alpha val="60000"/>
                  </a:schemeClr>
                </a:solidFill>
                <a:effectLst/>
                <a:cs typeface="+mn-ea"/>
                <a:sym typeface="+mn-lt"/>
              </a:rPr>
              <a:t>此处输入具体内容，注意排版；此处输入具体内容，注意排版；此处输入具体内容，注意排版；此处输入具体内容，注意排版；此处输入具体内容，注意排版；此处输入具体内容，注意排版；此处输入具体内容，注意排版；</a:t>
            </a:r>
            <a:endParaRPr lang="en-US" altLang="zh-CN" sz="900" kern="100" dirty="0">
              <a:solidFill>
                <a:schemeClr val="tx1">
                  <a:alpha val="60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BAE8C1-D8DF-59A7-11A3-051D69EE9355}"/>
              </a:ext>
            </a:extLst>
          </p:cNvPr>
          <p:cNvGrpSpPr/>
          <p:nvPr/>
        </p:nvGrpSpPr>
        <p:grpSpPr>
          <a:xfrm>
            <a:off x="7404100" y="2323249"/>
            <a:ext cx="3610153" cy="616544"/>
            <a:chOff x="7404100" y="2323249"/>
            <a:chExt cx="3610153" cy="61654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67370A6-3A3B-93D1-E0A5-6A95EAB66264}"/>
                </a:ext>
              </a:extLst>
            </p:cNvPr>
            <p:cNvGrpSpPr/>
            <p:nvPr/>
          </p:nvGrpSpPr>
          <p:grpSpPr>
            <a:xfrm>
              <a:off x="7404100" y="2323249"/>
              <a:ext cx="3610153" cy="616544"/>
              <a:chOff x="7404100" y="1724580"/>
              <a:chExt cx="3610153" cy="61654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691EFEAE-F026-B11E-6D53-FE56CE1DE3AD}"/>
                  </a:ext>
                </a:extLst>
              </p:cNvPr>
              <p:cNvSpPr/>
              <p:nvPr/>
            </p:nvSpPr>
            <p:spPr>
              <a:xfrm>
                <a:off x="7946571" y="1724580"/>
                <a:ext cx="3067682" cy="61654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9C0E7031-E5E4-3103-6CA3-AEB7CE87B390}"/>
                  </a:ext>
                </a:extLst>
              </p:cNvPr>
              <p:cNvSpPr/>
              <p:nvPr/>
            </p:nvSpPr>
            <p:spPr>
              <a:xfrm rot="16200000">
                <a:off x="7793058" y="1951970"/>
                <a:ext cx="187646" cy="16176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6B04E4A-9105-89E4-1BC0-177D6710748F}"/>
                  </a:ext>
                </a:extLst>
              </p:cNvPr>
              <p:cNvSpPr/>
              <p:nvPr/>
            </p:nvSpPr>
            <p:spPr>
              <a:xfrm>
                <a:off x="7404100" y="1951970"/>
                <a:ext cx="161764" cy="1617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FD5F8C-C009-88F9-18DF-2305E2031169}"/>
                </a:ext>
              </a:extLst>
            </p:cNvPr>
            <p:cNvSpPr txBox="1"/>
            <p:nvPr/>
          </p:nvSpPr>
          <p:spPr>
            <a:xfrm>
              <a:off x="8207898" y="2477633"/>
              <a:ext cx="2254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SzPct val="25000"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学习能力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AB9C6E-BB96-821D-2456-C2D8587973B3}"/>
              </a:ext>
            </a:extLst>
          </p:cNvPr>
          <p:cNvGrpSpPr/>
          <p:nvPr/>
        </p:nvGrpSpPr>
        <p:grpSpPr>
          <a:xfrm>
            <a:off x="7404100" y="4977671"/>
            <a:ext cx="3610153" cy="616544"/>
            <a:chOff x="7404100" y="4977671"/>
            <a:chExt cx="3610153" cy="61654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EFF5535-8261-41C0-970B-3EF35FAD1A97}"/>
                </a:ext>
              </a:extLst>
            </p:cNvPr>
            <p:cNvGrpSpPr/>
            <p:nvPr/>
          </p:nvGrpSpPr>
          <p:grpSpPr>
            <a:xfrm>
              <a:off x="7404100" y="4977671"/>
              <a:ext cx="3610153" cy="616544"/>
              <a:chOff x="7404100" y="4188380"/>
              <a:chExt cx="3610153" cy="61654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EF75A85C-45D1-3BB3-C266-8A25F4EEB0BE}"/>
                  </a:ext>
                </a:extLst>
              </p:cNvPr>
              <p:cNvSpPr/>
              <p:nvPr/>
            </p:nvSpPr>
            <p:spPr>
              <a:xfrm>
                <a:off x="7946571" y="4188380"/>
                <a:ext cx="3067682" cy="61654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4FCEC143-28F7-1543-F048-D683EC175CB0}"/>
                  </a:ext>
                </a:extLst>
              </p:cNvPr>
              <p:cNvSpPr/>
              <p:nvPr/>
            </p:nvSpPr>
            <p:spPr>
              <a:xfrm rot="16200000">
                <a:off x="7793058" y="4415770"/>
                <a:ext cx="187646" cy="16176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5D73AF2-E787-9C92-47FB-FF6B32271977}"/>
                  </a:ext>
                </a:extLst>
              </p:cNvPr>
              <p:cNvSpPr/>
              <p:nvPr/>
            </p:nvSpPr>
            <p:spPr>
              <a:xfrm>
                <a:off x="7404100" y="4415770"/>
                <a:ext cx="161764" cy="1617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83EC410-337A-79D6-B125-DB3515847917}"/>
                </a:ext>
              </a:extLst>
            </p:cNvPr>
            <p:cNvSpPr txBox="1"/>
            <p:nvPr/>
          </p:nvSpPr>
          <p:spPr>
            <a:xfrm>
              <a:off x="8207898" y="5132055"/>
              <a:ext cx="2254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SzPct val="25000"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课堂氛围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AD8CB0-BE83-23D1-ADFE-8D1C3599D5CA}"/>
              </a:ext>
            </a:extLst>
          </p:cNvPr>
          <p:cNvGrpSpPr/>
          <p:nvPr/>
        </p:nvGrpSpPr>
        <p:grpSpPr>
          <a:xfrm>
            <a:off x="7404100" y="3650460"/>
            <a:ext cx="3610153" cy="616544"/>
            <a:chOff x="7404100" y="3650460"/>
            <a:chExt cx="3610153" cy="61654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E102CDD-E47E-A9CD-0564-341340C0210A}"/>
                </a:ext>
              </a:extLst>
            </p:cNvPr>
            <p:cNvGrpSpPr/>
            <p:nvPr/>
          </p:nvGrpSpPr>
          <p:grpSpPr>
            <a:xfrm>
              <a:off x="7404100" y="3650460"/>
              <a:ext cx="3610153" cy="616544"/>
              <a:chOff x="7404100" y="2994580"/>
              <a:chExt cx="3610153" cy="61654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6E9A64-C427-3728-C83A-1E38D801CF14}"/>
                  </a:ext>
                </a:extLst>
              </p:cNvPr>
              <p:cNvSpPr/>
              <p:nvPr/>
            </p:nvSpPr>
            <p:spPr>
              <a:xfrm>
                <a:off x="7946571" y="2994580"/>
                <a:ext cx="3067682" cy="61654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2CF1FA35-F7EE-D516-81C3-23224E9089CD}"/>
                  </a:ext>
                </a:extLst>
              </p:cNvPr>
              <p:cNvSpPr/>
              <p:nvPr/>
            </p:nvSpPr>
            <p:spPr>
              <a:xfrm rot="16200000">
                <a:off x="7793058" y="3221970"/>
                <a:ext cx="187646" cy="16176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9D5AEBE-9255-2042-8E80-6CBC82315179}"/>
                  </a:ext>
                </a:extLst>
              </p:cNvPr>
              <p:cNvSpPr/>
              <p:nvPr/>
            </p:nvSpPr>
            <p:spPr>
              <a:xfrm>
                <a:off x="7404100" y="3221970"/>
                <a:ext cx="161764" cy="1617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FC535E8-9CF6-F216-F080-193BE5BC8D5F}"/>
                </a:ext>
              </a:extLst>
            </p:cNvPr>
            <p:cNvSpPr txBox="1"/>
            <p:nvPr/>
          </p:nvSpPr>
          <p:spPr>
            <a:xfrm>
              <a:off x="8207898" y="3804844"/>
              <a:ext cx="2254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SzPct val="25000"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生源情况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77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EB0C-3755-05B7-0E8D-F5FB4BFB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29E6DE-7803-51A5-AF80-E1FBC47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E6447B-4592-43C9-BDD4-525AFD8B3F3B}"/>
              </a:ext>
            </a:extLst>
          </p:cNvPr>
          <p:cNvSpPr/>
          <p:nvPr/>
        </p:nvSpPr>
        <p:spPr>
          <a:xfrm>
            <a:off x="0" y="4269949"/>
            <a:ext cx="12192000" cy="258805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kumimoji="1" lang="zh-CN" alt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C8A319-9E96-E293-C98A-BEE29492E798}"/>
              </a:ext>
            </a:extLst>
          </p:cNvPr>
          <p:cNvSpPr/>
          <p:nvPr/>
        </p:nvSpPr>
        <p:spPr>
          <a:xfrm>
            <a:off x="1042167" y="4598543"/>
            <a:ext cx="1483072" cy="1483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问题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描述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F39FFE2-624C-6A83-864D-CD8C71240C75}"/>
              </a:ext>
            </a:extLst>
          </p:cNvPr>
          <p:cNvGrpSpPr/>
          <p:nvPr/>
        </p:nvGrpSpPr>
        <p:grpSpPr>
          <a:xfrm>
            <a:off x="8027134" y="1220261"/>
            <a:ext cx="3311292" cy="3026886"/>
            <a:chOff x="8027134" y="1220261"/>
            <a:chExt cx="3311292" cy="302688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0613B0-C18F-EF6B-BB7E-8E65D6CD5F00}"/>
                </a:ext>
              </a:extLst>
            </p:cNvPr>
            <p:cNvSpPr/>
            <p:nvPr/>
          </p:nvSpPr>
          <p:spPr bwMode="auto">
            <a:xfrm>
              <a:off x="8371468" y="3718966"/>
              <a:ext cx="524119" cy="295579"/>
            </a:xfrm>
            <a:custGeom>
              <a:avLst/>
              <a:gdLst>
                <a:gd name="T0" fmla="*/ 4 w 169"/>
                <a:gd name="T1" fmla="*/ 93 h 95"/>
                <a:gd name="T2" fmla="*/ 167 w 169"/>
                <a:gd name="T3" fmla="*/ 92 h 95"/>
                <a:gd name="T4" fmla="*/ 168 w 169"/>
                <a:gd name="T5" fmla="*/ 73 h 95"/>
                <a:gd name="T6" fmla="*/ 153 w 169"/>
                <a:gd name="T7" fmla="*/ 0 h 95"/>
                <a:gd name="T8" fmla="*/ 94 w 169"/>
                <a:gd name="T9" fmla="*/ 3 h 95"/>
                <a:gd name="T10" fmla="*/ 34 w 169"/>
                <a:gd name="T11" fmla="*/ 47 h 95"/>
                <a:gd name="T12" fmla="*/ 5 w 169"/>
                <a:gd name="T13" fmla="*/ 65 h 95"/>
                <a:gd name="T14" fmla="*/ 1 w 169"/>
                <a:gd name="T15" fmla="*/ 76 h 95"/>
                <a:gd name="T16" fmla="*/ 4 w 169"/>
                <a:gd name="T17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5">
                  <a:moveTo>
                    <a:pt x="4" y="93"/>
                  </a:moveTo>
                  <a:cubicBezTo>
                    <a:pt x="7" y="94"/>
                    <a:pt x="163" y="95"/>
                    <a:pt x="167" y="92"/>
                  </a:cubicBezTo>
                  <a:cubicBezTo>
                    <a:pt x="168" y="91"/>
                    <a:pt x="169" y="83"/>
                    <a:pt x="168" y="73"/>
                  </a:cubicBezTo>
                  <a:cubicBezTo>
                    <a:pt x="167" y="54"/>
                    <a:pt x="158" y="20"/>
                    <a:pt x="153" y="0"/>
                  </a:cubicBezTo>
                  <a:cubicBezTo>
                    <a:pt x="153" y="0"/>
                    <a:pt x="99" y="0"/>
                    <a:pt x="94" y="3"/>
                  </a:cubicBezTo>
                  <a:cubicBezTo>
                    <a:pt x="89" y="6"/>
                    <a:pt x="34" y="47"/>
                    <a:pt x="34" y="47"/>
                  </a:cubicBezTo>
                  <a:cubicBezTo>
                    <a:pt x="34" y="47"/>
                    <a:pt x="13" y="54"/>
                    <a:pt x="5" y="65"/>
                  </a:cubicBezTo>
                  <a:cubicBezTo>
                    <a:pt x="3" y="69"/>
                    <a:pt x="2" y="72"/>
                    <a:pt x="1" y="76"/>
                  </a:cubicBezTo>
                  <a:cubicBezTo>
                    <a:pt x="0" y="84"/>
                    <a:pt x="3" y="92"/>
                    <a:pt x="4" y="93"/>
                  </a:cubicBezTo>
                  <a:close/>
                </a:path>
              </a:pathLst>
            </a:custGeom>
            <a:solidFill>
              <a:srgbClr val="4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43B4DFD-A402-30B0-302E-088EE9C2F352}"/>
                </a:ext>
              </a:extLst>
            </p:cNvPr>
            <p:cNvSpPr/>
            <p:nvPr/>
          </p:nvSpPr>
          <p:spPr bwMode="auto">
            <a:xfrm>
              <a:off x="8371468" y="3945474"/>
              <a:ext cx="524119" cy="69070"/>
            </a:xfrm>
            <a:custGeom>
              <a:avLst/>
              <a:gdLst>
                <a:gd name="T0" fmla="*/ 4 w 169"/>
                <a:gd name="T1" fmla="*/ 20 h 22"/>
                <a:gd name="T2" fmla="*/ 167 w 169"/>
                <a:gd name="T3" fmla="*/ 19 h 22"/>
                <a:gd name="T4" fmla="*/ 168 w 169"/>
                <a:gd name="T5" fmla="*/ 0 h 22"/>
                <a:gd name="T6" fmla="*/ 1 w 169"/>
                <a:gd name="T7" fmla="*/ 3 h 22"/>
                <a:gd name="T8" fmla="*/ 4 w 169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">
                  <a:moveTo>
                    <a:pt x="4" y="20"/>
                  </a:moveTo>
                  <a:cubicBezTo>
                    <a:pt x="7" y="21"/>
                    <a:pt x="163" y="22"/>
                    <a:pt x="167" y="19"/>
                  </a:cubicBezTo>
                  <a:cubicBezTo>
                    <a:pt x="168" y="18"/>
                    <a:pt x="169" y="10"/>
                    <a:pt x="168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1"/>
                    <a:pt x="3" y="19"/>
                    <a:pt x="4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2DD0984-900F-BA35-E9F5-CBEBF42D09F3}"/>
                </a:ext>
              </a:extLst>
            </p:cNvPr>
            <p:cNvSpPr/>
            <p:nvPr/>
          </p:nvSpPr>
          <p:spPr bwMode="auto">
            <a:xfrm>
              <a:off x="8520781" y="3774831"/>
              <a:ext cx="148297" cy="58913"/>
            </a:xfrm>
            <a:custGeom>
              <a:avLst/>
              <a:gdLst>
                <a:gd name="T0" fmla="*/ 47 w 48"/>
                <a:gd name="T1" fmla="*/ 18 h 19"/>
                <a:gd name="T2" fmla="*/ 48 w 48"/>
                <a:gd name="T3" fmla="*/ 17 h 19"/>
                <a:gd name="T4" fmla="*/ 47 w 48"/>
                <a:gd name="T5" fmla="*/ 16 h 19"/>
                <a:gd name="T6" fmla="*/ 26 w 48"/>
                <a:gd name="T7" fmla="*/ 0 h 19"/>
                <a:gd name="T8" fmla="*/ 24 w 48"/>
                <a:gd name="T9" fmla="*/ 1 h 19"/>
                <a:gd name="T10" fmla="*/ 25 w 48"/>
                <a:gd name="T11" fmla="*/ 2 h 19"/>
                <a:gd name="T12" fmla="*/ 44 w 48"/>
                <a:gd name="T13" fmla="*/ 16 h 19"/>
                <a:gd name="T14" fmla="*/ 1 w 48"/>
                <a:gd name="T15" fmla="*/ 17 h 19"/>
                <a:gd name="T16" fmla="*/ 0 w 48"/>
                <a:gd name="T17" fmla="*/ 18 h 19"/>
                <a:gd name="T18" fmla="*/ 1 w 48"/>
                <a:gd name="T19" fmla="*/ 19 h 19"/>
                <a:gd name="T20" fmla="*/ 47 w 48"/>
                <a:gd name="T21" fmla="*/ 18 h 19"/>
                <a:gd name="T22" fmla="*/ 47 w 48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9">
                  <a:moveTo>
                    <a:pt x="47" y="18"/>
                  </a:moveTo>
                  <a:cubicBezTo>
                    <a:pt x="47" y="18"/>
                    <a:pt x="48" y="17"/>
                    <a:pt x="48" y="17"/>
                  </a:cubicBezTo>
                  <a:cubicBezTo>
                    <a:pt x="48" y="17"/>
                    <a:pt x="48" y="16"/>
                    <a:pt x="47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2"/>
                    <a:pt x="25" y="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41D5EAB-3E3D-FCF3-34D5-6D2EFDDC1172}"/>
                </a:ext>
              </a:extLst>
            </p:cNvPr>
            <p:cNvSpPr/>
            <p:nvPr/>
          </p:nvSpPr>
          <p:spPr bwMode="auto">
            <a:xfrm>
              <a:off x="8027134" y="3010999"/>
              <a:ext cx="409341" cy="375821"/>
            </a:xfrm>
            <a:custGeom>
              <a:avLst/>
              <a:gdLst>
                <a:gd name="T0" fmla="*/ 0 w 132"/>
                <a:gd name="T1" fmla="*/ 12 h 121"/>
                <a:gd name="T2" fmla="*/ 77 w 132"/>
                <a:gd name="T3" fmla="*/ 121 h 121"/>
                <a:gd name="T4" fmla="*/ 90 w 132"/>
                <a:gd name="T5" fmla="*/ 113 h 121"/>
                <a:gd name="T6" fmla="*/ 132 w 132"/>
                <a:gd name="T7" fmla="*/ 69 h 121"/>
                <a:gd name="T8" fmla="*/ 102 w 132"/>
                <a:gd name="T9" fmla="*/ 30 h 121"/>
                <a:gd name="T10" fmla="*/ 44 w 132"/>
                <a:gd name="T11" fmla="*/ 11 h 121"/>
                <a:gd name="T12" fmla="*/ 19 w 132"/>
                <a:gd name="T13" fmla="*/ 0 h 121"/>
                <a:gd name="T14" fmla="*/ 10 w 132"/>
                <a:gd name="T15" fmla="*/ 2 h 121"/>
                <a:gd name="T16" fmla="*/ 0 w 132"/>
                <a:gd name="T17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1">
                  <a:moveTo>
                    <a:pt x="0" y="12"/>
                  </a:moveTo>
                  <a:cubicBezTo>
                    <a:pt x="0" y="15"/>
                    <a:pt x="73" y="120"/>
                    <a:pt x="77" y="121"/>
                  </a:cubicBezTo>
                  <a:cubicBezTo>
                    <a:pt x="78" y="121"/>
                    <a:pt x="83" y="118"/>
                    <a:pt x="90" y="113"/>
                  </a:cubicBezTo>
                  <a:cubicBezTo>
                    <a:pt x="102" y="103"/>
                    <a:pt x="121" y="82"/>
                    <a:pt x="132" y="69"/>
                  </a:cubicBezTo>
                  <a:cubicBezTo>
                    <a:pt x="132" y="69"/>
                    <a:pt x="106" y="32"/>
                    <a:pt x="102" y="30"/>
                  </a:cubicBezTo>
                  <a:cubicBezTo>
                    <a:pt x="98" y="28"/>
                    <a:pt x="44" y="11"/>
                    <a:pt x="44" y="11"/>
                  </a:cubicBezTo>
                  <a:cubicBezTo>
                    <a:pt x="44" y="11"/>
                    <a:pt x="30" y="0"/>
                    <a:pt x="19" y="0"/>
                  </a:cubicBezTo>
                  <a:cubicBezTo>
                    <a:pt x="16" y="0"/>
                    <a:pt x="13" y="1"/>
                    <a:pt x="10" y="2"/>
                  </a:cubicBezTo>
                  <a:cubicBezTo>
                    <a:pt x="4" y="5"/>
                    <a:pt x="0" y="11"/>
                    <a:pt x="0" y="12"/>
                  </a:cubicBezTo>
                  <a:close/>
                </a:path>
              </a:pathLst>
            </a:custGeom>
            <a:solidFill>
              <a:srgbClr val="4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C87A79E-B6F7-95F9-8113-86C4C2969901}"/>
                </a:ext>
              </a:extLst>
            </p:cNvPr>
            <p:cNvSpPr/>
            <p:nvPr/>
          </p:nvSpPr>
          <p:spPr bwMode="auto">
            <a:xfrm>
              <a:off x="8027134" y="3017093"/>
              <a:ext cx="279327" cy="369727"/>
            </a:xfrm>
            <a:custGeom>
              <a:avLst/>
              <a:gdLst>
                <a:gd name="T0" fmla="*/ 0 w 90"/>
                <a:gd name="T1" fmla="*/ 10 h 119"/>
                <a:gd name="T2" fmla="*/ 77 w 90"/>
                <a:gd name="T3" fmla="*/ 119 h 119"/>
                <a:gd name="T4" fmla="*/ 90 w 90"/>
                <a:gd name="T5" fmla="*/ 111 h 119"/>
                <a:gd name="T6" fmla="*/ 10 w 90"/>
                <a:gd name="T7" fmla="*/ 0 h 119"/>
                <a:gd name="T8" fmla="*/ 0 w 90"/>
                <a:gd name="T9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9">
                  <a:moveTo>
                    <a:pt x="0" y="10"/>
                  </a:moveTo>
                  <a:cubicBezTo>
                    <a:pt x="0" y="13"/>
                    <a:pt x="73" y="118"/>
                    <a:pt x="77" y="119"/>
                  </a:cubicBezTo>
                  <a:cubicBezTo>
                    <a:pt x="78" y="119"/>
                    <a:pt x="83" y="116"/>
                    <a:pt x="90" y="1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2881FED-3CFE-FC45-F5D9-4195013F00ED}"/>
                </a:ext>
              </a:extLst>
            </p:cNvPr>
            <p:cNvSpPr/>
            <p:nvPr/>
          </p:nvSpPr>
          <p:spPr bwMode="auto">
            <a:xfrm>
              <a:off x="8206919" y="3057723"/>
              <a:ext cx="74149" cy="99542"/>
            </a:xfrm>
            <a:custGeom>
              <a:avLst/>
              <a:gdLst>
                <a:gd name="T0" fmla="*/ 23 w 24"/>
                <a:gd name="T1" fmla="*/ 32 h 32"/>
                <a:gd name="T2" fmla="*/ 23 w 24"/>
                <a:gd name="T3" fmla="*/ 32 h 32"/>
                <a:gd name="T4" fmla="*/ 24 w 24"/>
                <a:gd name="T5" fmla="*/ 31 h 32"/>
                <a:gd name="T6" fmla="*/ 24 w 24"/>
                <a:gd name="T7" fmla="*/ 9 h 32"/>
                <a:gd name="T8" fmla="*/ 24 w 24"/>
                <a:gd name="T9" fmla="*/ 8 h 32"/>
                <a:gd name="T10" fmla="*/ 23 w 24"/>
                <a:gd name="T11" fmla="*/ 9 h 32"/>
                <a:gd name="T12" fmla="*/ 22 w 24"/>
                <a:gd name="T13" fmla="*/ 29 h 32"/>
                <a:gd name="T14" fmla="*/ 2 w 24"/>
                <a:gd name="T15" fmla="*/ 0 h 32"/>
                <a:gd name="T16" fmla="*/ 0 w 24"/>
                <a:gd name="T17" fmla="*/ 0 h 32"/>
                <a:gd name="T18" fmla="*/ 0 w 24"/>
                <a:gd name="T19" fmla="*/ 1 h 32"/>
                <a:gd name="T20" fmla="*/ 22 w 24"/>
                <a:gd name="T21" fmla="*/ 31 h 32"/>
                <a:gd name="T22" fmla="*/ 23 w 24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2"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3" y="32"/>
                    <a:pt x="2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4124D4A-8427-7A6E-A14C-BFF01CA12EF7}"/>
                </a:ext>
              </a:extLst>
            </p:cNvPr>
            <p:cNvSpPr/>
            <p:nvPr/>
          </p:nvSpPr>
          <p:spPr bwMode="auto">
            <a:xfrm>
              <a:off x="8383657" y="1220261"/>
              <a:ext cx="2954769" cy="2412368"/>
            </a:xfrm>
            <a:custGeom>
              <a:avLst/>
              <a:gdLst>
                <a:gd name="T0" fmla="*/ 876 w 952"/>
                <a:gd name="T1" fmla="*/ 93 h 777"/>
                <a:gd name="T2" fmla="*/ 928 w 952"/>
                <a:gd name="T3" fmla="*/ 434 h 777"/>
                <a:gd name="T4" fmla="*/ 877 w 952"/>
                <a:gd name="T5" fmla="*/ 560 h 777"/>
                <a:gd name="T6" fmla="*/ 777 w 952"/>
                <a:gd name="T7" fmla="*/ 652 h 777"/>
                <a:gd name="T8" fmla="*/ 461 w 952"/>
                <a:gd name="T9" fmla="*/ 768 h 777"/>
                <a:gd name="T10" fmla="*/ 230 w 952"/>
                <a:gd name="T11" fmla="*/ 747 h 777"/>
                <a:gd name="T12" fmla="*/ 56 w 952"/>
                <a:gd name="T13" fmla="*/ 599 h 777"/>
                <a:gd name="T14" fmla="*/ 123 w 952"/>
                <a:gd name="T15" fmla="*/ 251 h 777"/>
                <a:gd name="T16" fmla="*/ 271 w 952"/>
                <a:gd name="T17" fmla="*/ 143 h 777"/>
                <a:gd name="T18" fmla="*/ 410 w 952"/>
                <a:gd name="T19" fmla="*/ 75 h 777"/>
                <a:gd name="T20" fmla="*/ 668 w 952"/>
                <a:gd name="T21" fmla="*/ 0 h 777"/>
                <a:gd name="T22" fmla="*/ 833 w 952"/>
                <a:gd name="T23" fmla="*/ 51 h 777"/>
                <a:gd name="T24" fmla="*/ 876 w 952"/>
                <a:gd name="T25" fmla="*/ 9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2" h="777">
                  <a:moveTo>
                    <a:pt x="876" y="93"/>
                  </a:moveTo>
                  <a:cubicBezTo>
                    <a:pt x="948" y="185"/>
                    <a:pt x="952" y="327"/>
                    <a:pt x="928" y="434"/>
                  </a:cubicBezTo>
                  <a:cubicBezTo>
                    <a:pt x="918" y="478"/>
                    <a:pt x="903" y="522"/>
                    <a:pt x="877" y="560"/>
                  </a:cubicBezTo>
                  <a:cubicBezTo>
                    <a:pt x="851" y="598"/>
                    <a:pt x="815" y="627"/>
                    <a:pt x="777" y="652"/>
                  </a:cubicBezTo>
                  <a:cubicBezTo>
                    <a:pt x="683" y="715"/>
                    <a:pt x="574" y="755"/>
                    <a:pt x="461" y="768"/>
                  </a:cubicBezTo>
                  <a:cubicBezTo>
                    <a:pt x="384" y="777"/>
                    <a:pt x="304" y="773"/>
                    <a:pt x="230" y="747"/>
                  </a:cubicBezTo>
                  <a:cubicBezTo>
                    <a:pt x="157" y="720"/>
                    <a:pt x="91" y="668"/>
                    <a:pt x="56" y="599"/>
                  </a:cubicBezTo>
                  <a:cubicBezTo>
                    <a:pt x="0" y="486"/>
                    <a:pt x="36" y="342"/>
                    <a:pt x="123" y="251"/>
                  </a:cubicBezTo>
                  <a:cubicBezTo>
                    <a:pt x="165" y="207"/>
                    <a:pt x="217" y="173"/>
                    <a:pt x="271" y="143"/>
                  </a:cubicBezTo>
                  <a:cubicBezTo>
                    <a:pt x="316" y="119"/>
                    <a:pt x="363" y="96"/>
                    <a:pt x="410" y="75"/>
                  </a:cubicBezTo>
                  <a:cubicBezTo>
                    <a:pt x="492" y="37"/>
                    <a:pt x="578" y="1"/>
                    <a:pt x="668" y="0"/>
                  </a:cubicBezTo>
                  <a:cubicBezTo>
                    <a:pt x="726" y="0"/>
                    <a:pt x="786" y="16"/>
                    <a:pt x="833" y="51"/>
                  </a:cubicBezTo>
                  <a:cubicBezTo>
                    <a:pt x="849" y="63"/>
                    <a:pt x="863" y="78"/>
                    <a:pt x="876" y="9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直接连接符 20">
              <a:extLst>
                <a:ext uri="{FF2B5EF4-FFF2-40B4-BE49-F238E27FC236}">
                  <a16:creationId xmlns:a16="http://schemas.microsoft.com/office/drawing/2014/main" id="{9D2B4B8E-3842-626E-CA2C-7EF659F2772D}"/>
                </a:ext>
              </a:extLst>
            </p:cNvPr>
            <p:cNvSpPr/>
            <p:nvPr/>
          </p:nvSpPr>
          <p:spPr bwMode="auto">
            <a:xfrm flipH="1">
              <a:off x="9709189" y="2884033"/>
              <a:ext cx="114778" cy="1173173"/>
            </a:xfrm>
            <a:prstGeom prst="line">
              <a:avLst/>
            </a:prstGeom>
            <a:noFill/>
            <a:ln w="58738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直接连接符 21">
              <a:extLst>
                <a:ext uri="{FF2B5EF4-FFF2-40B4-BE49-F238E27FC236}">
                  <a16:creationId xmlns:a16="http://schemas.microsoft.com/office/drawing/2014/main" id="{E2981D5D-9C18-9D97-6C7C-A88B387977F9}"/>
                </a:ext>
              </a:extLst>
            </p:cNvPr>
            <p:cNvSpPr/>
            <p:nvPr/>
          </p:nvSpPr>
          <p:spPr bwMode="auto">
            <a:xfrm>
              <a:off x="10178458" y="2890127"/>
              <a:ext cx="204163" cy="1160984"/>
            </a:xfrm>
            <a:prstGeom prst="line">
              <a:avLst/>
            </a:prstGeom>
            <a:noFill/>
            <a:ln w="58738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直接连接符 22">
              <a:extLst>
                <a:ext uri="{FF2B5EF4-FFF2-40B4-BE49-F238E27FC236}">
                  <a16:creationId xmlns:a16="http://schemas.microsoft.com/office/drawing/2014/main" id="{32BB841E-EF36-1945-2382-DA249B3BD112}"/>
                </a:ext>
              </a:extLst>
            </p:cNvPr>
            <p:cNvSpPr/>
            <p:nvPr/>
          </p:nvSpPr>
          <p:spPr bwMode="auto">
            <a:xfrm>
              <a:off x="10187600" y="42471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直接连接符 23">
              <a:extLst>
                <a:ext uri="{FF2B5EF4-FFF2-40B4-BE49-F238E27FC236}">
                  <a16:creationId xmlns:a16="http://schemas.microsoft.com/office/drawing/2014/main" id="{69E0FCDA-A5CF-C56D-3C19-F99514666B63}"/>
                </a:ext>
              </a:extLst>
            </p:cNvPr>
            <p:cNvSpPr/>
            <p:nvPr/>
          </p:nvSpPr>
          <p:spPr bwMode="auto">
            <a:xfrm>
              <a:off x="10187600" y="42471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25CCB01-A05F-B8A4-1837-61333211ADF4}"/>
                </a:ext>
              </a:extLst>
            </p:cNvPr>
            <p:cNvSpPr/>
            <p:nvPr/>
          </p:nvSpPr>
          <p:spPr bwMode="auto">
            <a:xfrm>
              <a:off x="9017475" y="1602177"/>
              <a:ext cx="1967476" cy="1751125"/>
            </a:xfrm>
            <a:custGeom>
              <a:avLst/>
              <a:gdLst>
                <a:gd name="T0" fmla="*/ 35 w 634"/>
                <a:gd name="T1" fmla="*/ 451 h 564"/>
                <a:gd name="T2" fmla="*/ 34 w 634"/>
                <a:gd name="T3" fmla="*/ 451 h 564"/>
                <a:gd name="T4" fmla="*/ 0 w 634"/>
                <a:gd name="T5" fmla="*/ 380 h 564"/>
                <a:gd name="T6" fmla="*/ 42 w 634"/>
                <a:gd name="T7" fmla="*/ 300 h 564"/>
                <a:gd name="T8" fmla="*/ 136 w 634"/>
                <a:gd name="T9" fmla="*/ 245 h 564"/>
                <a:gd name="T10" fmla="*/ 255 w 634"/>
                <a:gd name="T11" fmla="*/ 223 h 564"/>
                <a:gd name="T12" fmla="*/ 387 w 634"/>
                <a:gd name="T13" fmla="*/ 119 h 564"/>
                <a:gd name="T14" fmla="*/ 502 w 634"/>
                <a:gd name="T15" fmla="*/ 5 h 564"/>
                <a:gd name="T16" fmla="*/ 559 w 634"/>
                <a:gd name="T17" fmla="*/ 9 h 564"/>
                <a:gd name="T18" fmla="*/ 613 w 634"/>
                <a:gd name="T19" fmla="*/ 86 h 564"/>
                <a:gd name="T20" fmla="*/ 606 w 634"/>
                <a:gd name="T21" fmla="*/ 298 h 564"/>
                <a:gd name="T22" fmla="*/ 103 w 634"/>
                <a:gd name="T23" fmla="*/ 491 h 564"/>
                <a:gd name="T24" fmla="*/ 35 w 634"/>
                <a:gd name="T25" fmla="*/ 45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4" h="564">
                  <a:moveTo>
                    <a:pt x="35" y="451"/>
                  </a:moveTo>
                  <a:cubicBezTo>
                    <a:pt x="34" y="451"/>
                    <a:pt x="34" y="451"/>
                    <a:pt x="34" y="451"/>
                  </a:cubicBezTo>
                  <a:cubicBezTo>
                    <a:pt x="15" y="432"/>
                    <a:pt x="1" y="406"/>
                    <a:pt x="0" y="380"/>
                  </a:cubicBezTo>
                  <a:cubicBezTo>
                    <a:pt x="0" y="349"/>
                    <a:pt x="18" y="320"/>
                    <a:pt x="42" y="300"/>
                  </a:cubicBezTo>
                  <a:cubicBezTo>
                    <a:pt x="67" y="278"/>
                    <a:pt x="105" y="256"/>
                    <a:pt x="136" y="245"/>
                  </a:cubicBezTo>
                  <a:cubicBezTo>
                    <a:pt x="174" y="231"/>
                    <a:pt x="217" y="238"/>
                    <a:pt x="255" y="223"/>
                  </a:cubicBezTo>
                  <a:cubicBezTo>
                    <a:pt x="308" y="202"/>
                    <a:pt x="351" y="163"/>
                    <a:pt x="387" y="119"/>
                  </a:cubicBezTo>
                  <a:cubicBezTo>
                    <a:pt x="421" y="79"/>
                    <a:pt x="446" y="19"/>
                    <a:pt x="502" y="5"/>
                  </a:cubicBezTo>
                  <a:cubicBezTo>
                    <a:pt x="521" y="0"/>
                    <a:pt x="542" y="1"/>
                    <a:pt x="559" y="9"/>
                  </a:cubicBezTo>
                  <a:cubicBezTo>
                    <a:pt x="588" y="23"/>
                    <a:pt x="604" y="55"/>
                    <a:pt x="613" y="86"/>
                  </a:cubicBezTo>
                  <a:cubicBezTo>
                    <a:pt x="634" y="155"/>
                    <a:pt x="631" y="230"/>
                    <a:pt x="606" y="298"/>
                  </a:cubicBezTo>
                  <a:cubicBezTo>
                    <a:pt x="533" y="494"/>
                    <a:pt x="289" y="564"/>
                    <a:pt x="103" y="491"/>
                  </a:cubicBezTo>
                  <a:cubicBezTo>
                    <a:pt x="78" y="482"/>
                    <a:pt x="54" y="469"/>
                    <a:pt x="35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087C493-F5C6-E4BB-5BEC-3B40A801FD1D}"/>
                </a:ext>
              </a:extLst>
            </p:cNvPr>
            <p:cNvSpPr/>
            <p:nvPr/>
          </p:nvSpPr>
          <p:spPr bwMode="auto">
            <a:xfrm>
              <a:off x="8339981" y="2098870"/>
              <a:ext cx="1757219" cy="1126449"/>
            </a:xfrm>
            <a:custGeom>
              <a:avLst/>
              <a:gdLst>
                <a:gd name="T0" fmla="*/ 561 w 566"/>
                <a:gd name="T1" fmla="*/ 138 h 363"/>
                <a:gd name="T2" fmla="*/ 488 w 566"/>
                <a:gd name="T3" fmla="*/ 76 h 363"/>
                <a:gd name="T4" fmla="*/ 359 w 566"/>
                <a:gd name="T5" fmla="*/ 35 h 363"/>
                <a:gd name="T6" fmla="*/ 329 w 566"/>
                <a:gd name="T7" fmla="*/ 22 h 363"/>
                <a:gd name="T8" fmla="*/ 305 w 566"/>
                <a:gd name="T9" fmla="*/ 14 h 363"/>
                <a:gd name="T10" fmla="*/ 166 w 566"/>
                <a:gd name="T11" fmla="*/ 81 h 363"/>
                <a:gd name="T12" fmla="*/ 97 w 566"/>
                <a:gd name="T13" fmla="*/ 179 h 363"/>
                <a:gd name="T14" fmla="*/ 22 w 566"/>
                <a:gd name="T15" fmla="*/ 296 h 363"/>
                <a:gd name="T16" fmla="*/ 0 w 566"/>
                <a:gd name="T17" fmla="*/ 325 h 363"/>
                <a:gd name="T18" fmla="*/ 28 w 566"/>
                <a:gd name="T19" fmla="*/ 363 h 363"/>
                <a:gd name="T20" fmla="*/ 47 w 566"/>
                <a:gd name="T21" fmla="*/ 347 h 363"/>
                <a:gd name="T22" fmla="*/ 249 w 566"/>
                <a:gd name="T23" fmla="*/ 193 h 363"/>
                <a:gd name="T24" fmla="*/ 265 w 566"/>
                <a:gd name="T25" fmla="*/ 185 h 363"/>
                <a:gd name="T26" fmla="*/ 288 w 566"/>
                <a:gd name="T27" fmla="*/ 189 h 363"/>
                <a:gd name="T28" fmla="*/ 398 w 566"/>
                <a:gd name="T29" fmla="*/ 216 h 363"/>
                <a:gd name="T30" fmla="*/ 500 w 566"/>
                <a:gd name="T31" fmla="*/ 220 h 363"/>
                <a:gd name="T32" fmla="*/ 561 w 566"/>
                <a:gd name="T33" fmla="*/ 13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63">
                  <a:moveTo>
                    <a:pt x="561" y="138"/>
                  </a:moveTo>
                  <a:cubicBezTo>
                    <a:pt x="557" y="102"/>
                    <a:pt x="520" y="83"/>
                    <a:pt x="488" y="76"/>
                  </a:cubicBezTo>
                  <a:cubicBezTo>
                    <a:pt x="443" y="68"/>
                    <a:pt x="400" y="54"/>
                    <a:pt x="359" y="35"/>
                  </a:cubicBezTo>
                  <a:cubicBezTo>
                    <a:pt x="349" y="31"/>
                    <a:pt x="339" y="26"/>
                    <a:pt x="329" y="22"/>
                  </a:cubicBezTo>
                  <a:cubicBezTo>
                    <a:pt x="321" y="19"/>
                    <a:pt x="313" y="16"/>
                    <a:pt x="305" y="14"/>
                  </a:cubicBezTo>
                  <a:cubicBezTo>
                    <a:pt x="243" y="0"/>
                    <a:pt x="201" y="36"/>
                    <a:pt x="166" y="81"/>
                  </a:cubicBezTo>
                  <a:cubicBezTo>
                    <a:pt x="142" y="112"/>
                    <a:pt x="118" y="145"/>
                    <a:pt x="97" y="179"/>
                  </a:cubicBezTo>
                  <a:cubicBezTo>
                    <a:pt x="72" y="218"/>
                    <a:pt x="48" y="258"/>
                    <a:pt x="22" y="296"/>
                  </a:cubicBezTo>
                  <a:cubicBezTo>
                    <a:pt x="15" y="305"/>
                    <a:pt x="8" y="316"/>
                    <a:pt x="0" y="325"/>
                  </a:cubicBezTo>
                  <a:cubicBezTo>
                    <a:pt x="9" y="338"/>
                    <a:pt x="19" y="351"/>
                    <a:pt x="28" y="363"/>
                  </a:cubicBezTo>
                  <a:cubicBezTo>
                    <a:pt x="35" y="358"/>
                    <a:pt x="40" y="353"/>
                    <a:pt x="47" y="347"/>
                  </a:cubicBezTo>
                  <a:cubicBezTo>
                    <a:pt x="111" y="292"/>
                    <a:pt x="178" y="240"/>
                    <a:pt x="249" y="193"/>
                  </a:cubicBezTo>
                  <a:cubicBezTo>
                    <a:pt x="254" y="190"/>
                    <a:pt x="259" y="186"/>
                    <a:pt x="265" y="185"/>
                  </a:cubicBezTo>
                  <a:cubicBezTo>
                    <a:pt x="273" y="184"/>
                    <a:pt x="281" y="186"/>
                    <a:pt x="288" y="189"/>
                  </a:cubicBezTo>
                  <a:cubicBezTo>
                    <a:pt x="324" y="200"/>
                    <a:pt x="361" y="210"/>
                    <a:pt x="398" y="216"/>
                  </a:cubicBezTo>
                  <a:cubicBezTo>
                    <a:pt x="431" y="222"/>
                    <a:pt x="467" y="227"/>
                    <a:pt x="500" y="220"/>
                  </a:cubicBezTo>
                  <a:cubicBezTo>
                    <a:pt x="535" y="212"/>
                    <a:pt x="566" y="177"/>
                    <a:pt x="56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A0A4E58-6B8F-C360-2626-2FE87B208662}"/>
                </a:ext>
              </a:extLst>
            </p:cNvPr>
            <p:cNvSpPr/>
            <p:nvPr/>
          </p:nvSpPr>
          <p:spPr bwMode="auto">
            <a:xfrm>
              <a:off x="8570552" y="2375150"/>
              <a:ext cx="1703385" cy="1381398"/>
            </a:xfrm>
            <a:custGeom>
              <a:avLst/>
              <a:gdLst>
                <a:gd name="T0" fmla="*/ 0 w 549"/>
                <a:gd name="T1" fmla="*/ 436 h 445"/>
                <a:gd name="T2" fmla="*/ 119 w 549"/>
                <a:gd name="T3" fmla="*/ 445 h 445"/>
                <a:gd name="T4" fmla="*/ 164 w 549"/>
                <a:gd name="T5" fmla="*/ 193 h 445"/>
                <a:gd name="T6" fmla="*/ 403 w 549"/>
                <a:gd name="T7" fmla="*/ 194 h 445"/>
                <a:gd name="T8" fmla="*/ 486 w 549"/>
                <a:gd name="T9" fmla="*/ 176 h 445"/>
                <a:gd name="T10" fmla="*/ 536 w 549"/>
                <a:gd name="T11" fmla="*/ 56 h 445"/>
                <a:gd name="T12" fmla="*/ 523 w 549"/>
                <a:gd name="T13" fmla="*/ 29 h 445"/>
                <a:gd name="T14" fmla="*/ 483 w 549"/>
                <a:gd name="T15" fmla="*/ 7 h 445"/>
                <a:gd name="T16" fmla="*/ 395 w 549"/>
                <a:gd name="T17" fmla="*/ 10 h 445"/>
                <a:gd name="T18" fmla="*/ 279 w 549"/>
                <a:gd name="T19" fmla="*/ 20 h 445"/>
                <a:gd name="T20" fmla="*/ 68 w 549"/>
                <a:gd name="T21" fmla="*/ 93 h 445"/>
                <a:gd name="T22" fmla="*/ 25 w 549"/>
                <a:gd name="T23" fmla="*/ 173 h 445"/>
                <a:gd name="T24" fmla="*/ 0 w 549"/>
                <a:gd name="T25" fmla="*/ 43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" h="445">
                  <a:moveTo>
                    <a:pt x="0" y="436"/>
                  </a:moveTo>
                  <a:cubicBezTo>
                    <a:pt x="39" y="441"/>
                    <a:pt x="79" y="444"/>
                    <a:pt x="119" y="445"/>
                  </a:cubicBezTo>
                  <a:cubicBezTo>
                    <a:pt x="134" y="361"/>
                    <a:pt x="149" y="277"/>
                    <a:pt x="164" y="193"/>
                  </a:cubicBezTo>
                  <a:cubicBezTo>
                    <a:pt x="243" y="203"/>
                    <a:pt x="323" y="202"/>
                    <a:pt x="403" y="194"/>
                  </a:cubicBezTo>
                  <a:cubicBezTo>
                    <a:pt x="431" y="192"/>
                    <a:pt x="460" y="188"/>
                    <a:pt x="486" y="176"/>
                  </a:cubicBezTo>
                  <a:cubicBezTo>
                    <a:pt x="534" y="153"/>
                    <a:pt x="549" y="106"/>
                    <a:pt x="536" y="56"/>
                  </a:cubicBezTo>
                  <a:cubicBezTo>
                    <a:pt x="534" y="46"/>
                    <a:pt x="530" y="37"/>
                    <a:pt x="523" y="29"/>
                  </a:cubicBezTo>
                  <a:cubicBezTo>
                    <a:pt x="513" y="17"/>
                    <a:pt x="498" y="10"/>
                    <a:pt x="483" y="7"/>
                  </a:cubicBezTo>
                  <a:cubicBezTo>
                    <a:pt x="453" y="0"/>
                    <a:pt x="425" y="9"/>
                    <a:pt x="395" y="10"/>
                  </a:cubicBezTo>
                  <a:cubicBezTo>
                    <a:pt x="356" y="10"/>
                    <a:pt x="317" y="15"/>
                    <a:pt x="279" y="20"/>
                  </a:cubicBezTo>
                  <a:cubicBezTo>
                    <a:pt x="204" y="30"/>
                    <a:pt x="127" y="46"/>
                    <a:pt x="68" y="93"/>
                  </a:cubicBezTo>
                  <a:cubicBezTo>
                    <a:pt x="40" y="115"/>
                    <a:pt x="33" y="140"/>
                    <a:pt x="25" y="173"/>
                  </a:cubicBezTo>
                  <a:cubicBezTo>
                    <a:pt x="5" y="258"/>
                    <a:pt x="6" y="349"/>
                    <a:pt x="0" y="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082A5F8-2BB3-4D90-C9A9-43A9308F4306}"/>
                </a:ext>
              </a:extLst>
            </p:cNvPr>
            <p:cNvSpPr/>
            <p:nvPr/>
          </p:nvSpPr>
          <p:spPr bwMode="auto">
            <a:xfrm>
              <a:off x="9697001" y="1831733"/>
              <a:ext cx="493647" cy="481458"/>
            </a:xfrm>
            <a:custGeom>
              <a:avLst/>
              <a:gdLst>
                <a:gd name="T0" fmla="*/ 109 w 159"/>
                <a:gd name="T1" fmla="*/ 23 h 155"/>
                <a:gd name="T2" fmla="*/ 110 w 159"/>
                <a:gd name="T3" fmla="*/ 21 h 155"/>
                <a:gd name="T4" fmla="*/ 141 w 159"/>
                <a:gd name="T5" fmla="*/ 2 h 155"/>
                <a:gd name="T6" fmla="*/ 157 w 159"/>
                <a:gd name="T7" fmla="*/ 19 h 155"/>
                <a:gd name="T8" fmla="*/ 155 w 159"/>
                <a:gd name="T9" fmla="*/ 43 h 155"/>
                <a:gd name="T10" fmla="*/ 110 w 159"/>
                <a:gd name="T11" fmla="*/ 109 h 155"/>
                <a:gd name="T12" fmla="*/ 37 w 159"/>
                <a:gd name="T13" fmla="*/ 154 h 155"/>
                <a:gd name="T14" fmla="*/ 1 w 159"/>
                <a:gd name="T15" fmla="*/ 135 h 155"/>
                <a:gd name="T16" fmla="*/ 9 w 159"/>
                <a:gd name="T17" fmla="*/ 112 h 155"/>
                <a:gd name="T18" fmla="*/ 28 w 159"/>
                <a:gd name="T19" fmla="*/ 97 h 155"/>
                <a:gd name="T20" fmla="*/ 109 w 159"/>
                <a:gd name="T21" fmla="*/ 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55">
                  <a:moveTo>
                    <a:pt x="109" y="23"/>
                  </a:moveTo>
                  <a:cubicBezTo>
                    <a:pt x="109" y="22"/>
                    <a:pt x="110" y="22"/>
                    <a:pt x="110" y="21"/>
                  </a:cubicBezTo>
                  <a:cubicBezTo>
                    <a:pt x="118" y="11"/>
                    <a:pt x="128" y="0"/>
                    <a:pt x="141" y="2"/>
                  </a:cubicBezTo>
                  <a:cubicBezTo>
                    <a:pt x="149" y="3"/>
                    <a:pt x="155" y="11"/>
                    <a:pt x="157" y="19"/>
                  </a:cubicBezTo>
                  <a:cubicBezTo>
                    <a:pt x="159" y="27"/>
                    <a:pt x="157" y="35"/>
                    <a:pt x="155" y="43"/>
                  </a:cubicBezTo>
                  <a:cubicBezTo>
                    <a:pt x="147" y="70"/>
                    <a:pt x="128" y="88"/>
                    <a:pt x="110" y="109"/>
                  </a:cubicBezTo>
                  <a:cubicBezTo>
                    <a:pt x="92" y="130"/>
                    <a:pt x="67" y="152"/>
                    <a:pt x="37" y="154"/>
                  </a:cubicBezTo>
                  <a:cubicBezTo>
                    <a:pt x="23" y="155"/>
                    <a:pt x="5" y="149"/>
                    <a:pt x="1" y="135"/>
                  </a:cubicBezTo>
                  <a:cubicBezTo>
                    <a:pt x="0" y="127"/>
                    <a:pt x="3" y="118"/>
                    <a:pt x="9" y="112"/>
                  </a:cubicBezTo>
                  <a:cubicBezTo>
                    <a:pt x="14" y="106"/>
                    <a:pt x="21" y="102"/>
                    <a:pt x="28" y="97"/>
                  </a:cubicBezTo>
                  <a:cubicBezTo>
                    <a:pt x="58" y="77"/>
                    <a:pt x="86" y="51"/>
                    <a:pt x="109" y="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418D619-9C2F-A892-9F35-F93BC7721A25}"/>
                </a:ext>
              </a:extLst>
            </p:cNvPr>
            <p:cNvSpPr/>
            <p:nvPr/>
          </p:nvSpPr>
          <p:spPr bwMode="auto">
            <a:xfrm>
              <a:off x="9734582" y="1791103"/>
              <a:ext cx="946664" cy="1114260"/>
            </a:xfrm>
            <a:custGeom>
              <a:avLst/>
              <a:gdLst>
                <a:gd name="T0" fmla="*/ 201 w 305"/>
                <a:gd name="T1" fmla="*/ 290 h 359"/>
                <a:gd name="T2" fmla="*/ 278 w 305"/>
                <a:gd name="T3" fmla="*/ 168 h 359"/>
                <a:gd name="T4" fmla="*/ 305 w 305"/>
                <a:gd name="T5" fmla="*/ 100 h 359"/>
                <a:gd name="T6" fmla="*/ 290 w 305"/>
                <a:gd name="T7" fmla="*/ 60 h 359"/>
                <a:gd name="T8" fmla="*/ 243 w 305"/>
                <a:gd name="T9" fmla="*/ 42 h 359"/>
                <a:gd name="T10" fmla="*/ 154 w 305"/>
                <a:gd name="T11" fmla="*/ 1 h 359"/>
                <a:gd name="T12" fmla="*/ 104 w 305"/>
                <a:gd name="T13" fmla="*/ 19 h 359"/>
                <a:gd name="T14" fmla="*/ 68 w 305"/>
                <a:gd name="T15" fmla="*/ 57 h 359"/>
                <a:gd name="T16" fmla="*/ 65 w 305"/>
                <a:gd name="T17" fmla="*/ 67 h 359"/>
                <a:gd name="T18" fmla="*/ 71 w 305"/>
                <a:gd name="T19" fmla="*/ 75 h 359"/>
                <a:gd name="T20" fmla="*/ 89 w 305"/>
                <a:gd name="T21" fmla="*/ 91 h 359"/>
                <a:gd name="T22" fmla="*/ 91 w 305"/>
                <a:gd name="T23" fmla="*/ 94 h 359"/>
                <a:gd name="T24" fmla="*/ 90 w 305"/>
                <a:gd name="T25" fmla="*/ 96 h 359"/>
                <a:gd name="T26" fmla="*/ 44 w 305"/>
                <a:gd name="T27" fmla="*/ 142 h 359"/>
                <a:gd name="T28" fmla="*/ 0 w 305"/>
                <a:gd name="T29" fmla="*/ 162 h 359"/>
                <a:gd name="T30" fmla="*/ 50 w 305"/>
                <a:gd name="T31" fmla="*/ 238 h 359"/>
                <a:gd name="T32" fmla="*/ 148 w 305"/>
                <a:gd name="T33" fmla="*/ 359 h 359"/>
                <a:gd name="T34" fmla="*/ 201 w 305"/>
                <a:gd name="T35" fmla="*/ 29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359">
                  <a:moveTo>
                    <a:pt x="201" y="290"/>
                  </a:moveTo>
                  <a:cubicBezTo>
                    <a:pt x="229" y="251"/>
                    <a:pt x="253" y="209"/>
                    <a:pt x="278" y="168"/>
                  </a:cubicBezTo>
                  <a:cubicBezTo>
                    <a:pt x="290" y="148"/>
                    <a:pt x="304" y="124"/>
                    <a:pt x="305" y="100"/>
                  </a:cubicBezTo>
                  <a:cubicBezTo>
                    <a:pt x="305" y="88"/>
                    <a:pt x="299" y="68"/>
                    <a:pt x="290" y="60"/>
                  </a:cubicBezTo>
                  <a:cubicBezTo>
                    <a:pt x="279" y="48"/>
                    <a:pt x="258" y="50"/>
                    <a:pt x="243" y="42"/>
                  </a:cubicBezTo>
                  <a:cubicBezTo>
                    <a:pt x="214" y="24"/>
                    <a:pt x="191" y="0"/>
                    <a:pt x="154" y="1"/>
                  </a:cubicBezTo>
                  <a:cubicBezTo>
                    <a:pt x="136" y="2"/>
                    <a:pt x="119" y="8"/>
                    <a:pt x="104" y="19"/>
                  </a:cubicBezTo>
                  <a:cubicBezTo>
                    <a:pt x="90" y="29"/>
                    <a:pt x="79" y="43"/>
                    <a:pt x="68" y="57"/>
                  </a:cubicBezTo>
                  <a:cubicBezTo>
                    <a:pt x="64" y="62"/>
                    <a:pt x="62" y="62"/>
                    <a:pt x="65" y="67"/>
                  </a:cubicBezTo>
                  <a:cubicBezTo>
                    <a:pt x="66" y="69"/>
                    <a:pt x="69" y="72"/>
                    <a:pt x="71" y="75"/>
                  </a:cubicBezTo>
                  <a:cubicBezTo>
                    <a:pt x="76" y="81"/>
                    <a:pt x="82" y="87"/>
                    <a:pt x="89" y="91"/>
                  </a:cubicBezTo>
                  <a:cubicBezTo>
                    <a:pt x="90" y="92"/>
                    <a:pt x="91" y="93"/>
                    <a:pt x="91" y="94"/>
                  </a:cubicBezTo>
                  <a:cubicBezTo>
                    <a:pt x="91" y="95"/>
                    <a:pt x="90" y="96"/>
                    <a:pt x="90" y="96"/>
                  </a:cubicBezTo>
                  <a:cubicBezTo>
                    <a:pt x="77" y="114"/>
                    <a:pt x="63" y="130"/>
                    <a:pt x="44" y="142"/>
                  </a:cubicBezTo>
                  <a:cubicBezTo>
                    <a:pt x="39" y="145"/>
                    <a:pt x="6" y="171"/>
                    <a:pt x="0" y="162"/>
                  </a:cubicBezTo>
                  <a:cubicBezTo>
                    <a:pt x="16" y="188"/>
                    <a:pt x="33" y="213"/>
                    <a:pt x="50" y="238"/>
                  </a:cubicBezTo>
                  <a:cubicBezTo>
                    <a:pt x="79" y="281"/>
                    <a:pt x="110" y="323"/>
                    <a:pt x="148" y="359"/>
                  </a:cubicBezTo>
                  <a:cubicBezTo>
                    <a:pt x="167" y="337"/>
                    <a:pt x="185" y="314"/>
                    <a:pt x="201" y="290"/>
                  </a:cubicBezTo>
                  <a:close/>
                </a:path>
              </a:pathLst>
            </a:custGeom>
            <a:solidFill>
              <a:srgbClr val="476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7152655-C41F-F24F-C559-66E372C41F32}"/>
                </a:ext>
              </a:extLst>
            </p:cNvPr>
            <p:cNvSpPr/>
            <p:nvPr/>
          </p:nvSpPr>
          <p:spPr bwMode="auto">
            <a:xfrm>
              <a:off x="9346572" y="2135437"/>
              <a:ext cx="884704" cy="276280"/>
            </a:xfrm>
            <a:custGeom>
              <a:avLst/>
              <a:gdLst>
                <a:gd name="T0" fmla="*/ 164 w 285"/>
                <a:gd name="T1" fmla="*/ 89 h 89"/>
                <a:gd name="T2" fmla="*/ 2 w 285"/>
                <a:gd name="T3" fmla="*/ 14 h 89"/>
                <a:gd name="T4" fmla="*/ 2 w 285"/>
                <a:gd name="T5" fmla="*/ 10 h 89"/>
                <a:gd name="T6" fmla="*/ 115 w 285"/>
                <a:gd name="T7" fmla="*/ 0 h 89"/>
                <a:gd name="T8" fmla="*/ 285 w 285"/>
                <a:gd name="T9" fmla="*/ 79 h 89"/>
                <a:gd name="T10" fmla="*/ 164 w 285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89">
                  <a:moveTo>
                    <a:pt x="164" y="89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0" y="13"/>
                    <a:pt x="0" y="10"/>
                    <a:pt x="2" y="1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5" y="79"/>
                    <a:pt x="285" y="79"/>
                    <a:pt x="285" y="79"/>
                  </a:cubicBezTo>
                  <a:lnTo>
                    <a:pt x="164" y="8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051095E-2895-3DA2-B396-305DBB02C16F}"/>
                </a:ext>
              </a:extLst>
            </p:cNvPr>
            <p:cNvSpPr/>
            <p:nvPr/>
          </p:nvSpPr>
          <p:spPr bwMode="auto">
            <a:xfrm>
              <a:off x="9579175" y="2231932"/>
              <a:ext cx="462159" cy="134077"/>
            </a:xfrm>
            <a:custGeom>
              <a:avLst/>
              <a:gdLst>
                <a:gd name="T0" fmla="*/ 266 w 455"/>
                <a:gd name="T1" fmla="*/ 132 h 132"/>
                <a:gd name="T2" fmla="*/ 0 w 455"/>
                <a:gd name="T3" fmla="*/ 6 h 132"/>
                <a:gd name="T4" fmla="*/ 186 w 455"/>
                <a:gd name="T5" fmla="*/ 0 h 132"/>
                <a:gd name="T6" fmla="*/ 455 w 455"/>
                <a:gd name="T7" fmla="*/ 126 h 132"/>
                <a:gd name="T8" fmla="*/ 266 w 455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132">
                  <a:moveTo>
                    <a:pt x="266" y="132"/>
                  </a:moveTo>
                  <a:lnTo>
                    <a:pt x="0" y="6"/>
                  </a:lnTo>
                  <a:lnTo>
                    <a:pt x="186" y="0"/>
                  </a:lnTo>
                  <a:lnTo>
                    <a:pt x="455" y="126"/>
                  </a:lnTo>
                  <a:lnTo>
                    <a:pt x="266" y="1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D7EB157-EF0E-39BD-B9E9-4F143AD56FFF}"/>
                </a:ext>
              </a:extLst>
            </p:cNvPr>
            <p:cNvSpPr/>
            <p:nvPr/>
          </p:nvSpPr>
          <p:spPr bwMode="auto">
            <a:xfrm>
              <a:off x="9662466" y="2111059"/>
              <a:ext cx="1111212" cy="549512"/>
            </a:xfrm>
            <a:custGeom>
              <a:avLst/>
              <a:gdLst>
                <a:gd name="T0" fmla="*/ 252 w 358"/>
                <a:gd name="T1" fmla="*/ 53 h 177"/>
                <a:gd name="T2" fmla="*/ 231 w 358"/>
                <a:gd name="T3" fmla="*/ 80 h 177"/>
                <a:gd name="T4" fmla="*/ 191 w 358"/>
                <a:gd name="T5" fmla="*/ 77 h 177"/>
                <a:gd name="T6" fmla="*/ 151 w 358"/>
                <a:gd name="T7" fmla="*/ 67 h 177"/>
                <a:gd name="T8" fmla="*/ 77 w 358"/>
                <a:gd name="T9" fmla="*/ 39 h 177"/>
                <a:gd name="T10" fmla="*/ 25 w 358"/>
                <a:gd name="T11" fmla="*/ 27 h 177"/>
                <a:gd name="T12" fmla="*/ 3 w 358"/>
                <a:gd name="T13" fmla="*/ 39 h 177"/>
                <a:gd name="T14" fmla="*/ 13 w 358"/>
                <a:gd name="T15" fmla="*/ 60 h 177"/>
                <a:gd name="T16" fmla="*/ 38 w 358"/>
                <a:gd name="T17" fmla="*/ 67 h 177"/>
                <a:gd name="T18" fmla="*/ 56 w 358"/>
                <a:gd name="T19" fmla="*/ 80 h 177"/>
                <a:gd name="T20" fmla="*/ 220 w 358"/>
                <a:gd name="T21" fmla="*/ 175 h 177"/>
                <a:gd name="T22" fmla="*/ 267 w 358"/>
                <a:gd name="T23" fmla="*/ 167 h 177"/>
                <a:gd name="T24" fmla="*/ 295 w 358"/>
                <a:gd name="T25" fmla="*/ 141 h 177"/>
                <a:gd name="T26" fmla="*/ 348 w 358"/>
                <a:gd name="T27" fmla="*/ 21 h 177"/>
                <a:gd name="T28" fmla="*/ 340 w 358"/>
                <a:gd name="T29" fmla="*/ 6 h 177"/>
                <a:gd name="T30" fmla="*/ 321 w 358"/>
                <a:gd name="T31" fmla="*/ 0 h 177"/>
                <a:gd name="T32" fmla="*/ 258 w 358"/>
                <a:gd name="T33" fmla="*/ 45 h 177"/>
                <a:gd name="T34" fmla="*/ 252 w 358"/>
                <a:gd name="T35" fmla="*/ 5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8" h="177">
                  <a:moveTo>
                    <a:pt x="252" y="53"/>
                  </a:moveTo>
                  <a:cubicBezTo>
                    <a:pt x="245" y="62"/>
                    <a:pt x="238" y="71"/>
                    <a:pt x="231" y="80"/>
                  </a:cubicBezTo>
                  <a:cubicBezTo>
                    <a:pt x="227" y="84"/>
                    <a:pt x="196" y="77"/>
                    <a:pt x="191" y="77"/>
                  </a:cubicBezTo>
                  <a:cubicBezTo>
                    <a:pt x="178" y="75"/>
                    <a:pt x="164" y="72"/>
                    <a:pt x="151" y="67"/>
                  </a:cubicBezTo>
                  <a:cubicBezTo>
                    <a:pt x="125" y="59"/>
                    <a:pt x="102" y="50"/>
                    <a:pt x="77" y="39"/>
                  </a:cubicBezTo>
                  <a:cubicBezTo>
                    <a:pt x="61" y="32"/>
                    <a:pt x="43" y="26"/>
                    <a:pt x="25" y="27"/>
                  </a:cubicBezTo>
                  <a:cubicBezTo>
                    <a:pt x="16" y="28"/>
                    <a:pt x="6" y="31"/>
                    <a:pt x="3" y="39"/>
                  </a:cubicBezTo>
                  <a:cubicBezTo>
                    <a:pt x="0" y="47"/>
                    <a:pt x="6" y="56"/>
                    <a:pt x="13" y="60"/>
                  </a:cubicBezTo>
                  <a:cubicBezTo>
                    <a:pt x="21" y="64"/>
                    <a:pt x="31" y="63"/>
                    <a:pt x="38" y="67"/>
                  </a:cubicBezTo>
                  <a:cubicBezTo>
                    <a:pt x="45" y="71"/>
                    <a:pt x="50" y="77"/>
                    <a:pt x="56" y="80"/>
                  </a:cubicBezTo>
                  <a:cubicBezTo>
                    <a:pt x="112" y="111"/>
                    <a:pt x="155" y="166"/>
                    <a:pt x="220" y="175"/>
                  </a:cubicBezTo>
                  <a:cubicBezTo>
                    <a:pt x="236" y="177"/>
                    <a:pt x="253" y="175"/>
                    <a:pt x="267" y="167"/>
                  </a:cubicBezTo>
                  <a:cubicBezTo>
                    <a:pt x="278" y="161"/>
                    <a:pt x="287" y="151"/>
                    <a:pt x="295" y="141"/>
                  </a:cubicBezTo>
                  <a:cubicBezTo>
                    <a:pt x="322" y="109"/>
                    <a:pt x="358" y="67"/>
                    <a:pt x="348" y="21"/>
                  </a:cubicBezTo>
                  <a:cubicBezTo>
                    <a:pt x="347" y="15"/>
                    <a:pt x="344" y="10"/>
                    <a:pt x="340" y="6"/>
                  </a:cubicBezTo>
                  <a:cubicBezTo>
                    <a:pt x="335" y="2"/>
                    <a:pt x="327" y="0"/>
                    <a:pt x="321" y="0"/>
                  </a:cubicBezTo>
                  <a:cubicBezTo>
                    <a:pt x="294" y="2"/>
                    <a:pt x="275" y="24"/>
                    <a:pt x="258" y="45"/>
                  </a:cubicBezTo>
                  <a:cubicBezTo>
                    <a:pt x="256" y="48"/>
                    <a:pt x="254" y="50"/>
                    <a:pt x="252" y="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36B868A3-872E-8A4F-589E-02FDA993411C}"/>
                </a:ext>
              </a:extLst>
            </p:cNvPr>
            <p:cNvSpPr/>
            <p:nvPr/>
          </p:nvSpPr>
          <p:spPr bwMode="auto">
            <a:xfrm>
              <a:off x="9299848" y="1810402"/>
              <a:ext cx="555607" cy="601314"/>
            </a:xfrm>
            <a:custGeom>
              <a:avLst/>
              <a:gdLst>
                <a:gd name="T0" fmla="*/ 9 w 179"/>
                <a:gd name="T1" fmla="*/ 114 h 194"/>
                <a:gd name="T2" fmla="*/ 0 w 179"/>
                <a:gd name="T3" fmla="*/ 0 h 194"/>
                <a:gd name="T4" fmla="*/ 176 w 179"/>
                <a:gd name="T5" fmla="*/ 80 h 194"/>
                <a:gd name="T6" fmla="*/ 179 w 179"/>
                <a:gd name="T7" fmla="*/ 194 h 194"/>
                <a:gd name="T8" fmla="*/ 13 w 179"/>
                <a:gd name="T9" fmla="*/ 119 h 194"/>
                <a:gd name="T10" fmla="*/ 9 w 179"/>
                <a:gd name="T11" fmla="*/ 11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94">
                  <a:moveTo>
                    <a:pt x="9" y="1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9" y="194"/>
                    <a:pt x="179" y="194"/>
                    <a:pt x="179" y="194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1" y="118"/>
                    <a:pt x="9" y="116"/>
                    <a:pt x="9" y="11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9BD56FE-34DB-CF9D-82FF-46A4797AC5FB}"/>
                </a:ext>
              </a:extLst>
            </p:cNvPr>
            <p:cNvSpPr/>
            <p:nvPr/>
          </p:nvSpPr>
          <p:spPr bwMode="auto">
            <a:xfrm>
              <a:off x="9383139" y="2039958"/>
              <a:ext cx="199084" cy="263075"/>
            </a:xfrm>
            <a:custGeom>
              <a:avLst/>
              <a:gdLst>
                <a:gd name="T0" fmla="*/ 57 w 64"/>
                <a:gd name="T1" fmla="*/ 73 h 85"/>
                <a:gd name="T2" fmla="*/ 46 w 64"/>
                <a:gd name="T3" fmla="*/ 41 h 85"/>
                <a:gd name="T4" fmla="*/ 42 w 64"/>
                <a:gd name="T5" fmla="*/ 14 h 85"/>
                <a:gd name="T6" fmla="*/ 40 w 64"/>
                <a:gd name="T7" fmla="*/ 7 h 85"/>
                <a:gd name="T8" fmla="*/ 33 w 64"/>
                <a:gd name="T9" fmla="*/ 5 h 85"/>
                <a:gd name="T10" fmla="*/ 32 w 64"/>
                <a:gd name="T11" fmla="*/ 3 h 85"/>
                <a:gd name="T12" fmla="*/ 25 w 64"/>
                <a:gd name="T13" fmla="*/ 0 h 85"/>
                <a:gd name="T14" fmla="*/ 20 w 64"/>
                <a:gd name="T15" fmla="*/ 5 h 85"/>
                <a:gd name="T16" fmla="*/ 19 w 64"/>
                <a:gd name="T17" fmla="*/ 4 h 85"/>
                <a:gd name="T18" fmla="*/ 11 w 64"/>
                <a:gd name="T19" fmla="*/ 5 h 85"/>
                <a:gd name="T20" fmla="*/ 9 w 64"/>
                <a:gd name="T21" fmla="*/ 11 h 85"/>
                <a:gd name="T22" fmla="*/ 3 w 64"/>
                <a:gd name="T23" fmla="*/ 10 h 85"/>
                <a:gd name="T24" fmla="*/ 1 w 64"/>
                <a:gd name="T25" fmla="*/ 16 h 85"/>
                <a:gd name="T26" fmla="*/ 1 w 64"/>
                <a:gd name="T27" fmla="*/ 44 h 85"/>
                <a:gd name="T28" fmla="*/ 7 w 64"/>
                <a:gd name="T29" fmla="*/ 63 h 85"/>
                <a:gd name="T30" fmla="*/ 15 w 64"/>
                <a:gd name="T31" fmla="*/ 72 h 85"/>
                <a:gd name="T32" fmla="*/ 26 w 64"/>
                <a:gd name="T33" fmla="*/ 75 h 85"/>
                <a:gd name="T34" fmla="*/ 36 w 64"/>
                <a:gd name="T35" fmla="*/ 79 h 85"/>
                <a:gd name="T36" fmla="*/ 62 w 64"/>
                <a:gd name="T37" fmla="*/ 83 h 85"/>
                <a:gd name="T38" fmla="*/ 64 w 64"/>
                <a:gd name="T39" fmla="*/ 81 h 85"/>
                <a:gd name="T40" fmla="*/ 62 w 64"/>
                <a:gd name="T41" fmla="*/ 78 h 85"/>
                <a:gd name="T42" fmla="*/ 57 w 64"/>
                <a:gd name="T43" fmla="*/ 73 h 85"/>
                <a:gd name="T44" fmla="*/ 57 w 64"/>
                <a:gd name="T45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85">
                  <a:moveTo>
                    <a:pt x="57" y="73"/>
                  </a:moveTo>
                  <a:cubicBezTo>
                    <a:pt x="50" y="64"/>
                    <a:pt x="48" y="52"/>
                    <a:pt x="46" y="41"/>
                  </a:cubicBezTo>
                  <a:cubicBezTo>
                    <a:pt x="45" y="32"/>
                    <a:pt x="44" y="23"/>
                    <a:pt x="42" y="14"/>
                  </a:cubicBezTo>
                  <a:cubicBezTo>
                    <a:pt x="42" y="12"/>
                    <a:pt x="42" y="9"/>
                    <a:pt x="40" y="7"/>
                  </a:cubicBezTo>
                  <a:cubicBezTo>
                    <a:pt x="38" y="5"/>
                    <a:pt x="35" y="4"/>
                    <a:pt x="33" y="5"/>
                  </a:cubicBezTo>
                  <a:cubicBezTo>
                    <a:pt x="33" y="4"/>
                    <a:pt x="32" y="4"/>
                    <a:pt x="32" y="3"/>
                  </a:cubicBezTo>
                  <a:cubicBezTo>
                    <a:pt x="30" y="1"/>
                    <a:pt x="28" y="0"/>
                    <a:pt x="25" y="0"/>
                  </a:cubicBezTo>
                  <a:cubicBezTo>
                    <a:pt x="23" y="1"/>
                    <a:pt x="21" y="3"/>
                    <a:pt x="20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7" y="2"/>
                    <a:pt x="13" y="3"/>
                    <a:pt x="11" y="5"/>
                  </a:cubicBezTo>
                  <a:cubicBezTo>
                    <a:pt x="9" y="7"/>
                    <a:pt x="9" y="9"/>
                    <a:pt x="9" y="11"/>
                  </a:cubicBezTo>
                  <a:cubicBezTo>
                    <a:pt x="9" y="9"/>
                    <a:pt x="4" y="9"/>
                    <a:pt x="3" y="10"/>
                  </a:cubicBezTo>
                  <a:cubicBezTo>
                    <a:pt x="2" y="11"/>
                    <a:pt x="1" y="14"/>
                    <a:pt x="1" y="16"/>
                  </a:cubicBezTo>
                  <a:cubicBezTo>
                    <a:pt x="0" y="25"/>
                    <a:pt x="0" y="35"/>
                    <a:pt x="1" y="44"/>
                  </a:cubicBezTo>
                  <a:cubicBezTo>
                    <a:pt x="2" y="51"/>
                    <a:pt x="3" y="57"/>
                    <a:pt x="7" y="63"/>
                  </a:cubicBezTo>
                  <a:cubicBezTo>
                    <a:pt x="9" y="67"/>
                    <a:pt x="12" y="69"/>
                    <a:pt x="15" y="72"/>
                  </a:cubicBezTo>
                  <a:cubicBezTo>
                    <a:pt x="19" y="74"/>
                    <a:pt x="22" y="75"/>
                    <a:pt x="26" y="75"/>
                  </a:cubicBezTo>
                  <a:cubicBezTo>
                    <a:pt x="29" y="76"/>
                    <a:pt x="33" y="77"/>
                    <a:pt x="36" y="79"/>
                  </a:cubicBezTo>
                  <a:cubicBezTo>
                    <a:pt x="44" y="81"/>
                    <a:pt x="53" y="85"/>
                    <a:pt x="62" y="83"/>
                  </a:cubicBezTo>
                  <a:cubicBezTo>
                    <a:pt x="63" y="82"/>
                    <a:pt x="64" y="82"/>
                    <a:pt x="64" y="81"/>
                  </a:cubicBezTo>
                  <a:cubicBezTo>
                    <a:pt x="64" y="80"/>
                    <a:pt x="63" y="79"/>
                    <a:pt x="62" y="78"/>
                  </a:cubicBezTo>
                  <a:cubicBezTo>
                    <a:pt x="59" y="77"/>
                    <a:pt x="59" y="75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77EB7A6-C282-EF6D-4425-09F2467CA508}"/>
                </a:ext>
              </a:extLst>
            </p:cNvPr>
            <p:cNvSpPr/>
            <p:nvPr/>
          </p:nvSpPr>
          <p:spPr bwMode="auto">
            <a:xfrm>
              <a:off x="9485728" y="2052146"/>
              <a:ext cx="15236" cy="155408"/>
            </a:xfrm>
            <a:custGeom>
              <a:avLst/>
              <a:gdLst>
                <a:gd name="T0" fmla="*/ 0 w 5"/>
                <a:gd name="T1" fmla="*/ 0 h 50"/>
                <a:gd name="T2" fmla="*/ 2 w 5"/>
                <a:gd name="T3" fmla="*/ 26 h 50"/>
                <a:gd name="T4" fmla="*/ 5 w 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0">
                  <a:moveTo>
                    <a:pt x="0" y="0"/>
                  </a:moveTo>
                  <a:cubicBezTo>
                    <a:pt x="0" y="9"/>
                    <a:pt x="1" y="18"/>
                    <a:pt x="2" y="26"/>
                  </a:cubicBezTo>
                  <a:cubicBezTo>
                    <a:pt x="3" y="34"/>
                    <a:pt x="2" y="43"/>
                    <a:pt x="5" y="50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B5E7551C-A7E7-0F69-EDF0-B62243F819C7}"/>
                </a:ext>
              </a:extLst>
            </p:cNvPr>
            <p:cNvSpPr/>
            <p:nvPr/>
          </p:nvSpPr>
          <p:spPr bwMode="auto">
            <a:xfrm>
              <a:off x="9485728" y="2052146"/>
              <a:ext cx="15236" cy="155408"/>
            </a:xfrm>
            <a:custGeom>
              <a:avLst/>
              <a:gdLst>
                <a:gd name="T0" fmla="*/ 0 w 5"/>
                <a:gd name="T1" fmla="*/ 0 h 50"/>
                <a:gd name="T2" fmla="*/ 2 w 5"/>
                <a:gd name="T3" fmla="*/ 26 h 50"/>
                <a:gd name="T4" fmla="*/ 5 w 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0">
                  <a:moveTo>
                    <a:pt x="0" y="0"/>
                  </a:moveTo>
                  <a:cubicBezTo>
                    <a:pt x="0" y="9"/>
                    <a:pt x="1" y="18"/>
                    <a:pt x="2" y="26"/>
                  </a:cubicBezTo>
                  <a:cubicBezTo>
                    <a:pt x="3" y="34"/>
                    <a:pt x="2" y="43"/>
                    <a:pt x="5" y="5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7F37F9A-AA70-1D0C-A8AE-2BBAC1F8B848}"/>
                </a:ext>
              </a:extLst>
            </p:cNvPr>
            <p:cNvSpPr/>
            <p:nvPr/>
          </p:nvSpPr>
          <p:spPr bwMode="auto">
            <a:xfrm>
              <a:off x="9445099" y="2049100"/>
              <a:ext cx="19299" cy="152360"/>
            </a:xfrm>
            <a:custGeom>
              <a:avLst/>
              <a:gdLst>
                <a:gd name="T0" fmla="*/ 1 w 6"/>
                <a:gd name="T1" fmla="*/ 0 h 49"/>
                <a:gd name="T2" fmla="*/ 6 w 6"/>
                <a:gd name="T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9">
                  <a:moveTo>
                    <a:pt x="1" y="0"/>
                  </a:moveTo>
                  <a:cubicBezTo>
                    <a:pt x="0" y="14"/>
                    <a:pt x="3" y="36"/>
                    <a:pt x="6" y="49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55311C9-E344-17F7-D92D-503C2E80770C}"/>
                </a:ext>
              </a:extLst>
            </p:cNvPr>
            <p:cNvSpPr/>
            <p:nvPr/>
          </p:nvSpPr>
          <p:spPr bwMode="auto">
            <a:xfrm>
              <a:off x="9445099" y="2049100"/>
              <a:ext cx="19299" cy="152360"/>
            </a:xfrm>
            <a:custGeom>
              <a:avLst/>
              <a:gdLst>
                <a:gd name="T0" fmla="*/ 1 w 6"/>
                <a:gd name="T1" fmla="*/ 0 h 49"/>
                <a:gd name="T2" fmla="*/ 6 w 6"/>
                <a:gd name="T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9">
                  <a:moveTo>
                    <a:pt x="1" y="0"/>
                  </a:moveTo>
                  <a:cubicBezTo>
                    <a:pt x="0" y="14"/>
                    <a:pt x="3" y="36"/>
                    <a:pt x="6" y="49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C81C7D1-F96D-30CA-F843-6A83A2FEC32A}"/>
                </a:ext>
              </a:extLst>
            </p:cNvPr>
            <p:cNvSpPr/>
            <p:nvPr/>
          </p:nvSpPr>
          <p:spPr bwMode="auto">
            <a:xfrm>
              <a:off x="9411579" y="2043005"/>
              <a:ext cx="15236" cy="152360"/>
            </a:xfrm>
            <a:custGeom>
              <a:avLst/>
              <a:gdLst>
                <a:gd name="T0" fmla="*/ 1 w 5"/>
                <a:gd name="T1" fmla="*/ 0 h 49"/>
                <a:gd name="T2" fmla="*/ 1 w 5"/>
                <a:gd name="T3" fmla="*/ 5 h 49"/>
                <a:gd name="T4" fmla="*/ 5 w 5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9">
                  <a:moveTo>
                    <a:pt x="1" y="0"/>
                  </a:moveTo>
                  <a:cubicBezTo>
                    <a:pt x="1" y="1"/>
                    <a:pt x="1" y="3"/>
                    <a:pt x="1" y="5"/>
                  </a:cubicBezTo>
                  <a:cubicBezTo>
                    <a:pt x="0" y="18"/>
                    <a:pt x="1" y="36"/>
                    <a:pt x="5" y="49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0C9019A-6D78-5032-D6A6-33CCDDBC7011}"/>
                </a:ext>
              </a:extLst>
            </p:cNvPr>
            <p:cNvSpPr/>
            <p:nvPr/>
          </p:nvSpPr>
          <p:spPr bwMode="auto">
            <a:xfrm>
              <a:off x="9411579" y="2043005"/>
              <a:ext cx="15236" cy="152360"/>
            </a:xfrm>
            <a:custGeom>
              <a:avLst/>
              <a:gdLst>
                <a:gd name="T0" fmla="*/ 1 w 5"/>
                <a:gd name="T1" fmla="*/ 0 h 49"/>
                <a:gd name="T2" fmla="*/ 1 w 5"/>
                <a:gd name="T3" fmla="*/ 5 h 49"/>
                <a:gd name="T4" fmla="*/ 5 w 5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9">
                  <a:moveTo>
                    <a:pt x="1" y="0"/>
                  </a:moveTo>
                  <a:cubicBezTo>
                    <a:pt x="1" y="1"/>
                    <a:pt x="1" y="3"/>
                    <a:pt x="1" y="5"/>
                  </a:cubicBezTo>
                  <a:cubicBezTo>
                    <a:pt x="0" y="18"/>
                    <a:pt x="1" y="36"/>
                    <a:pt x="5" y="49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CA67FB2-A695-552B-C96F-6B3D07151C0C}"/>
                </a:ext>
              </a:extLst>
            </p:cNvPr>
            <p:cNvSpPr/>
            <p:nvPr/>
          </p:nvSpPr>
          <p:spPr bwMode="auto">
            <a:xfrm>
              <a:off x="10379574" y="1905881"/>
              <a:ext cx="463174" cy="605377"/>
            </a:xfrm>
            <a:custGeom>
              <a:avLst/>
              <a:gdLst>
                <a:gd name="T0" fmla="*/ 39 w 149"/>
                <a:gd name="T1" fmla="*/ 5 h 195"/>
                <a:gd name="T2" fmla="*/ 92 w 149"/>
                <a:gd name="T3" fmla="*/ 4 h 195"/>
                <a:gd name="T4" fmla="*/ 143 w 149"/>
                <a:gd name="T5" fmla="*/ 101 h 195"/>
                <a:gd name="T6" fmla="*/ 96 w 149"/>
                <a:gd name="T7" fmla="*/ 195 h 195"/>
                <a:gd name="T8" fmla="*/ 2 w 149"/>
                <a:gd name="T9" fmla="*/ 125 h 195"/>
                <a:gd name="T10" fmla="*/ 24 w 149"/>
                <a:gd name="T11" fmla="*/ 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95">
                  <a:moveTo>
                    <a:pt x="39" y="5"/>
                  </a:moveTo>
                  <a:cubicBezTo>
                    <a:pt x="57" y="2"/>
                    <a:pt x="75" y="0"/>
                    <a:pt x="92" y="4"/>
                  </a:cubicBezTo>
                  <a:cubicBezTo>
                    <a:pt x="136" y="13"/>
                    <a:pt x="149" y="62"/>
                    <a:pt x="143" y="101"/>
                  </a:cubicBezTo>
                  <a:cubicBezTo>
                    <a:pt x="137" y="136"/>
                    <a:pt x="118" y="167"/>
                    <a:pt x="96" y="195"/>
                  </a:cubicBezTo>
                  <a:cubicBezTo>
                    <a:pt x="64" y="173"/>
                    <a:pt x="34" y="147"/>
                    <a:pt x="2" y="125"/>
                  </a:cubicBezTo>
                  <a:cubicBezTo>
                    <a:pt x="0" y="124"/>
                    <a:pt x="11" y="115"/>
                    <a:pt x="24" y="85"/>
                  </a:cubicBezTo>
                </a:path>
              </a:pathLst>
            </a:custGeom>
            <a:solidFill>
              <a:srgbClr val="476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7C05487-FE92-1740-E571-4A4DDB5BD7B7}"/>
                </a:ext>
              </a:extLst>
            </p:cNvPr>
            <p:cNvSpPr/>
            <p:nvPr/>
          </p:nvSpPr>
          <p:spPr bwMode="auto">
            <a:xfrm>
              <a:off x="10352148" y="1375668"/>
              <a:ext cx="415435" cy="586079"/>
            </a:xfrm>
            <a:custGeom>
              <a:avLst/>
              <a:gdLst>
                <a:gd name="T0" fmla="*/ 37 w 134"/>
                <a:gd name="T1" fmla="*/ 185 h 189"/>
                <a:gd name="T2" fmla="*/ 20 w 134"/>
                <a:gd name="T3" fmla="*/ 177 h 189"/>
                <a:gd name="T4" fmla="*/ 6 w 134"/>
                <a:gd name="T5" fmla="*/ 161 h 189"/>
                <a:gd name="T6" fmla="*/ 0 w 134"/>
                <a:gd name="T7" fmla="*/ 147 h 189"/>
                <a:gd name="T8" fmla="*/ 17 w 134"/>
                <a:gd name="T9" fmla="*/ 150 h 189"/>
                <a:gd name="T10" fmla="*/ 27 w 134"/>
                <a:gd name="T11" fmla="*/ 139 h 189"/>
                <a:gd name="T12" fmla="*/ 36 w 134"/>
                <a:gd name="T13" fmla="*/ 122 h 189"/>
                <a:gd name="T14" fmla="*/ 36 w 134"/>
                <a:gd name="T15" fmla="*/ 121 h 189"/>
                <a:gd name="T16" fmla="*/ 32 w 134"/>
                <a:gd name="T17" fmla="*/ 118 h 189"/>
                <a:gd name="T18" fmla="*/ 26 w 134"/>
                <a:gd name="T19" fmla="*/ 115 h 189"/>
                <a:gd name="T20" fmla="*/ 15 w 134"/>
                <a:gd name="T21" fmla="*/ 103 h 189"/>
                <a:gd name="T22" fmla="*/ 11 w 134"/>
                <a:gd name="T23" fmla="*/ 84 h 189"/>
                <a:gd name="T24" fmla="*/ 39 w 134"/>
                <a:gd name="T25" fmla="*/ 6 h 189"/>
                <a:gd name="T26" fmla="*/ 45 w 134"/>
                <a:gd name="T27" fmla="*/ 3 h 189"/>
                <a:gd name="T28" fmla="*/ 67 w 134"/>
                <a:gd name="T29" fmla="*/ 9 h 189"/>
                <a:gd name="T30" fmla="*/ 88 w 134"/>
                <a:gd name="T31" fmla="*/ 16 h 189"/>
                <a:gd name="T32" fmla="*/ 114 w 134"/>
                <a:gd name="T33" fmla="*/ 24 h 189"/>
                <a:gd name="T34" fmla="*/ 132 w 134"/>
                <a:gd name="T35" fmla="*/ 36 h 189"/>
                <a:gd name="T36" fmla="*/ 126 w 134"/>
                <a:gd name="T37" fmla="*/ 55 h 189"/>
                <a:gd name="T38" fmla="*/ 119 w 134"/>
                <a:gd name="T39" fmla="*/ 75 h 189"/>
                <a:gd name="T40" fmla="*/ 104 w 134"/>
                <a:gd name="T41" fmla="*/ 120 h 189"/>
                <a:gd name="T42" fmla="*/ 95 w 134"/>
                <a:gd name="T43" fmla="*/ 154 h 189"/>
                <a:gd name="T44" fmla="*/ 95 w 134"/>
                <a:gd name="T45" fmla="*/ 168 h 189"/>
                <a:gd name="T46" fmla="*/ 99 w 134"/>
                <a:gd name="T47" fmla="*/ 173 h 189"/>
                <a:gd name="T48" fmla="*/ 104 w 134"/>
                <a:gd name="T49" fmla="*/ 176 h 189"/>
                <a:gd name="T50" fmla="*/ 92 w 134"/>
                <a:gd name="T51" fmla="*/ 182 h 189"/>
                <a:gd name="T52" fmla="*/ 82 w 134"/>
                <a:gd name="T53" fmla="*/ 185 h 189"/>
                <a:gd name="T54" fmla="*/ 37 w 134"/>
                <a:gd name="T55" fmla="*/ 1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4" h="189">
                  <a:moveTo>
                    <a:pt x="37" y="185"/>
                  </a:moveTo>
                  <a:cubicBezTo>
                    <a:pt x="31" y="183"/>
                    <a:pt x="25" y="181"/>
                    <a:pt x="20" y="177"/>
                  </a:cubicBezTo>
                  <a:cubicBezTo>
                    <a:pt x="14" y="173"/>
                    <a:pt x="9" y="167"/>
                    <a:pt x="6" y="161"/>
                  </a:cubicBezTo>
                  <a:cubicBezTo>
                    <a:pt x="4" y="157"/>
                    <a:pt x="4" y="148"/>
                    <a:pt x="0" y="147"/>
                  </a:cubicBezTo>
                  <a:cubicBezTo>
                    <a:pt x="4" y="150"/>
                    <a:pt x="12" y="151"/>
                    <a:pt x="17" y="150"/>
                  </a:cubicBezTo>
                  <a:cubicBezTo>
                    <a:pt x="22" y="148"/>
                    <a:pt x="25" y="143"/>
                    <a:pt x="27" y="139"/>
                  </a:cubicBezTo>
                  <a:cubicBezTo>
                    <a:pt x="31" y="133"/>
                    <a:pt x="34" y="128"/>
                    <a:pt x="36" y="122"/>
                  </a:cubicBezTo>
                  <a:cubicBezTo>
                    <a:pt x="36" y="122"/>
                    <a:pt x="36" y="122"/>
                    <a:pt x="36" y="121"/>
                  </a:cubicBezTo>
                  <a:cubicBezTo>
                    <a:pt x="36" y="120"/>
                    <a:pt x="33" y="118"/>
                    <a:pt x="32" y="118"/>
                  </a:cubicBezTo>
                  <a:cubicBezTo>
                    <a:pt x="30" y="117"/>
                    <a:pt x="28" y="116"/>
                    <a:pt x="26" y="115"/>
                  </a:cubicBezTo>
                  <a:cubicBezTo>
                    <a:pt x="22" y="112"/>
                    <a:pt x="18" y="108"/>
                    <a:pt x="15" y="103"/>
                  </a:cubicBezTo>
                  <a:cubicBezTo>
                    <a:pt x="12" y="97"/>
                    <a:pt x="11" y="91"/>
                    <a:pt x="11" y="84"/>
                  </a:cubicBezTo>
                  <a:cubicBezTo>
                    <a:pt x="8" y="55"/>
                    <a:pt x="18" y="26"/>
                    <a:pt x="39" y="6"/>
                  </a:cubicBezTo>
                  <a:cubicBezTo>
                    <a:pt x="41" y="5"/>
                    <a:pt x="43" y="3"/>
                    <a:pt x="45" y="3"/>
                  </a:cubicBezTo>
                  <a:cubicBezTo>
                    <a:pt x="53" y="0"/>
                    <a:pt x="60" y="8"/>
                    <a:pt x="67" y="9"/>
                  </a:cubicBezTo>
                  <a:cubicBezTo>
                    <a:pt x="74" y="11"/>
                    <a:pt x="81" y="13"/>
                    <a:pt x="88" y="16"/>
                  </a:cubicBezTo>
                  <a:cubicBezTo>
                    <a:pt x="97" y="19"/>
                    <a:pt x="105" y="21"/>
                    <a:pt x="114" y="24"/>
                  </a:cubicBezTo>
                  <a:cubicBezTo>
                    <a:pt x="119" y="27"/>
                    <a:pt x="130" y="30"/>
                    <a:pt x="132" y="36"/>
                  </a:cubicBezTo>
                  <a:cubicBezTo>
                    <a:pt x="134" y="42"/>
                    <a:pt x="128" y="49"/>
                    <a:pt x="126" y="55"/>
                  </a:cubicBezTo>
                  <a:cubicBezTo>
                    <a:pt x="124" y="62"/>
                    <a:pt x="122" y="68"/>
                    <a:pt x="119" y="75"/>
                  </a:cubicBezTo>
                  <a:cubicBezTo>
                    <a:pt x="113" y="90"/>
                    <a:pt x="108" y="105"/>
                    <a:pt x="104" y="120"/>
                  </a:cubicBezTo>
                  <a:cubicBezTo>
                    <a:pt x="100" y="131"/>
                    <a:pt x="97" y="142"/>
                    <a:pt x="95" y="154"/>
                  </a:cubicBezTo>
                  <a:cubicBezTo>
                    <a:pt x="94" y="159"/>
                    <a:pt x="94" y="164"/>
                    <a:pt x="95" y="168"/>
                  </a:cubicBezTo>
                  <a:cubicBezTo>
                    <a:pt x="96" y="170"/>
                    <a:pt x="97" y="172"/>
                    <a:pt x="99" y="173"/>
                  </a:cubicBezTo>
                  <a:cubicBezTo>
                    <a:pt x="100" y="174"/>
                    <a:pt x="103" y="176"/>
                    <a:pt x="104" y="176"/>
                  </a:cubicBezTo>
                  <a:cubicBezTo>
                    <a:pt x="101" y="178"/>
                    <a:pt x="96" y="181"/>
                    <a:pt x="92" y="182"/>
                  </a:cubicBezTo>
                  <a:cubicBezTo>
                    <a:pt x="89" y="183"/>
                    <a:pt x="85" y="184"/>
                    <a:pt x="82" y="185"/>
                  </a:cubicBezTo>
                  <a:cubicBezTo>
                    <a:pt x="67" y="188"/>
                    <a:pt x="52" y="189"/>
                    <a:pt x="37" y="1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E56B2731-733B-3F51-087D-06093CA68AF7}"/>
                </a:ext>
              </a:extLst>
            </p:cNvPr>
            <p:cNvSpPr/>
            <p:nvPr/>
          </p:nvSpPr>
          <p:spPr bwMode="auto">
            <a:xfrm>
              <a:off x="10391762" y="1270032"/>
              <a:ext cx="443876" cy="394105"/>
            </a:xfrm>
            <a:custGeom>
              <a:avLst/>
              <a:gdLst>
                <a:gd name="T0" fmla="*/ 98 w 143"/>
                <a:gd name="T1" fmla="*/ 118 h 127"/>
                <a:gd name="T2" fmla="*/ 108 w 143"/>
                <a:gd name="T3" fmla="*/ 112 h 127"/>
                <a:gd name="T4" fmla="*/ 137 w 143"/>
                <a:gd name="T5" fmla="*/ 106 h 127"/>
                <a:gd name="T6" fmla="*/ 126 w 143"/>
                <a:gd name="T7" fmla="*/ 92 h 127"/>
                <a:gd name="T8" fmla="*/ 138 w 143"/>
                <a:gd name="T9" fmla="*/ 86 h 127"/>
                <a:gd name="T10" fmla="*/ 142 w 143"/>
                <a:gd name="T11" fmla="*/ 74 h 127"/>
                <a:gd name="T12" fmla="*/ 126 w 143"/>
                <a:gd name="T13" fmla="*/ 66 h 127"/>
                <a:gd name="T14" fmla="*/ 133 w 143"/>
                <a:gd name="T15" fmla="*/ 46 h 127"/>
                <a:gd name="T16" fmla="*/ 121 w 143"/>
                <a:gd name="T17" fmla="*/ 40 h 127"/>
                <a:gd name="T18" fmla="*/ 110 w 143"/>
                <a:gd name="T19" fmla="*/ 42 h 127"/>
                <a:gd name="T20" fmla="*/ 103 w 143"/>
                <a:gd name="T21" fmla="*/ 20 h 127"/>
                <a:gd name="T22" fmla="*/ 80 w 143"/>
                <a:gd name="T23" fmla="*/ 25 h 127"/>
                <a:gd name="T24" fmla="*/ 65 w 143"/>
                <a:gd name="T25" fmla="*/ 2 h 127"/>
                <a:gd name="T26" fmla="*/ 41 w 143"/>
                <a:gd name="T27" fmla="*/ 17 h 127"/>
                <a:gd name="T28" fmla="*/ 25 w 143"/>
                <a:gd name="T29" fmla="*/ 12 h 127"/>
                <a:gd name="T30" fmla="*/ 11 w 143"/>
                <a:gd name="T31" fmla="*/ 20 h 127"/>
                <a:gd name="T32" fmla="*/ 18 w 143"/>
                <a:gd name="T33" fmla="*/ 34 h 127"/>
                <a:gd name="T34" fmla="*/ 6 w 143"/>
                <a:gd name="T35" fmla="*/ 37 h 127"/>
                <a:gd name="T36" fmla="*/ 0 w 143"/>
                <a:gd name="T37" fmla="*/ 47 h 127"/>
                <a:gd name="T38" fmla="*/ 3 w 143"/>
                <a:gd name="T39" fmla="*/ 54 h 127"/>
                <a:gd name="T40" fmla="*/ 13 w 143"/>
                <a:gd name="T41" fmla="*/ 59 h 127"/>
                <a:gd name="T42" fmla="*/ 29 w 143"/>
                <a:gd name="T43" fmla="*/ 57 h 127"/>
                <a:gd name="T44" fmla="*/ 30 w 143"/>
                <a:gd name="T45" fmla="*/ 73 h 127"/>
                <a:gd name="T46" fmla="*/ 47 w 143"/>
                <a:gd name="T47" fmla="*/ 77 h 127"/>
                <a:gd name="T48" fmla="*/ 63 w 143"/>
                <a:gd name="T49" fmla="*/ 70 h 127"/>
                <a:gd name="T50" fmla="*/ 67 w 143"/>
                <a:gd name="T51" fmla="*/ 86 h 127"/>
                <a:gd name="T52" fmla="*/ 85 w 143"/>
                <a:gd name="T53" fmla="*/ 87 h 127"/>
                <a:gd name="T54" fmla="*/ 82 w 143"/>
                <a:gd name="T55" fmla="*/ 110 h 127"/>
                <a:gd name="T56" fmla="*/ 88 w 143"/>
                <a:gd name="T57" fmla="*/ 116 h 127"/>
                <a:gd name="T58" fmla="*/ 97 w 143"/>
                <a:gd name="T59" fmla="*/ 118 h 127"/>
                <a:gd name="T60" fmla="*/ 98 w 143"/>
                <a:gd name="T61" fmla="*/ 11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27">
                  <a:moveTo>
                    <a:pt x="98" y="118"/>
                  </a:moveTo>
                  <a:cubicBezTo>
                    <a:pt x="102" y="117"/>
                    <a:pt x="106" y="116"/>
                    <a:pt x="108" y="112"/>
                  </a:cubicBezTo>
                  <a:cubicBezTo>
                    <a:pt x="113" y="127"/>
                    <a:pt x="136" y="120"/>
                    <a:pt x="137" y="106"/>
                  </a:cubicBezTo>
                  <a:cubicBezTo>
                    <a:pt x="137" y="100"/>
                    <a:pt x="132" y="93"/>
                    <a:pt x="126" y="92"/>
                  </a:cubicBezTo>
                  <a:cubicBezTo>
                    <a:pt x="130" y="91"/>
                    <a:pt x="135" y="89"/>
                    <a:pt x="138" y="86"/>
                  </a:cubicBezTo>
                  <a:cubicBezTo>
                    <a:pt x="141" y="83"/>
                    <a:pt x="143" y="79"/>
                    <a:pt x="142" y="74"/>
                  </a:cubicBezTo>
                  <a:cubicBezTo>
                    <a:pt x="141" y="68"/>
                    <a:pt x="132" y="65"/>
                    <a:pt x="126" y="66"/>
                  </a:cubicBezTo>
                  <a:cubicBezTo>
                    <a:pt x="132" y="63"/>
                    <a:pt x="136" y="52"/>
                    <a:pt x="133" y="46"/>
                  </a:cubicBezTo>
                  <a:cubicBezTo>
                    <a:pt x="130" y="42"/>
                    <a:pt x="126" y="40"/>
                    <a:pt x="121" y="40"/>
                  </a:cubicBezTo>
                  <a:cubicBezTo>
                    <a:pt x="119" y="40"/>
                    <a:pt x="111" y="40"/>
                    <a:pt x="110" y="42"/>
                  </a:cubicBezTo>
                  <a:cubicBezTo>
                    <a:pt x="113" y="34"/>
                    <a:pt x="110" y="24"/>
                    <a:pt x="103" y="20"/>
                  </a:cubicBezTo>
                  <a:cubicBezTo>
                    <a:pt x="95" y="16"/>
                    <a:pt x="84" y="18"/>
                    <a:pt x="80" y="25"/>
                  </a:cubicBezTo>
                  <a:cubicBezTo>
                    <a:pt x="80" y="15"/>
                    <a:pt x="74" y="5"/>
                    <a:pt x="65" y="2"/>
                  </a:cubicBezTo>
                  <a:cubicBezTo>
                    <a:pt x="57" y="0"/>
                    <a:pt x="39" y="6"/>
                    <a:pt x="41" y="17"/>
                  </a:cubicBezTo>
                  <a:cubicBezTo>
                    <a:pt x="36" y="14"/>
                    <a:pt x="31" y="12"/>
                    <a:pt x="25" y="12"/>
                  </a:cubicBezTo>
                  <a:cubicBezTo>
                    <a:pt x="19" y="12"/>
                    <a:pt x="13" y="15"/>
                    <a:pt x="11" y="20"/>
                  </a:cubicBezTo>
                  <a:cubicBezTo>
                    <a:pt x="9" y="26"/>
                    <a:pt x="12" y="33"/>
                    <a:pt x="18" y="34"/>
                  </a:cubicBezTo>
                  <a:cubicBezTo>
                    <a:pt x="14" y="34"/>
                    <a:pt x="10" y="35"/>
                    <a:pt x="6" y="37"/>
                  </a:cubicBezTo>
                  <a:cubicBezTo>
                    <a:pt x="2" y="39"/>
                    <a:pt x="0" y="43"/>
                    <a:pt x="0" y="47"/>
                  </a:cubicBezTo>
                  <a:cubicBezTo>
                    <a:pt x="0" y="50"/>
                    <a:pt x="1" y="52"/>
                    <a:pt x="3" y="54"/>
                  </a:cubicBezTo>
                  <a:cubicBezTo>
                    <a:pt x="5" y="57"/>
                    <a:pt x="9" y="59"/>
                    <a:pt x="13" y="59"/>
                  </a:cubicBezTo>
                  <a:cubicBezTo>
                    <a:pt x="19" y="60"/>
                    <a:pt x="24" y="59"/>
                    <a:pt x="29" y="57"/>
                  </a:cubicBezTo>
                  <a:cubicBezTo>
                    <a:pt x="25" y="62"/>
                    <a:pt x="26" y="69"/>
                    <a:pt x="30" y="73"/>
                  </a:cubicBezTo>
                  <a:cubicBezTo>
                    <a:pt x="35" y="77"/>
                    <a:pt x="41" y="78"/>
                    <a:pt x="47" y="77"/>
                  </a:cubicBezTo>
                  <a:cubicBezTo>
                    <a:pt x="53" y="76"/>
                    <a:pt x="58" y="73"/>
                    <a:pt x="63" y="70"/>
                  </a:cubicBezTo>
                  <a:cubicBezTo>
                    <a:pt x="59" y="75"/>
                    <a:pt x="62" y="83"/>
                    <a:pt x="67" y="86"/>
                  </a:cubicBezTo>
                  <a:cubicBezTo>
                    <a:pt x="73" y="90"/>
                    <a:pt x="80" y="89"/>
                    <a:pt x="85" y="87"/>
                  </a:cubicBezTo>
                  <a:cubicBezTo>
                    <a:pt x="79" y="89"/>
                    <a:pt x="81" y="105"/>
                    <a:pt x="82" y="110"/>
                  </a:cubicBezTo>
                  <a:cubicBezTo>
                    <a:pt x="83" y="112"/>
                    <a:pt x="85" y="115"/>
                    <a:pt x="88" y="116"/>
                  </a:cubicBezTo>
                  <a:cubicBezTo>
                    <a:pt x="91" y="118"/>
                    <a:pt x="94" y="118"/>
                    <a:pt x="97" y="118"/>
                  </a:cubicBezTo>
                  <a:cubicBezTo>
                    <a:pt x="97" y="118"/>
                    <a:pt x="98" y="118"/>
                    <a:pt x="98" y="11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E7370DB-EEA3-E961-A320-13E8A9691D3A}"/>
                </a:ext>
              </a:extLst>
            </p:cNvPr>
            <p:cNvSpPr/>
            <p:nvPr/>
          </p:nvSpPr>
          <p:spPr bwMode="auto">
            <a:xfrm>
              <a:off x="10447627" y="1747426"/>
              <a:ext cx="84306" cy="40629"/>
            </a:xfrm>
            <a:custGeom>
              <a:avLst/>
              <a:gdLst>
                <a:gd name="T0" fmla="*/ 5 w 27"/>
                <a:gd name="T1" fmla="*/ 0 h 13"/>
                <a:gd name="T2" fmla="*/ 5 w 27"/>
                <a:gd name="T3" fmla="*/ 2 h 13"/>
                <a:gd name="T4" fmla="*/ 4 w 27"/>
                <a:gd name="T5" fmla="*/ 4 h 13"/>
                <a:gd name="T6" fmla="*/ 4 w 27"/>
                <a:gd name="T7" fmla="*/ 4 h 13"/>
                <a:gd name="T8" fmla="*/ 2 w 27"/>
                <a:gd name="T9" fmla="*/ 8 h 13"/>
                <a:gd name="T10" fmla="*/ 2 w 27"/>
                <a:gd name="T11" fmla="*/ 9 h 13"/>
                <a:gd name="T12" fmla="*/ 0 w 27"/>
                <a:gd name="T13" fmla="*/ 13 h 13"/>
                <a:gd name="T14" fmla="*/ 22 w 27"/>
                <a:gd name="T15" fmla="*/ 7 h 13"/>
                <a:gd name="T16" fmla="*/ 27 w 27"/>
                <a:gd name="T17" fmla="*/ 1 h 13"/>
                <a:gd name="T18" fmla="*/ 5 w 27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3">
                  <a:moveTo>
                    <a:pt x="5" y="0"/>
                  </a:moveTo>
                  <a:cubicBezTo>
                    <a:pt x="5" y="1"/>
                    <a:pt x="5" y="2"/>
                    <a:pt x="5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3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1" y="12"/>
                    <a:pt x="0" y="13"/>
                  </a:cubicBezTo>
                  <a:cubicBezTo>
                    <a:pt x="7" y="13"/>
                    <a:pt x="16" y="13"/>
                    <a:pt x="22" y="7"/>
                  </a:cubicBezTo>
                  <a:cubicBezTo>
                    <a:pt x="24" y="5"/>
                    <a:pt x="26" y="3"/>
                    <a:pt x="27" y="1"/>
                  </a:cubicBezTo>
                  <a:cubicBezTo>
                    <a:pt x="20" y="3"/>
                    <a:pt x="13" y="3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9CA6B3E9-ACEA-2393-2888-C737338E2839}"/>
                </a:ext>
              </a:extLst>
            </p:cNvPr>
            <p:cNvSpPr/>
            <p:nvPr/>
          </p:nvSpPr>
          <p:spPr bwMode="auto">
            <a:xfrm>
              <a:off x="10411061" y="1629601"/>
              <a:ext cx="65007" cy="40629"/>
            </a:xfrm>
            <a:custGeom>
              <a:avLst/>
              <a:gdLst>
                <a:gd name="T0" fmla="*/ 0 w 21"/>
                <a:gd name="T1" fmla="*/ 0 h 13"/>
                <a:gd name="T2" fmla="*/ 8 w 21"/>
                <a:gd name="T3" fmla="*/ 11 h 13"/>
                <a:gd name="T4" fmla="*/ 21 w 21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cubicBezTo>
                    <a:pt x="0" y="5"/>
                    <a:pt x="3" y="10"/>
                    <a:pt x="8" y="11"/>
                  </a:cubicBezTo>
                  <a:cubicBezTo>
                    <a:pt x="13" y="13"/>
                    <a:pt x="18" y="11"/>
                    <a:pt x="21" y="7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738C89F-9937-F577-2C56-5F0670DEDA11}"/>
                </a:ext>
              </a:extLst>
            </p:cNvPr>
            <p:cNvSpPr/>
            <p:nvPr/>
          </p:nvSpPr>
          <p:spPr bwMode="auto">
            <a:xfrm>
              <a:off x="10631475" y="1588972"/>
              <a:ext cx="99542" cy="99542"/>
            </a:xfrm>
            <a:custGeom>
              <a:avLst/>
              <a:gdLst>
                <a:gd name="T0" fmla="*/ 0 w 32"/>
                <a:gd name="T1" fmla="*/ 6 h 32"/>
                <a:gd name="T2" fmla="*/ 16 w 32"/>
                <a:gd name="T3" fmla="*/ 0 h 32"/>
                <a:gd name="T4" fmla="*/ 30 w 32"/>
                <a:gd name="T5" fmla="*/ 9 h 32"/>
                <a:gd name="T6" fmla="*/ 28 w 32"/>
                <a:gd name="T7" fmla="*/ 24 h 32"/>
                <a:gd name="T8" fmla="*/ 16 w 32"/>
                <a:gd name="T9" fmla="*/ 31 h 32"/>
                <a:gd name="T10" fmla="*/ 4 w 3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6"/>
                  </a:moveTo>
                  <a:cubicBezTo>
                    <a:pt x="5" y="2"/>
                    <a:pt x="10" y="0"/>
                    <a:pt x="16" y="0"/>
                  </a:cubicBezTo>
                  <a:cubicBezTo>
                    <a:pt x="22" y="1"/>
                    <a:pt x="28" y="4"/>
                    <a:pt x="30" y="9"/>
                  </a:cubicBezTo>
                  <a:cubicBezTo>
                    <a:pt x="32" y="14"/>
                    <a:pt x="31" y="19"/>
                    <a:pt x="28" y="24"/>
                  </a:cubicBezTo>
                  <a:cubicBezTo>
                    <a:pt x="26" y="28"/>
                    <a:pt x="21" y="31"/>
                    <a:pt x="16" y="31"/>
                  </a:cubicBezTo>
                  <a:cubicBezTo>
                    <a:pt x="11" y="32"/>
                    <a:pt x="7" y="31"/>
                    <a:pt x="4" y="28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1CAEC51-AEE1-452B-DCD6-927DDD1D4369}"/>
                </a:ext>
              </a:extLst>
            </p:cNvPr>
            <p:cNvSpPr/>
            <p:nvPr/>
          </p:nvSpPr>
          <p:spPr bwMode="auto">
            <a:xfrm>
              <a:off x="10631475" y="1588972"/>
              <a:ext cx="99542" cy="99542"/>
            </a:xfrm>
            <a:custGeom>
              <a:avLst/>
              <a:gdLst>
                <a:gd name="T0" fmla="*/ 0 w 32"/>
                <a:gd name="T1" fmla="*/ 6 h 32"/>
                <a:gd name="T2" fmla="*/ 16 w 32"/>
                <a:gd name="T3" fmla="*/ 0 h 32"/>
                <a:gd name="T4" fmla="*/ 30 w 32"/>
                <a:gd name="T5" fmla="*/ 9 h 32"/>
                <a:gd name="T6" fmla="*/ 28 w 32"/>
                <a:gd name="T7" fmla="*/ 24 h 32"/>
                <a:gd name="T8" fmla="*/ 16 w 32"/>
                <a:gd name="T9" fmla="*/ 31 h 32"/>
                <a:gd name="T10" fmla="*/ 4 w 3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6"/>
                  </a:moveTo>
                  <a:cubicBezTo>
                    <a:pt x="5" y="2"/>
                    <a:pt x="10" y="0"/>
                    <a:pt x="16" y="0"/>
                  </a:cubicBezTo>
                  <a:cubicBezTo>
                    <a:pt x="22" y="1"/>
                    <a:pt x="28" y="4"/>
                    <a:pt x="30" y="9"/>
                  </a:cubicBezTo>
                  <a:cubicBezTo>
                    <a:pt x="32" y="14"/>
                    <a:pt x="31" y="19"/>
                    <a:pt x="28" y="24"/>
                  </a:cubicBezTo>
                  <a:cubicBezTo>
                    <a:pt x="26" y="28"/>
                    <a:pt x="21" y="31"/>
                    <a:pt x="16" y="31"/>
                  </a:cubicBezTo>
                  <a:cubicBezTo>
                    <a:pt x="11" y="32"/>
                    <a:pt x="7" y="31"/>
                    <a:pt x="4" y="28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BE26715-479B-CC5C-71D9-48E977C71E11}"/>
                </a:ext>
              </a:extLst>
            </p:cNvPr>
            <p:cNvSpPr/>
            <p:nvPr/>
          </p:nvSpPr>
          <p:spPr bwMode="auto">
            <a:xfrm>
              <a:off x="10643664" y="1608271"/>
              <a:ext cx="46724" cy="21331"/>
            </a:xfrm>
            <a:custGeom>
              <a:avLst/>
              <a:gdLst>
                <a:gd name="T0" fmla="*/ 15 w 15"/>
                <a:gd name="T1" fmla="*/ 0 h 7"/>
                <a:gd name="T2" fmla="*/ 7 w 15"/>
                <a:gd name="T3" fmla="*/ 2 h 7"/>
                <a:gd name="T4" fmla="*/ 0 w 1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12" y="0"/>
                    <a:pt x="10" y="1"/>
                    <a:pt x="7" y="2"/>
                  </a:cubicBezTo>
                  <a:cubicBezTo>
                    <a:pt x="4" y="4"/>
                    <a:pt x="2" y="5"/>
                    <a:pt x="0" y="7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20F9755-279A-41C9-E38E-926003A07FAA}"/>
                </a:ext>
              </a:extLst>
            </p:cNvPr>
            <p:cNvSpPr/>
            <p:nvPr/>
          </p:nvSpPr>
          <p:spPr bwMode="auto">
            <a:xfrm>
              <a:off x="10643664" y="1608271"/>
              <a:ext cx="46724" cy="21331"/>
            </a:xfrm>
            <a:custGeom>
              <a:avLst/>
              <a:gdLst>
                <a:gd name="T0" fmla="*/ 15 w 15"/>
                <a:gd name="T1" fmla="*/ 0 h 7"/>
                <a:gd name="T2" fmla="*/ 7 w 15"/>
                <a:gd name="T3" fmla="*/ 2 h 7"/>
                <a:gd name="T4" fmla="*/ 0 w 1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12" y="0"/>
                    <a:pt x="10" y="1"/>
                    <a:pt x="7" y="2"/>
                  </a:cubicBezTo>
                  <a:cubicBezTo>
                    <a:pt x="4" y="4"/>
                    <a:pt x="2" y="5"/>
                    <a:pt x="0" y="7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C95FA8F-3E78-8B64-3848-07B3C9AAC2B5}"/>
                </a:ext>
              </a:extLst>
            </p:cNvPr>
            <p:cNvSpPr/>
            <p:nvPr/>
          </p:nvSpPr>
          <p:spPr bwMode="auto">
            <a:xfrm>
              <a:off x="10010862" y="2008470"/>
              <a:ext cx="71101" cy="90401"/>
            </a:xfrm>
            <a:custGeom>
              <a:avLst/>
              <a:gdLst>
                <a:gd name="T0" fmla="*/ 0 w 23"/>
                <a:gd name="T1" fmla="*/ 29 h 29"/>
                <a:gd name="T2" fmla="*/ 16 w 23"/>
                <a:gd name="T3" fmla="*/ 10 h 29"/>
                <a:gd name="T4" fmla="*/ 23 w 23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9">
                  <a:moveTo>
                    <a:pt x="0" y="29"/>
                  </a:moveTo>
                  <a:cubicBezTo>
                    <a:pt x="5" y="23"/>
                    <a:pt x="10" y="16"/>
                    <a:pt x="16" y="10"/>
                  </a:cubicBezTo>
                  <a:cubicBezTo>
                    <a:pt x="18" y="7"/>
                    <a:pt x="21" y="3"/>
                    <a:pt x="23" y="0"/>
                  </a:cubicBezTo>
                </a:path>
              </a:pathLst>
            </a:custGeom>
            <a:solidFill>
              <a:srgbClr val="7696EA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F26ECE5-06E0-5CAD-5CA3-2280ED8F984B}"/>
                </a:ext>
              </a:extLst>
            </p:cNvPr>
            <p:cNvSpPr/>
            <p:nvPr/>
          </p:nvSpPr>
          <p:spPr bwMode="auto">
            <a:xfrm>
              <a:off x="10010862" y="2008470"/>
              <a:ext cx="71101" cy="90401"/>
            </a:xfrm>
            <a:custGeom>
              <a:avLst/>
              <a:gdLst>
                <a:gd name="T0" fmla="*/ 0 w 23"/>
                <a:gd name="T1" fmla="*/ 29 h 29"/>
                <a:gd name="T2" fmla="*/ 16 w 23"/>
                <a:gd name="T3" fmla="*/ 10 h 29"/>
                <a:gd name="T4" fmla="*/ 23 w 23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9">
                  <a:moveTo>
                    <a:pt x="0" y="29"/>
                  </a:moveTo>
                  <a:cubicBezTo>
                    <a:pt x="5" y="23"/>
                    <a:pt x="10" y="16"/>
                    <a:pt x="16" y="10"/>
                  </a:cubicBezTo>
                  <a:cubicBezTo>
                    <a:pt x="18" y="7"/>
                    <a:pt x="21" y="3"/>
                    <a:pt x="23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A4FDE6A-043F-3EBB-2103-D0598532B17C}"/>
                </a:ext>
              </a:extLst>
            </p:cNvPr>
            <p:cNvSpPr/>
            <p:nvPr/>
          </p:nvSpPr>
          <p:spPr bwMode="auto">
            <a:xfrm>
              <a:off x="8610166" y="2418827"/>
              <a:ext cx="1121370" cy="638897"/>
            </a:xfrm>
            <a:custGeom>
              <a:avLst/>
              <a:gdLst>
                <a:gd name="T0" fmla="*/ 361 w 361"/>
                <a:gd name="T1" fmla="*/ 40 h 206"/>
                <a:gd name="T2" fmla="*/ 163 w 361"/>
                <a:gd name="T3" fmla="*/ 7 h 206"/>
                <a:gd name="T4" fmla="*/ 69 w 361"/>
                <a:gd name="T5" fmla="*/ 38 h 206"/>
                <a:gd name="T6" fmla="*/ 23 w 361"/>
                <a:gd name="T7" fmla="*/ 128 h 206"/>
                <a:gd name="T8" fmla="*/ 0 w 361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06">
                  <a:moveTo>
                    <a:pt x="361" y="40"/>
                  </a:moveTo>
                  <a:cubicBezTo>
                    <a:pt x="286" y="26"/>
                    <a:pt x="238" y="21"/>
                    <a:pt x="163" y="7"/>
                  </a:cubicBezTo>
                  <a:cubicBezTo>
                    <a:pt x="130" y="0"/>
                    <a:pt x="92" y="13"/>
                    <a:pt x="69" y="38"/>
                  </a:cubicBezTo>
                  <a:cubicBezTo>
                    <a:pt x="46" y="63"/>
                    <a:pt x="34" y="95"/>
                    <a:pt x="23" y="128"/>
                  </a:cubicBezTo>
                  <a:cubicBezTo>
                    <a:pt x="15" y="153"/>
                    <a:pt x="7" y="179"/>
                    <a:pt x="0" y="206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FCDFE22-E910-B03A-88D7-7CB9177F34EB}"/>
                </a:ext>
              </a:extLst>
            </p:cNvPr>
            <p:cNvSpPr/>
            <p:nvPr/>
          </p:nvSpPr>
          <p:spPr bwMode="auto">
            <a:xfrm>
              <a:off x="9044900" y="2849498"/>
              <a:ext cx="31488" cy="137124"/>
            </a:xfrm>
            <a:custGeom>
              <a:avLst/>
              <a:gdLst>
                <a:gd name="T0" fmla="*/ 10 w 10"/>
                <a:gd name="T1" fmla="*/ 44 h 44"/>
                <a:gd name="T2" fmla="*/ 0 w 10"/>
                <a:gd name="T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44">
                  <a:moveTo>
                    <a:pt x="10" y="44"/>
                  </a:moveTo>
                  <a:cubicBezTo>
                    <a:pt x="7" y="29"/>
                    <a:pt x="4" y="1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F97FB755-09A6-1686-5D8C-9C8FE55AF17C}"/>
                </a:ext>
              </a:extLst>
            </p:cNvPr>
            <p:cNvSpPr/>
            <p:nvPr/>
          </p:nvSpPr>
          <p:spPr bwMode="auto">
            <a:xfrm>
              <a:off x="10388715" y="2120201"/>
              <a:ext cx="137124" cy="196037"/>
            </a:xfrm>
            <a:custGeom>
              <a:avLst/>
              <a:gdLst>
                <a:gd name="T0" fmla="*/ 8 w 44"/>
                <a:gd name="T1" fmla="*/ 63 h 63"/>
                <a:gd name="T2" fmla="*/ 0 w 44"/>
                <a:gd name="T3" fmla="*/ 58 h 63"/>
                <a:gd name="T4" fmla="*/ 40 w 44"/>
                <a:gd name="T5" fmla="*/ 9 h 63"/>
                <a:gd name="T6" fmla="*/ 44 w 44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3">
                  <a:moveTo>
                    <a:pt x="8" y="63"/>
                  </a:moveTo>
                  <a:cubicBezTo>
                    <a:pt x="5" y="61"/>
                    <a:pt x="3" y="60"/>
                    <a:pt x="0" y="58"/>
                  </a:cubicBezTo>
                  <a:cubicBezTo>
                    <a:pt x="14" y="42"/>
                    <a:pt x="27" y="26"/>
                    <a:pt x="40" y="9"/>
                  </a:cubicBezTo>
                  <a:cubicBezTo>
                    <a:pt x="42" y="7"/>
                    <a:pt x="44" y="4"/>
                    <a:pt x="44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8E9DF2DF-6FE3-A81D-33C9-68CCE31C8D1F}"/>
                </a:ext>
              </a:extLst>
            </p:cNvPr>
            <p:cNvSpPr/>
            <p:nvPr/>
          </p:nvSpPr>
          <p:spPr bwMode="auto">
            <a:xfrm>
              <a:off x="10000705" y="2014565"/>
              <a:ext cx="78212" cy="75164"/>
            </a:xfrm>
            <a:custGeom>
              <a:avLst/>
              <a:gdLst>
                <a:gd name="T0" fmla="*/ 0 w 25"/>
                <a:gd name="T1" fmla="*/ 14 h 24"/>
                <a:gd name="T2" fmla="*/ 1 w 25"/>
                <a:gd name="T3" fmla="*/ 12 h 24"/>
                <a:gd name="T4" fmla="*/ 6 w 25"/>
                <a:gd name="T5" fmla="*/ 8 h 24"/>
                <a:gd name="T6" fmla="*/ 12 w 25"/>
                <a:gd name="T7" fmla="*/ 6 h 24"/>
                <a:gd name="T8" fmla="*/ 18 w 25"/>
                <a:gd name="T9" fmla="*/ 1 h 24"/>
                <a:gd name="T10" fmla="*/ 21 w 25"/>
                <a:gd name="T11" fmla="*/ 1 h 24"/>
                <a:gd name="T12" fmla="*/ 24 w 25"/>
                <a:gd name="T13" fmla="*/ 0 h 24"/>
                <a:gd name="T14" fmla="*/ 22 w 25"/>
                <a:gd name="T15" fmla="*/ 4 h 24"/>
                <a:gd name="T16" fmla="*/ 17 w 25"/>
                <a:gd name="T17" fmla="*/ 12 h 24"/>
                <a:gd name="T18" fmla="*/ 12 w 25"/>
                <a:gd name="T19" fmla="*/ 18 h 24"/>
                <a:gd name="T20" fmla="*/ 6 w 25"/>
                <a:gd name="T21" fmla="*/ 24 h 24"/>
                <a:gd name="T22" fmla="*/ 1 w 25"/>
                <a:gd name="T23" fmla="*/ 19 h 24"/>
                <a:gd name="T24" fmla="*/ 0 w 25"/>
                <a:gd name="T2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4">
                  <a:moveTo>
                    <a:pt x="0" y="14"/>
                  </a:moveTo>
                  <a:cubicBezTo>
                    <a:pt x="1" y="14"/>
                    <a:pt x="1" y="13"/>
                    <a:pt x="1" y="12"/>
                  </a:cubicBezTo>
                  <a:cubicBezTo>
                    <a:pt x="2" y="11"/>
                    <a:pt x="4" y="9"/>
                    <a:pt x="6" y="8"/>
                  </a:cubicBezTo>
                  <a:cubicBezTo>
                    <a:pt x="9" y="8"/>
                    <a:pt x="11" y="9"/>
                    <a:pt x="12" y="6"/>
                  </a:cubicBezTo>
                  <a:cubicBezTo>
                    <a:pt x="13" y="3"/>
                    <a:pt x="15" y="1"/>
                    <a:pt x="18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25" y="1"/>
                    <a:pt x="23" y="3"/>
                    <a:pt x="22" y="4"/>
                  </a:cubicBezTo>
                  <a:cubicBezTo>
                    <a:pt x="21" y="7"/>
                    <a:pt x="19" y="9"/>
                    <a:pt x="17" y="12"/>
                  </a:cubicBezTo>
                  <a:cubicBezTo>
                    <a:pt x="16" y="14"/>
                    <a:pt x="14" y="16"/>
                    <a:pt x="12" y="18"/>
                  </a:cubicBezTo>
                  <a:cubicBezTo>
                    <a:pt x="11" y="19"/>
                    <a:pt x="6" y="24"/>
                    <a:pt x="6" y="24"/>
                  </a:cubicBezTo>
                  <a:cubicBezTo>
                    <a:pt x="5" y="22"/>
                    <a:pt x="3" y="21"/>
                    <a:pt x="1" y="19"/>
                  </a:cubicBezTo>
                  <a:cubicBezTo>
                    <a:pt x="0" y="18"/>
                    <a:pt x="0" y="16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4113FEE-B187-55FB-D190-92FC93709467}"/>
                </a:ext>
              </a:extLst>
            </p:cNvPr>
            <p:cNvSpPr/>
            <p:nvPr/>
          </p:nvSpPr>
          <p:spPr bwMode="auto">
            <a:xfrm>
              <a:off x="10352148" y="2607753"/>
              <a:ext cx="108684" cy="21331"/>
            </a:xfrm>
            <a:custGeom>
              <a:avLst/>
              <a:gdLst>
                <a:gd name="T0" fmla="*/ 0 w 35"/>
                <a:gd name="T1" fmla="*/ 5 h 7"/>
                <a:gd name="T2" fmla="*/ 19 w 35"/>
                <a:gd name="T3" fmla="*/ 7 h 7"/>
                <a:gd name="T4" fmla="*/ 3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0" y="5"/>
                  </a:moveTo>
                  <a:cubicBezTo>
                    <a:pt x="6" y="7"/>
                    <a:pt x="12" y="7"/>
                    <a:pt x="19" y="7"/>
                  </a:cubicBezTo>
                  <a:cubicBezTo>
                    <a:pt x="25" y="6"/>
                    <a:pt x="31" y="4"/>
                    <a:pt x="35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7116E90-852E-8B54-6913-83557239C93D}"/>
                </a:ext>
              </a:extLst>
            </p:cNvPr>
            <p:cNvSpPr/>
            <p:nvPr/>
          </p:nvSpPr>
          <p:spPr bwMode="auto">
            <a:xfrm>
              <a:off x="10476068" y="2573218"/>
              <a:ext cx="24378" cy="25394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3" y="6"/>
                    <a:pt x="6" y="3"/>
                    <a:pt x="8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16FD6B6F-FE89-68B9-5817-5D73EE115A49}"/>
                </a:ext>
              </a:extLst>
            </p:cNvPr>
            <p:cNvSpPr/>
            <p:nvPr/>
          </p:nvSpPr>
          <p:spPr bwMode="auto">
            <a:xfrm>
              <a:off x="10370432" y="2362961"/>
              <a:ext cx="28441" cy="0"/>
            </a:xfrm>
            <a:custGeom>
              <a:avLst/>
              <a:gdLst>
                <a:gd name="T0" fmla="*/ 0 w 9"/>
                <a:gd name="T1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cubicBezTo>
                    <a:pt x="3" y="0"/>
                    <a:pt x="6" y="0"/>
                    <a:pt x="9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30DC92A4-DF84-5243-B606-57EFFAA0682E}"/>
                </a:ext>
              </a:extLst>
            </p:cNvPr>
            <p:cNvSpPr/>
            <p:nvPr/>
          </p:nvSpPr>
          <p:spPr bwMode="auto">
            <a:xfrm>
              <a:off x="9882880" y="2890127"/>
              <a:ext cx="183848" cy="46724"/>
            </a:xfrm>
            <a:custGeom>
              <a:avLst/>
              <a:gdLst>
                <a:gd name="T0" fmla="*/ 0 w 59"/>
                <a:gd name="T1" fmla="*/ 15 h 15"/>
                <a:gd name="T2" fmla="*/ 34 w 59"/>
                <a:gd name="T3" fmla="*/ 9 h 15"/>
                <a:gd name="T4" fmla="*/ 59 w 59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5">
                  <a:moveTo>
                    <a:pt x="0" y="15"/>
                  </a:moveTo>
                  <a:cubicBezTo>
                    <a:pt x="12" y="14"/>
                    <a:pt x="23" y="12"/>
                    <a:pt x="34" y="9"/>
                  </a:cubicBezTo>
                  <a:cubicBezTo>
                    <a:pt x="40" y="7"/>
                    <a:pt x="54" y="2"/>
                    <a:pt x="59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C89B9E4-712B-C5DF-10C2-477636EA64F6}"/>
                </a:ext>
              </a:extLst>
            </p:cNvPr>
            <p:cNvSpPr/>
            <p:nvPr/>
          </p:nvSpPr>
          <p:spPr bwMode="auto">
            <a:xfrm>
              <a:off x="10243465" y="2737767"/>
              <a:ext cx="46724" cy="52818"/>
            </a:xfrm>
            <a:custGeom>
              <a:avLst/>
              <a:gdLst>
                <a:gd name="T0" fmla="*/ 15 w 15"/>
                <a:gd name="T1" fmla="*/ 0 h 17"/>
                <a:gd name="T2" fmla="*/ 0 w 15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7">
                  <a:moveTo>
                    <a:pt x="15" y="0"/>
                  </a:moveTo>
                  <a:cubicBezTo>
                    <a:pt x="10" y="6"/>
                    <a:pt x="5" y="12"/>
                    <a:pt x="0" y="17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15C01175-E443-BCA1-949F-D6EA4A79FAF1}"/>
                </a:ext>
              </a:extLst>
            </p:cNvPr>
            <p:cNvSpPr/>
            <p:nvPr/>
          </p:nvSpPr>
          <p:spPr bwMode="auto">
            <a:xfrm>
              <a:off x="9064198" y="2834261"/>
              <a:ext cx="3048" cy="40629"/>
            </a:xfrm>
            <a:custGeom>
              <a:avLst/>
              <a:gdLst>
                <a:gd name="T0" fmla="*/ 0 w 1"/>
                <a:gd name="T1" fmla="*/ 0 h 13"/>
                <a:gd name="T2" fmla="*/ 1 w 1"/>
                <a:gd name="T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cubicBezTo>
                    <a:pt x="0" y="4"/>
                    <a:pt x="1" y="8"/>
                    <a:pt x="1" y="13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7800283-91C9-5D4F-05AB-AF4A94C80BA0}"/>
                </a:ext>
              </a:extLst>
            </p:cNvPr>
            <p:cNvSpPr/>
            <p:nvPr/>
          </p:nvSpPr>
          <p:spPr bwMode="auto">
            <a:xfrm>
              <a:off x="9914368" y="2902316"/>
              <a:ext cx="43677" cy="10157"/>
            </a:xfrm>
            <a:custGeom>
              <a:avLst/>
              <a:gdLst>
                <a:gd name="T0" fmla="*/ 0 w 14"/>
                <a:gd name="T1" fmla="*/ 3 h 3"/>
                <a:gd name="T2" fmla="*/ 14 w 14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3">
                  <a:moveTo>
                    <a:pt x="0" y="3"/>
                  </a:moveTo>
                  <a:cubicBezTo>
                    <a:pt x="5" y="2"/>
                    <a:pt x="10" y="1"/>
                    <a:pt x="14" y="0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35F90E-08BE-4B72-7068-9AED1C4D9D99}"/>
                </a:ext>
              </a:extLst>
            </p:cNvPr>
            <p:cNvSpPr/>
            <p:nvPr/>
          </p:nvSpPr>
          <p:spPr bwMode="auto">
            <a:xfrm>
              <a:off x="8892540" y="2511258"/>
              <a:ext cx="46724" cy="22346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10" y="1"/>
                    <a:pt x="4" y="4"/>
                    <a:pt x="0" y="7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91CB672-B58E-B774-AECF-8D8AA0041EDC}"/>
                </a:ext>
              </a:extLst>
            </p:cNvPr>
            <p:cNvSpPr/>
            <p:nvPr/>
          </p:nvSpPr>
          <p:spPr bwMode="auto">
            <a:xfrm>
              <a:off x="9044900" y="2182160"/>
              <a:ext cx="52818" cy="28441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1" y="2"/>
                    <a:pt x="5" y="5"/>
                    <a:pt x="0" y="9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36FE14A5-046E-2599-5B89-8F90E9608914}"/>
                </a:ext>
              </a:extLst>
            </p:cNvPr>
            <p:cNvSpPr/>
            <p:nvPr/>
          </p:nvSpPr>
          <p:spPr bwMode="auto">
            <a:xfrm>
              <a:off x="8865114" y="2548840"/>
              <a:ext cx="12189" cy="15236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2"/>
                    <a:pt x="2" y="4"/>
                    <a:pt x="0" y="5"/>
                  </a:cubicBezTo>
                </a:path>
              </a:pathLst>
            </a:custGeom>
            <a:noFill/>
            <a:ln w="9525" cap="flat">
              <a:solidFill>
                <a:srgbClr val="22222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368A02A-3940-C0EE-52CB-A6F5D03A8F2E}"/>
              </a:ext>
            </a:extLst>
          </p:cNvPr>
          <p:cNvCxnSpPr>
            <a:cxnSpLocks/>
          </p:cNvCxnSpPr>
          <p:nvPr/>
        </p:nvCxnSpPr>
        <p:spPr>
          <a:xfrm>
            <a:off x="2782092" y="5340079"/>
            <a:ext cx="2181794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C5D3B74-1450-8A26-E2F8-A3C74E1B82C0}"/>
              </a:ext>
            </a:extLst>
          </p:cNvPr>
          <p:cNvSpPr/>
          <p:nvPr/>
        </p:nvSpPr>
        <p:spPr>
          <a:xfrm>
            <a:off x="734313" y="1898538"/>
            <a:ext cx="7034825" cy="1806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</a:t>
            </a: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C2376-9A1B-4E70-AF51-58B5476C9C17}"/>
              </a:ext>
            </a:extLst>
          </p:cNvPr>
          <p:cNvSpPr txBox="1"/>
          <p:nvPr/>
        </p:nvSpPr>
        <p:spPr>
          <a:xfrm>
            <a:off x="734313" y="1297520"/>
            <a:ext cx="7034825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课程分析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7E227D-B106-1A71-E415-09FDE6095864}"/>
              </a:ext>
            </a:extLst>
          </p:cNvPr>
          <p:cNvSpPr/>
          <p:nvPr/>
        </p:nvSpPr>
        <p:spPr>
          <a:xfrm>
            <a:off x="5295410" y="4598543"/>
            <a:ext cx="1483072" cy="148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基本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原理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A8BDEC-EB57-6BBF-6438-F31590602FB2}"/>
              </a:ext>
            </a:extLst>
          </p:cNvPr>
          <p:cNvSpPr/>
          <p:nvPr/>
        </p:nvSpPr>
        <p:spPr>
          <a:xfrm>
            <a:off x="9548653" y="4598543"/>
            <a:ext cx="1483072" cy="1483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应用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kumimoji="1" lang="zh-CN" altLang="en-US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场景</a:t>
            </a:r>
            <a:endParaRPr kumimoji="1" lang="en-US" altLang="zh-CN" b="1" dirty="0">
              <a:solidFill>
                <a:schemeClr val="lt1">
                  <a:lumMod val="10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B59EFA-C82C-85B0-A8F8-A3994A370D53}"/>
              </a:ext>
            </a:extLst>
          </p:cNvPr>
          <p:cNvCxnSpPr>
            <a:cxnSpLocks/>
          </p:cNvCxnSpPr>
          <p:nvPr/>
        </p:nvCxnSpPr>
        <p:spPr>
          <a:xfrm>
            <a:off x="7116022" y="5340079"/>
            <a:ext cx="2181794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7385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7C9A-F373-4109-DDCA-625FFBA5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C7C0D9-0E80-FC91-3E42-5D08364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FD25AB-0EAA-5F62-49BB-1AF1E6DF07F7}"/>
              </a:ext>
            </a:extLst>
          </p:cNvPr>
          <p:cNvSpPr/>
          <p:nvPr/>
        </p:nvSpPr>
        <p:spPr>
          <a:xfrm>
            <a:off x="0" y="3714750"/>
            <a:ext cx="12192000" cy="314325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086BBA-6605-D77C-FE01-E94D7B388C00}"/>
              </a:ext>
            </a:extLst>
          </p:cNvPr>
          <p:cNvSpPr/>
          <p:nvPr/>
        </p:nvSpPr>
        <p:spPr>
          <a:xfrm>
            <a:off x="660403" y="1690316"/>
            <a:ext cx="5318121" cy="672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A4F6BB-56C8-7283-107A-FCEA203C73CA}"/>
              </a:ext>
            </a:extLst>
          </p:cNvPr>
          <p:cNvSpPr/>
          <p:nvPr/>
        </p:nvSpPr>
        <p:spPr>
          <a:xfrm>
            <a:off x="660402" y="1130644"/>
            <a:ext cx="3917654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r>
              <a:rPr kumimoji="1" lang="zh-CN" altLang="en-US" sz="3000" b="1" dirty="0">
                <a:solidFill>
                  <a:schemeClr val="tx1"/>
                </a:solidFill>
                <a:cs typeface="+mn-ea"/>
                <a:sym typeface="+mn-lt"/>
              </a:rPr>
              <a:t>目标分析</a:t>
            </a:r>
            <a:endParaRPr kumimoji="1" lang="en-US" altLang="zh-CN" sz="3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52D299-FA40-C897-57C4-B5F5359A266E}"/>
              </a:ext>
            </a:extLst>
          </p:cNvPr>
          <p:cNvSpPr/>
          <p:nvPr/>
        </p:nvSpPr>
        <p:spPr>
          <a:xfrm>
            <a:off x="6496050" y="1485900"/>
            <a:ext cx="1390650" cy="1390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C482C-BDE8-6C75-DFCA-DB2F128AA4C2}"/>
              </a:ext>
            </a:extLst>
          </p:cNvPr>
          <p:cNvSpPr/>
          <p:nvPr/>
        </p:nvSpPr>
        <p:spPr>
          <a:xfrm>
            <a:off x="8301037" y="1485900"/>
            <a:ext cx="1390650" cy="1390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AED8C-5B69-4151-B149-119A10F47988}"/>
              </a:ext>
            </a:extLst>
          </p:cNvPr>
          <p:cNvSpPr/>
          <p:nvPr/>
        </p:nvSpPr>
        <p:spPr>
          <a:xfrm>
            <a:off x="10106025" y="1485900"/>
            <a:ext cx="1390650" cy="1390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C9E408-0A18-1AE3-8588-20FB24EC1787}"/>
              </a:ext>
            </a:extLst>
          </p:cNvPr>
          <p:cNvSpPr/>
          <p:nvPr/>
        </p:nvSpPr>
        <p:spPr>
          <a:xfrm>
            <a:off x="660403" y="4351191"/>
            <a:ext cx="1806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r>
              <a:rPr kumimoji="1"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知识目标</a:t>
            </a:r>
            <a:endParaRPr kumimoji="1"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BDE9D9E-A9FD-5F02-5BEC-7278486A7E6D}"/>
              </a:ext>
            </a:extLst>
          </p:cNvPr>
          <p:cNvCxnSpPr>
            <a:cxnSpLocks/>
          </p:cNvCxnSpPr>
          <p:nvPr/>
        </p:nvCxnSpPr>
        <p:spPr>
          <a:xfrm>
            <a:off x="660403" y="4192028"/>
            <a:ext cx="635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CC1035F-4052-42AD-B7FA-45BD88D9E4F7}"/>
              </a:ext>
            </a:extLst>
          </p:cNvPr>
          <p:cNvSpPr/>
          <p:nvPr/>
        </p:nvSpPr>
        <p:spPr>
          <a:xfrm>
            <a:off x="660402" y="4778366"/>
            <a:ext cx="3113315" cy="125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15D9D2-24F8-EF3B-E879-28FCCA15CCC9}"/>
              </a:ext>
            </a:extLst>
          </p:cNvPr>
          <p:cNvSpPr/>
          <p:nvPr/>
        </p:nvSpPr>
        <p:spPr>
          <a:xfrm>
            <a:off x="4520296" y="4351191"/>
            <a:ext cx="1806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r>
              <a:rPr kumimoji="1"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能力目标</a:t>
            </a:r>
            <a:endParaRPr kumimoji="1"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FB91BD-069B-BD39-8BA1-452C3B0BCF71}"/>
              </a:ext>
            </a:extLst>
          </p:cNvPr>
          <p:cNvCxnSpPr>
            <a:cxnSpLocks/>
          </p:cNvCxnSpPr>
          <p:nvPr/>
        </p:nvCxnSpPr>
        <p:spPr>
          <a:xfrm>
            <a:off x="4520296" y="4192028"/>
            <a:ext cx="6350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096046D-0E76-D009-D573-6385CF79BCAE}"/>
              </a:ext>
            </a:extLst>
          </p:cNvPr>
          <p:cNvSpPr/>
          <p:nvPr/>
        </p:nvSpPr>
        <p:spPr>
          <a:xfrm>
            <a:off x="4520295" y="4778366"/>
            <a:ext cx="3113315" cy="931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80C393-BB33-1899-6154-73500E85EE31}"/>
              </a:ext>
            </a:extLst>
          </p:cNvPr>
          <p:cNvSpPr/>
          <p:nvPr/>
        </p:nvSpPr>
        <p:spPr>
          <a:xfrm>
            <a:off x="8380189" y="4351191"/>
            <a:ext cx="1806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spAutoFit/>
          </a:bodyPr>
          <a:lstStyle/>
          <a:p>
            <a:r>
              <a:rPr kumimoji="1"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应用目标</a:t>
            </a:r>
            <a:endParaRPr kumimoji="1"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58378A8-C517-F336-8D0C-3D45B56F50FA}"/>
              </a:ext>
            </a:extLst>
          </p:cNvPr>
          <p:cNvCxnSpPr>
            <a:cxnSpLocks/>
          </p:cNvCxnSpPr>
          <p:nvPr/>
        </p:nvCxnSpPr>
        <p:spPr>
          <a:xfrm>
            <a:off x="8380189" y="4192028"/>
            <a:ext cx="635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920DAF6-14F0-2ADD-6C40-A9DBCF5ABEC4}"/>
              </a:ext>
            </a:extLst>
          </p:cNvPr>
          <p:cNvSpPr/>
          <p:nvPr/>
        </p:nvSpPr>
        <p:spPr>
          <a:xfrm>
            <a:off x="8380188" y="4778366"/>
            <a:ext cx="3113315" cy="125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在此处输入内容；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240CF1-EB6F-2E00-5239-51A0718F0B43}"/>
              </a:ext>
            </a:extLst>
          </p:cNvPr>
          <p:cNvSpPr txBox="1"/>
          <p:nvPr/>
        </p:nvSpPr>
        <p:spPr>
          <a:xfrm>
            <a:off x="6627137" y="2285948"/>
            <a:ext cx="1166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知识目标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F1490DE-B350-A908-A3E9-889D09DAA4F1}"/>
              </a:ext>
            </a:extLst>
          </p:cNvPr>
          <p:cNvSpPr/>
          <p:nvPr/>
        </p:nvSpPr>
        <p:spPr>
          <a:xfrm>
            <a:off x="7013576" y="1783130"/>
            <a:ext cx="355599" cy="432903"/>
          </a:xfrm>
          <a:custGeom>
            <a:avLst/>
            <a:gdLst>
              <a:gd name="connsiteX0" fmla="*/ 284197 w 438150"/>
              <a:gd name="connsiteY0" fmla="*/ 621 h 533400"/>
              <a:gd name="connsiteX1" fmla="*/ 310867 w 438150"/>
              <a:gd name="connsiteY1" fmla="*/ 12051 h 533400"/>
              <a:gd name="connsiteX2" fmla="*/ 310867 w 438150"/>
              <a:gd name="connsiteY2" fmla="*/ 12051 h 533400"/>
              <a:gd name="connsiteX3" fmla="*/ 427072 w 438150"/>
              <a:gd name="connsiteY3" fmla="*/ 128256 h 533400"/>
              <a:gd name="connsiteX4" fmla="*/ 438502 w 438150"/>
              <a:gd name="connsiteY4" fmla="*/ 154926 h 533400"/>
              <a:gd name="connsiteX5" fmla="*/ 438502 w 438150"/>
              <a:gd name="connsiteY5" fmla="*/ 154926 h 533400"/>
              <a:gd name="connsiteX6" fmla="*/ 438502 w 438150"/>
              <a:gd name="connsiteY6" fmla="*/ 495921 h 533400"/>
              <a:gd name="connsiteX7" fmla="*/ 400402 w 438150"/>
              <a:gd name="connsiteY7" fmla="*/ 534021 h 533400"/>
              <a:gd name="connsiteX8" fmla="*/ 400402 w 438150"/>
              <a:gd name="connsiteY8" fmla="*/ 534021 h 533400"/>
              <a:gd name="connsiteX9" fmla="*/ 38452 w 438150"/>
              <a:gd name="connsiteY9" fmla="*/ 534021 h 533400"/>
              <a:gd name="connsiteX10" fmla="*/ 352 w 438150"/>
              <a:gd name="connsiteY10" fmla="*/ 495921 h 533400"/>
              <a:gd name="connsiteX11" fmla="*/ 352 w 438150"/>
              <a:gd name="connsiteY11" fmla="*/ 495921 h 533400"/>
              <a:gd name="connsiteX12" fmla="*/ 352 w 438150"/>
              <a:gd name="connsiteY12" fmla="*/ 38721 h 533400"/>
              <a:gd name="connsiteX13" fmla="*/ 38452 w 438150"/>
              <a:gd name="connsiteY13" fmla="*/ 621 h 533400"/>
              <a:gd name="connsiteX14" fmla="*/ 38452 w 438150"/>
              <a:gd name="connsiteY14" fmla="*/ 621 h 533400"/>
              <a:gd name="connsiteX15" fmla="*/ 284197 w 438150"/>
              <a:gd name="connsiteY15" fmla="*/ 621 h 533400"/>
              <a:gd name="connsiteX16" fmla="*/ 284197 w 438150"/>
              <a:gd name="connsiteY16" fmla="*/ 19671 h 533400"/>
              <a:gd name="connsiteX17" fmla="*/ 38452 w 438150"/>
              <a:gd name="connsiteY17" fmla="*/ 19671 h 533400"/>
              <a:gd name="connsiteX18" fmla="*/ 19402 w 438150"/>
              <a:gd name="connsiteY18" fmla="*/ 38721 h 533400"/>
              <a:gd name="connsiteX19" fmla="*/ 19402 w 438150"/>
              <a:gd name="connsiteY19" fmla="*/ 38721 h 533400"/>
              <a:gd name="connsiteX20" fmla="*/ 19402 w 438150"/>
              <a:gd name="connsiteY20" fmla="*/ 495921 h 533400"/>
              <a:gd name="connsiteX21" fmla="*/ 38452 w 438150"/>
              <a:gd name="connsiteY21" fmla="*/ 514971 h 533400"/>
              <a:gd name="connsiteX22" fmla="*/ 38452 w 438150"/>
              <a:gd name="connsiteY22" fmla="*/ 514971 h 533400"/>
              <a:gd name="connsiteX23" fmla="*/ 400402 w 438150"/>
              <a:gd name="connsiteY23" fmla="*/ 514971 h 533400"/>
              <a:gd name="connsiteX24" fmla="*/ 419452 w 438150"/>
              <a:gd name="connsiteY24" fmla="*/ 495921 h 533400"/>
              <a:gd name="connsiteX25" fmla="*/ 419452 w 438150"/>
              <a:gd name="connsiteY25" fmla="*/ 495921 h 533400"/>
              <a:gd name="connsiteX26" fmla="*/ 419452 w 438150"/>
              <a:gd name="connsiteY26" fmla="*/ 154926 h 533400"/>
              <a:gd name="connsiteX27" fmla="*/ 419452 w 438150"/>
              <a:gd name="connsiteY27" fmla="*/ 153021 h 533400"/>
              <a:gd name="connsiteX28" fmla="*/ 314677 w 438150"/>
              <a:gd name="connsiteY28" fmla="*/ 153021 h 533400"/>
              <a:gd name="connsiteX29" fmla="*/ 286102 w 438150"/>
              <a:gd name="connsiteY29" fmla="*/ 126351 h 533400"/>
              <a:gd name="connsiteX30" fmla="*/ 286102 w 438150"/>
              <a:gd name="connsiteY30" fmla="*/ 124446 h 533400"/>
              <a:gd name="connsiteX31" fmla="*/ 286102 w 438150"/>
              <a:gd name="connsiteY31" fmla="*/ 19671 h 533400"/>
              <a:gd name="connsiteX32" fmla="*/ 284197 w 438150"/>
              <a:gd name="connsiteY32" fmla="*/ 19671 h 533400"/>
              <a:gd name="connsiteX33" fmla="*/ 284197 w 438150"/>
              <a:gd name="connsiteY33" fmla="*/ 19671 h 533400"/>
              <a:gd name="connsiteX34" fmla="*/ 248002 w 438150"/>
              <a:gd name="connsiteY34" fmla="*/ 200646 h 533400"/>
              <a:gd name="connsiteX35" fmla="*/ 305152 w 438150"/>
              <a:gd name="connsiteY35" fmla="*/ 257796 h 533400"/>
              <a:gd name="connsiteX36" fmla="*/ 248002 w 438150"/>
              <a:gd name="connsiteY36" fmla="*/ 314946 h 533400"/>
              <a:gd name="connsiteX37" fmla="*/ 248002 w 438150"/>
              <a:gd name="connsiteY37" fmla="*/ 314946 h 533400"/>
              <a:gd name="connsiteX38" fmla="*/ 171802 w 438150"/>
              <a:gd name="connsiteY38" fmla="*/ 314946 h 533400"/>
              <a:gd name="connsiteX39" fmla="*/ 171802 w 438150"/>
              <a:gd name="connsiteY39" fmla="*/ 410196 h 533400"/>
              <a:gd name="connsiteX40" fmla="*/ 152752 w 438150"/>
              <a:gd name="connsiteY40" fmla="*/ 410196 h 533400"/>
              <a:gd name="connsiteX41" fmla="*/ 152752 w 438150"/>
              <a:gd name="connsiteY41" fmla="*/ 200646 h 533400"/>
              <a:gd name="connsiteX42" fmla="*/ 248002 w 438150"/>
              <a:gd name="connsiteY42" fmla="*/ 200646 h 533400"/>
              <a:gd name="connsiteX43" fmla="*/ 248002 w 438150"/>
              <a:gd name="connsiteY43" fmla="*/ 219696 h 533400"/>
              <a:gd name="connsiteX44" fmla="*/ 171802 w 438150"/>
              <a:gd name="connsiteY44" fmla="*/ 219696 h 533400"/>
              <a:gd name="connsiteX45" fmla="*/ 171802 w 438150"/>
              <a:gd name="connsiteY45" fmla="*/ 295896 h 533400"/>
              <a:gd name="connsiteX46" fmla="*/ 248002 w 438150"/>
              <a:gd name="connsiteY46" fmla="*/ 295896 h 533400"/>
              <a:gd name="connsiteX47" fmla="*/ 286102 w 438150"/>
              <a:gd name="connsiteY47" fmla="*/ 257796 h 533400"/>
              <a:gd name="connsiteX48" fmla="*/ 248002 w 438150"/>
              <a:gd name="connsiteY48" fmla="*/ 219696 h 533400"/>
              <a:gd name="connsiteX49" fmla="*/ 248002 w 438150"/>
              <a:gd name="connsiteY49" fmla="*/ 219696 h 533400"/>
              <a:gd name="connsiteX50" fmla="*/ 305152 w 438150"/>
              <a:gd name="connsiteY50" fmla="*/ 33006 h 533400"/>
              <a:gd name="connsiteX51" fmla="*/ 305152 w 438150"/>
              <a:gd name="connsiteY51" fmla="*/ 124446 h 533400"/>
              <a:gd name="connsiteX52" fmla="*/ 313724 w 438150"/>
              <a:gd name="connsiteY52" fmla="*/ 133971 h 533400"/>
              <a:gd name="connsiteX53" fmla="*/ 314677 w 438150"/>
              <a:gd name="connsiteY53" fmla="*/ 133971 h 533400"/>
              <a:gd name="connsiteX54" fmla="*/ 406117 w 438150"/>
              <a:gd name="connsiteY54" fmla="*/ 133971 h 533400"/>
              <a:gd name="connsiteX55" fmla="*/ 305152 w 438150"/>
              <a:gd name="connsiteY55" fmla="*/ 3300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8150" h="533400">
                <a:moveTo>
                  <a:pt x="284197" y="621"/>
                </a:moveTo>
                <a:cubicBezTo>
                  <a:pt x="294674" y="621"/>
                  <a:pt x="304199" y="4431"/>
                  <a:pt x="310867" y="12051"/>
                </a:cubicBezTo>
                <a:lnTo>
                  <a:pt x="310867" y="12051"/>
                </a:lnTo>
                <a:lnTo>
                  <a:pt x="427072" y="128256"/>
                </a:lnTo>
                <a:cubicBezTo>
                  <a:pt x="434692" y="135876"/>
                  <a:pt x="438502" y="145401"/>
                  <a:pt x="438502" y="154926"/>
                </a:cubicBezTo>
                <a:lnTo>
                  <a:pt x="438502" y="154926"/>
                </a:lnTo>
                <a:lnTo>
                  <a:pt x="438502" y="495921"/>
                </a:lnTo>
                <a:cubicBezTo>
                  <a:pt x="438502" y="516876"/>
                  <a:pt x="421357" y="534021"/>
                  <a:pt x="400402" y="534021"/>
                </a:cubicBezTo>
                <a:lnTo>
                  <a:pt x="400402" y="534021"/>
                </a:lnTo>
                <a:lnTo>
                  <a:pt x="38452" y="534021"/>
                </a:lnTo>
                <a:cubicBezTo>
                  <a:pt x="17497" y="534021"/>
                  <a:pt x="352" y="516876"/>
                  <a:pt x="352" y="495921"/>
                </a:cubicBezTo>
                <a:lnTo>
                  <a:pt x="352" y="495921"/>
                </a:lnTo>
                <a:lnTo>
                  <a:pt x="352" y="38721"/>
                </a:lnTo>
                <a:cubicBezTo>
                  <a:pt x="352" y="17766"/>
                  <a:pt x="17497" y="621"/>
                  <a:pt x="38452" y="621"/>
                </a:cubicBezTo>
                <a:lnTo>
                  <a:pt x="38452" y="621"/>
                </a:lnTo>
                <a:lnTo>
                  <a:pt x="284197" y="621"/>
                </a:lnTo>
                <a:close/>
                <a:moveTo>
                  <a:pt x="284197" y="19671"/>
                </a:moveTo>
                <a:lnTo>
                  <a:pt x="38452" y="19671"/>
                </a:lnTo>
                <a:cubicBezTo>
                  <a:pt x="27974" y="19671"/>
                  <a:pt x="19402" y="28244"/>
                  <a:pt x="19402" y="38721"/>
                </a:cubicBezTo>
                <a:lnTo>
                  <a:pt x="19402" y="38721"/>
                </a:lnTo>
                <a:lnTo>
                  <a:pt x="19402" y="495921"/>
                </a:lnTo>
                <a:cubicBezTo>
                  <a:pt x="19402" y="506399"/>
                  <a:pt x="27974" y="514971"/>
                  <a:pt x="38452" y="514971"/>
                </a:cubicBezTo>
                <a:lnTo>
                  <a:pt x="38452" y="514971"/>
                </a:lnTo>
                <a:lnTo>
                  <a:pt x="400402" y="514971"/>
                </a:lnTo>
                <a:cubicBezTo>
                  <a:pt x="410880" y="514971"/>
                  <a:pt x="419452" y="506399"/>
                  <a:pt x="419452" y="495921"/>
                </a:cubicBezTo>
                <a:lnTo>
                  <a:pt x="419452" y="495921"/>
                </a:lnTo>
                <a:lnTo>
                  <a:pt x="419452" y="154926"/>
                </a:lnTo>
                <a:cubicBezTo>
                  <a:pt x="419452" y="153974"/>
                  <a:pt x="419452" y="153021"/>
                  <a:pt x="419452" y="153021"/>
                </a:cubicBezTo>
                <a:lnTo>
                  <a:pt x="314677" y="153021"/>
                </a:lnTo>
                <a:cubicBezTo>
                  <a:pt x="299437" y="153021"/>
                  <a:pt x="287055" y="141591"/>
                  <a:pt x="286102" y="126351"/>
                </a:cubicBezTo>
                <a:lnTo>
                  <a:pt x="286102" y="124446"/>
                </a:lnTo>
                <a:lnTo>
                  <a:pt x="286102" y="19671"/>
                </a:lnTo>
                <a:cubicBezTo>
                  <a:pt x="285149" y="19671"/>
                  <a:pt x="284197" y="19671"/>
                  <a:pt x="284197" y="19671"/>
                </a:cubicBezTo>
                <a:lnTo>
                  <a:pt x="284197" y="19671"/>
                </a:lnTo>
                <a:close/>
                <a:moveTo>
                  <a:pt x="248002" y="200646"/>
                </a:moveTo>
                <a:cubicBezTo>
                  <a:pt x="279434" y="200646"/>
                  <a:pt x="305152" y="226364"/>
                  <a:pt x="305152" y="257796"/>
                </a:cubicBezTo>
                <a:cubicBezTo>
                  <a:pt x="305152" y="289229"/>
                  <a:pt x="279434" y="314946"/>
                  <a:pt x="248002" y="314946"/>
                </a:cubicBezTo>
                <a:lnTo>
                  <a:pt x="248002" y="314946"/>
                </a:lnTo>
                <a:lnTo>
                  <a:pt x="171802" y="314946"/>
                </a:lnTo>
                <a:lnTo>
                  <a:pt x="171802" y="410196"/>
                </a:lnTo>
                <a:lnTo>
                  <a:pt x="152752" y="410196"/>
                </a:lnTo>
                <a:lnTo>
                  <a:pt x="152752" y="200646"/>
                </a:lnTo>
                <a:lnTo>
                  <a:pt x="248002" y="200646"/>
                </a:lnTo>
                <a:close/>
                <a:moveTo>
                  <a:pt x="248002" y="219696"/>
                </a:moveTo>
                <a:lnTo>
                  <a:pt x="171802" y="219696"/>
                </a:lnTo>
                <a:lnTo>
                  <a:pt x="171802" y="295896"/>
                </a:lnTo>
                <a:lnTo>
                  <a:pt x="248002" y="295896"/>
                </a:lnTo>
                <a:cubicBezTo>
                  <a:pt x="268957" y="295896"/>
                  <a:pt x="286102" y="278751"/>
                  <a:pt x="286102" y="257796"/>
                </a:cubicBezTo>
                <a:cubicBezTo>
                  <a:pt x="286102" y="236841"/>
                  <a:pt x="268957" y="219696"/>
                  <a:pt x="248002" y="219696"/>
                </a:cubicBezTo>
                <a:lnTo>
                  <a:pt x="248002" y="219696"/>
                </a:lnTo>
                <a:close/>
                <a:moveTo>
                  <a:pt x="305152" y="33006"/>
                </a:moveTo>
                <a:lnTo>
                  <a:pt x="305152" y="124446"/>
                </a:lnTo>
                <a:cubicBezTo>
                  <a:pt x="305152" y="129209"/>
                  <a:pt x="308962" y="133019"/>
                  <a:pt x="313724" y="133971"/>
                </a:cubicBezTo>
                <a:lnTo>
                  <a:pt x="314677" y="133971"/>
                </a:lnTo>
                <a:lnTo>
                  <a:pt x="406117" y="133971"/>
                </a:lnTo>
                <a:lnTo>
                  <a:pt x="305152" y="3300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984BD50-B954-BB93-8786-999C9D7BDF9C}"/>
              </a:ext>
            </a:extLst>
          </p:cNvPr>
          <p:cNvSpPr/>
          <p:nvPr/>
        </p:nvSpPr>
        <p:spPr>
          <a:xfrm>
            <a:off x="8795372" y="1783130"/>
            <a:ext cx="401981" cy="432903"/>
          </a:xfrm>
          <a:custGeom>
            <a:avLst/>
            <a:gdLst>
              <a:gd name="connsiteX0" fmla="*/ 362430 w 495300"/>
              <a:gd name="connsiteY0" fmla="*/ 621 h 533400"/>
              <a:gd name="connsiteX1" fmla="*/ 400530 w 495300"/>
              <a:gd name="connsiteY1" fmla="*/ 38721 h 533400"/>
              <a:gd name="connsiteX2" fmla="*/ 400530 w 495300"/>
              <a:gd name="connsiteY2" fmla="*/ 38721 h 533400"/>
              <a:gd name="connsiteX3" fmla="*/ 400530 w 495300"/>
              <a:gd name="connsiteY3" fmla="*/ 124446 h 533400"/>
              <a:gd name="connsiteX4" fmla="*/ 362430 w 495300"/>
              <a:gd name="connsiteY4" fmla="*/ 162546 h 533400"/>
              <a:gd name="connsiteX5" fmla="*/ 362430 w 495300"/>
              <a:gd name="connsiteY5" fmla="*/ 162546 h 533400"/>
              <a:gd name="connsiteX6" fmla="*/ 257655 w 495300"/>
              <a:gd name="connsiteY6" fmla="*/ 162546 h 533400"/>
              <a:gd name="connsiteX7" fmla="*/ 257655 w 495300"/>
              <a:gd name="connsiteY7" fmla="*/ 295896 h 533400"/>
              <a:gd name="connsiteX8" fmla="*/ 419580 w 495300"/>
              <a:gd name="connsiteY8" fmla="*/ 295896 h 533400"/>
              <a:gd name="connsiteX9" fmla="*/ 457680 w 495300"/>
              <a:gd name="connsiteY9" fmla="*/ 332091 h 533400"/>
              <a:gd name="connsiteX10" fmla="*/ 457680 w 495300"/>
              <a:gd name="connsiteY10" fmla="*/ 333996 h 533400"/>
              <a:gd name="connsiteX11" fmla="*/ 457680 w 495300"/>
              <a:gd name="connsiteY11" fmla="*/ 438771 h 533400"/>
              <a:gd name="connsiteX12" fmla="*/ 467205 w 495300"/>
              <a:gd name="connsiteY12" fmla="*/ 438771 h 533400"/>
              <a:gd name="connsiteX13" fmla="*/ 495780 w 495300"/>
              <a:gd name="connsiteY13" fmla="*/ 465441 h 533400"/>
              <a:gd name="connsiteX14" fmla="*/ 495780 w 495300"/>
              <a:gd name="connsiteY14" fmla="*/ 467346 h 533400"/>
              <a:gd name="connsiteX15" fmla="*/ 495780 w 495300"/>
              <a:gd name="connsiteY15" fmla="*/ 505446 h 533400"/>
              <a:gd name="connsiteX16" fmla="*/ 467205 w 495300"/>
              <a:gd name="connsiteY16" fmla="*/ 534021 h 533400"/>
              <a:gd name="connsiteX17" fmla="*/ 467205 w 495300"/>
              <a:gd name="connsiteY17" fmla="*/ 534021 h 533400"/>
              <a:gd name="connsiteX18" fmla="*/ 429105 w 495300"/>
              <a:gd name="connsiteY18" fmla="*/ 534021 h 533400"/>
              <a:gd name="connsiteX19" fmla="*/ 400530 w 495300"/>
              <a:gd name="connsiteY19" fmla="*/ 505446 h 533400"/>
              <a:gd name="connsiteX20" fmla="*/ 400530 w 495300"/>
              <a:gd name="connsiteY20" fmla="*/ 505446 h 533400"/>
              <a:gd name="connsiteX21" fmla="*/ 400530 w 495300"/>
              <a:gd name="connsiteY21" fmla="*/ 467346 h 533400"/>
              <a:gd name="connsiteX22" fmla="*/ 429105 w 495300"/>
              <a:gd name="connsiteY22" fmla="*/ 438771 h 533400"/>
              <a:gd name="connsiteX23" fmla="*/ 429105 w 495300"/>
              <a:gd name="connsiteY23" fmla="*/ 438771 h 533400"/>
              <a:gd name="connsiteX24" fmla="*/ 438630 w 495300"/>
              <a:gd name="connsiteY24" fmla="*/ 438771 h 533400"/>
              <a:gd name="connsiteX25" fmla="*/ 438630 w 495300"/>
              <a:gd name="connsiteY25" fmla="*/ 333996 h 533400"/>
              <a:gd name="connsiteX26" fmla="*/ 420533 w 495300"/>
              <a:gd name="connsiteY26" fmla="*/ 314946 h 533400"/>
              <a:gd name="connsiteX27" fmla="*/ 419580 w 495300"/>
              <a:gd name="connsiteY27" fmla="*/ 314946 h 533400"/>
              <a:gd name="connsiteX28" fmla="*/ 257655 w 495300"/>
              <a:gd name="connsiteY28" fmla="*/ 314946 h 533400"/>
              <a:gd name="connsiteX29" fmla="*/ 257655 w 495300"/>
              <a:gd name="connsiteY29" fmla="*/ 438771 h 533400"/>
              <a:gd name="connsiteX30" fmla="*/ 267180 w 495300"/>
              <a:gd name="connsiteY30" fmla="*/ 438771 h 533400"/>
              <a:gd name="connsiteX31" fmla="*/ 295755 w 495300"/>
              <a:gd name="connsiteY31" fmla="*/ 465441 h 533400"/>
              <a:gd name="connsiteX32" fmla="*/ 295755 w 495300"/>
              <a:gd name="connsiteY32" fmla="*/ 467346 h 533400"/>
              <a:gd name="connsiteX33" fmla="*/ 295755 w 495300"/>
              <a:gd name="connsiteY33" fmla="*/ 505446 h 533400"/>
              <a:gd name="connsiteX34" fmla="*/ 267180 w 495300"/>
              <a:gd name="connsiteY34" fmla="*/ 534021 h 533400"/>
              <a:gd name="connsiteX35" fmla="*/ 267180 w 495300"/>
              <a:gd name="connsiteY35" fmla="*/ 534021 h 533400"/>
              <a:gd name="connsiteX36" fmla="*/ 229080 w 495300"/>
              <a:gd name="connsiteY36" fmla="*/ 534021 h 533400"/>
              <a:gd name="connsiteX37" fmla="*/ 200505 w 495300"/>
              <a:gd name="connsiteY37" fmla="*/ 505446 h 533400"/>
              <a:gd name="connsiteX38" fmla="*/ 200505 w 495300"/>
              <a:gd name="connsiteY38" fmla="*/ 505446 h 533400"/>
              <a:gd name="connsiteX39" fmla="*/ 200505 w 495300"/>
              <a:gd name="connsiteY39" fmla="*/ 467346 h 533400"/>
              <a:gd name="connsiteX40" fmla="*/ 229080 w 495300"/>
              <a:gd name="connsiteY40" fmla="*/ 438771 h 533400"/>
              <a:gd name="connsiteX41" fmla="*/ 229080 w 495300"/>
              <a:gd name="connsiteY41" fmla="*/ 438771 h 533400"/>
              <a:gd name="connsiteX42" fmla="*/ 238605 w 495300"/>
              <a:gd name="connsiteY42" fmla="*/ 438771 h 533400"/>
              <a:gd name="connsiteX43" fmla="*/ 238605 w 495300"/>
              <a:gd name="connsiteY43" fmla="*/ 314946 h 533400"/>
              <a:gd name="connsiteX44" fmla="*/ 76680 w 495300"/>
              <a:gd name="connsiteY44" fmla="*/ 314946 h 533400"/>
              <a:gd name="connsiteX45" fmla="*/ 57630 w 495300"/>
              <a:gd name="connsiteY45" fmla="*/ 333044 h 533400"/>
              <a:gd name="connsiteX46" fmla="*/ 57630 w 495300"/>
              <a:gd name="connsiteY46" fmla="*/ 333996 h 533400"/>
              <a:gd name="connsiteX47" fmla="*/ 57630 w 495300"/>
              <a:gd name="connsiteY47" fmla="*/ 438771 h 533400"/>
              <a:gd name="connsiteX48" fmla="*/ 67155 w 495300"/>
              <a:gd name="connsiteY48" fmla="*/ 438771 h 533400"/>
              <a:gd name="connsiteX49" fmla="*/ 95730 w 495300"/>
              <a:gd name="connsiteY49" fmla="*/ 465441 h 533400"/>
              <a:gd name="connsiteX50" fmla="*/ 95730 w 495300"/>
              <a:gd name="connsiteY50" fmla="*/ 467346 h 533400"/>
              <a:gd name="connsiteX51" fmla="*/ 95730 w 495300"/>
              <a:gd name="connsiteY51" fmla="*/ 505446 h 533400"/>
              <a:gd name="connsiteX52" fmla="*/ 67155 w 495300"/>
              <a:gd name="connsiteY52" fmla="*/ 534021 h 533400"/>
              <a:gd name="connsiteX53" fmla="*/ 67155 w 495300"/>
              <a:gd name="connsiteY53" fmla="*/ 534021 h 533400"/>
              <a:gd name="connsiteX54" fmla="*/ 29055 w 495300"/>
              <a:gd name="connsiteY54" fmla="*/ 534021 h 533400"/>
              <a:gd name="connsiteX55" fmla="*/ 480 w 495300"/>
              <a:gd name="connsiteY55" fmla="*/ 505446 h 533400"/>
              <a:gd name="connsiteX56" fmla="*/ 480 w 495300"/>
              <a:gd name="connsiteY56" fmla="*/ 505446 h 533400"/>
              <a:gd name="connsiteX57" fmla="*/ 480 w 495300"/>
              <a:gd name="connsiteY57" fmla="*/ 467346 h 533400"/>
              <a:gd name="connsiteX58" fmla="*/ 29055 w 495300"/>
              <a:gd name="connsiteY58" fmla="*/ 438771 h 533400"/>
              <a:gd name="connsiteX59" fmla="*/ 29055 w 495300"/>
              <a:gd name="connsiteY59" fmla="*/ 438771 h 533400"/>
              <a:gd name="connsiteX60" fmla="*/ 38580 w 495300"/>
              <a:gd name="connsiteY60" fmla="*/ 438771 h 533400"/>
              <a:gd name="connsiteX61" fmla="*/ 38580 w 495300"/>
              <a:gd name="connsiteY61" fmla="*/ 333996 h 533400"/>
              <a:gd name="connsiteX62" fmla="*/ 74775 w 495300"/>
              <a:gd name="connsiteY62" fmla="*/ 295896 h 533400"/>
              <a:gd name="connsiteX63" fmla="*/ 76680 w 495300"/>
              <a:gd name="connsiteY63" fmla="*/ 295896 h 533400"/>
              <a:gd name="connsiteX64" fmla="*/ 238605 w 495300"/>
              <a:gd name="connsiteY64" fmla="*/ 295896 h 533400"/>
              <a:gd name="connsiteX65" fmla="*/ 238605 w 495300"/>
              <a:gd name="connsiteY65" fmla="*/ 162546 h 533400"/>
              <a:gd name="connsiteX66" fmla="*/ 133830 w 495300"/>
              <a:gd name="connsiteY66" fmla="*/ 162546 h 533400"/>
              <a:gd name="connsiteX67" fmla="*/ 95730 w 495300"/>
              <a:gd name="connsiteY67" fmla="*/ 126351 h 533400"/>
              <a:gd name="connsiteX68" fmla="*/ 95730 w 495300"/>
              <a:gd name="connsiteY68" fmla="*/ 124446 h 533400"/>
              <a:gd name="connsiteX69" fmla="*/ 95730 w 495300"/>
              <a:gd name="connsiteY69" fmla="*/ 38721 h 533400"/>
              <a:gd name="connsiteX70" fmla="*/ 133830 w 495300"/>
              <a:gd name="connsiteY70" fmla="*/ 621 h 533400"/>
              <a:gd name="connsiteX71" fmla="*/ 133830 w 495300"/>
              <a:gd name="connsiteY71" fmla="*/ 621 h 533400"/>
              <a:gd name="connsiteX72" fmla="*/ 362430 w 495300"/>
              <a:gd name="connsiteY72" fmla="*/ 621 h 533400"/>
              <a:gd name="connsiteX73" fmla="*/ 67155 w 495300"/>
              <a:gd name="connsiteY73" fmla="*/ 457821 h 533400"/>
              <a:gd name="connsiteX74" fmla="*/ 29055 w 495300"/>
              <a:gd name="connsiteY74" fmla="*/ 457821 h 533400"/>
              <a:gd name="connsiteX75" fmla="*/ 19530 w 495300"/>
              <a:gd name="connsiteY75" fmla="*/ 467346 h 533400"/>
              <a:gd name="connsiteX76" fmla="*/ 19530 w 495300"/>
              <a:gd name="connsiteY76" fmla="*/ 467346 h 533400"/>
              <a:gd name="connsiteX77" fmla="*/ 19530 w 495300"/>
              <a:gd name="connsiteY77" fmla="*/ 505446 h 533400"/>
              <a:gd name="connsiteX78" fmla="*/ 29055 w 495300"/>
              <a:gd name="connsiteY78" fmla="*/ 514971 h 533400"/>
              <a:gd name="connsiteX79" fmla="*/ 29055 w 495300"/>
              <a:gd name="connsiteY79" fmla="*/ 514971 h 533400"/>
              <a:gd name="connsiteX80" fmla="*/ 67155 w 495300"/>
              <a:gd name="connsiteY80" fmla="*/ 514971 h 533400"/>
              <a:gd name="connsiteX81" fmla="*/ 76680 w 495300"/>
              <a:gd name="connsiteY81" fmla="*/ 505446 h 533400"/>
              <a:gd name="connsiteX82" fmla="*/ 76680 w 495300"/>
              <a:gd name="connsiteY82" fmla="*/ 505446 h 533400"/>
              <a:gd name="connsiteX83" fmla="*/ 76680 w 495300"/>
              <a:gd name="connsiteY83" fmla="*/ 467346 h 533400"/>
              <a:gd name="connsiteX84" fmla="*/ 67155 w 495300"/>
              <a:gd name="connsiteY84" fmla="*/ 457821 h 533400"/>
              <a:gd name="connsiteX85" fmla="*/ 67155 w 495300"/>
              <a:gd name="connsiteY85" fmla="*/ 457821 h 533400"/>
              <a:gd name="connsiteX86" fmla="*/ 267180 w 495300"/>
              <a:gd name="connsiteY86" fmla="*/ 457821 h 533400"/>
              <a:gd name="connsiteX87" fmla="*/ 229080 w 495300"/>
              <a:gd name="connsiteY87" fmla="*/ 457821 h 533400"/>
              <a:gd name="connsiteX88" fmla="*/ 219555 w 495300"/>
              <a:gd name="connsiteY88" fmla="*/ 467346 h 533400"/>
              <a:gd name="connsiteX89" fmla="*/ 219555 w 495300"/>
              <a:gd name="connsiteY89" fmla="*/ 467346 h 533400"/>
              <a:gd name="connsiteX90" fmla="*/ 219555 w 495300"/>
              <a:gd name="connsiteY90" fmla="*/ 505446 h 533400"/>
              <a:gd name="connsiteX91" fmla="*/ 229080 w 495300"/>
              <a:gd name="connsiteY91" fmla="*/ 514971 h 533400"/>
              <a:gd name="connsiteX92" fmla="*/ 229080 w 495300"/>
              <a:gd name="connsiteY92" fmla="*/ 514971 h 533400"/>
              <a:gd name="connsiteX93" fmla="*/ 267180 w 495300"/>
              <a:gd name="connsiteY93" fmla="*/ 514971 h 533400"/>
              <a:gd name="connsiteX94" fmla="*/ 276705 w 495300"/>
              <a:gd name="connsiteY94" fmla="*/ 505446 h 533400"/>
              <a:gd name="connsiteX95" fmla="*/ 276705 w 495300"/>
              <a:gd name="connsiteY95" fmla="*/ 505446 h 533400"/>
              <a:gd name="connsiteX96" fmla="*/ 276705 w 495300"/>
              <a:gd name="connsiteY96" fmla="*/ 467346 h 533400"/>
              <a:gd name="connsiteX97" fmla="*/ 267180 w 495300"/>
              <a:gd name="connsiteY97" fmla="*/ 457821 h 533400"/>
              <a:gd name="connsiteX98" fmla="*/ 267180 w 495300"/>
              <a:gd name="connsiteY98" fmla="*/ 457821 h 533400"/>
              <a:gd name="connsiteX99" fmla="*/ 467205 w 495300"/>
              <a:gd name="connsiteY99" fmla="*/ 457821 h 533400"/>
              <a:gd name="connsiteX100" fmla="*/ 429105 w 495300"/>
              <a:gd name="connsiteY100" fmla="*/ 457821 h 533400"/>
              <a:gd name="connsiteX101" fmla="*/ 419580 w 495300"/>
              <a:gd name="connsiteY101" fmla="*/ 467346 h 533400"/>
              <a:gd name="connsiteX102" fmla="*/ 419580 w 495300"/>
              <a:gd name="connsiteY102" fmla="*/ 467346 h 533400"/>
              <a:gd name="connsiteX103" fmla="*/ 419580 w 495300"/>
              <a:gd name="connsiteY103" fmla="*/ 505446 h 533400"/>
              <a:gd name="connsiteX104" fmla="*/ 429105 w 495300"/>
              <a:gd name="connsiteY104" fmla="*/ 514971 h 533400"/>
              <a:gd name="connsiteX105" fmla="*/ 429105 w 495300"/>
              <a:gd name="connsiteY105" fmla="*/ 514971 h 533400"/>
              <a:gd name="connsiteX106" fmla="*/ 467205 w 495300"/>
              <a:gd name="connsiteY106" fmla="*/ 514971 h 533400"/>
              <a:gd name="connsiteX107" fmla="*/ 476730 w 495300"/>
              <a:gd name="connsiteY107" fmla="*/ 505446 h 533400"/>
              <a:gd name="connsiteX108" fmla="*/ 476730 w 495300"/>
              <a:gd name="connsiteY108" fmla="*/ 505446 h 533400"/>
              <a:gd name="connsiteX109" fmla="*/ 476730 w 495300"/>
              <a:gd name="connsiteY109" fmla="*/ 467346 h 533400"/>
              <a:gd name="connsiteX110" fmla="*/ 467205 w 495300"/>
              <a:gd name="connsiteY110" fmla="*/ 457821 h 533400"/>
              <a:gd name="connsiteX111" fmla="*/ 467205 w 495300"/>
              <a:gd name="connsiteY111" fmla="*/ 457821 h 533400"/>
              <a:gd name="connsiteX112" fmla="*/ 362430 w 495300"/>
              <a:gd name="connsiteY112" fmla="*/ 19671 h 533400"/>
              <a:gd name="connsiteX113" fmla="*/ 133830 w 495300"/>
              <a:gd name="connsiteY113" fmla="*/ 19671 h 533400"/>
              <a:gd name="connsiteX114" fmla="*/ 114780 w 495300"/>
              <a:gd name="connsiteY114" fmla="*/ 38721 h 533400"/>
              <a:gd name="connsiteX115" fmla="*/ 114780 w 495300"/>
              <a:gd name="connsiteY115" fmla="*/ 38721 h 533400"/>
              <a:gd name="connsiteX116" fmla="*/ 114780 w 495300"/>
              <a:gd name="connsiteY116" fmla="*/ 124446 h 533400"/>
              <a:gd name="connsiteX117" fmla="*/ 133830 w 495300"/>
              <a:gd name="connsiteY117" fmla="*/ 143496 h 533400"/>
              <a:gd name="connsiteX118" fmla="*/ 133830 w 495300"/>
              <a:gd name="connsiteY118" fmla="*/ 143496 h 533400"/>
              <a:gd name="connsiteX119" fmla="*/ 362430 w 495300"/>
              <a:gd name="connsiteY119" fmla="*/ 143496 h 533400"/>
              <a:gd name="connsiteX120" fmla="*/ 381480 w 495300"/>
              <a:gd name="connsiteY120" fmla="*/ 124446 h 533400"/>
              <a:gd name="connsiteX121" fmla="*/ 381480 w 495300"/>
              <a:gd name="connsiteY121" fmla="*/ 124446 h 533400"/>
              <a:gd name="connsiteX122" fmla="*/ 381480 w 495300"/>
              <a:gd name="connsiteY122" fmla="*/ 38721 h 533400"/>
              <a:gd name="connsiteX123" fmla="*/ 362430 w 495300"/>
              <a:gd name="connsiteY123" fmla="*/ 19671 h 533400"/>
              <a:gd name="connsiteX124" fmla="*/ 362430 w 495300"/>
              <a:gd name="connsiteY124" fmla="*/ 19671 h 533400"/>
              <a:gd name="connsiteX125" fmla="*/ 157643 w 495300"/>
              <a:gd name="connsiteY125" fmla="*/ 86346 h 533400"/>
              <a:gd name="connsiteX126" fmla="*/ 171930 w 495300"/>
              <a:gd name="connsiteY126" fmla="*/ 100634 h 533400"/>
              <a:gd name="connsiteX127" fmla="*/ 157643 w 495300"/>
              <a:gd name="connsiteY127" fmla="*/ 114921 h 533400"/>
              <a:gd name="connsiteX128" fmla="*/ 143355 w 495300"/>
              <a:gd name="connsiteY128" fmla="*/ 100634 h 533400"/>
              <a:gd name="connsiteX129" fmla="*/ 157643 w 495300"/>
              <a:gd name="connsiteY129" fmla="*/ 8634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95300" h="533400">
                <a:moveTo>
                  <a:pt x="362430" y="621"/>
                </a:moveTo>
                <a:cubicBezTo>
                  <a:pt x="383385" y="621"/>
                  <a:pt x="400530" y="17766"/>
                  <a:pt x="400530" y="38721"/>
                </a:cubicBezTo>
                <a:lnTo>
                  <a:pt x="400530" y="38721"/>
                </a:lnTo>
                <a:lnTo>
                  <a:pt x="400530" y="124446"/>
                </a:lnTo>
                <a:cubicBezTo>
                  <a:pt x="400530" y="145401"/>
                  <a:pt x="383385" y="162546"/>
                  <a:pt x="362430" y="162546"/>
                </a:cubicBezTo>
                <a:lnTo>
                  <a:pt x="362430" y="162546"/>
                </a:lnTo>
                <a:lnTo>
                  <a:pt x="257655" y="162546"/>
                </a:lnTo>
                <a:lnTo>
                  <a:pt x="257655" y="295896"/>
                </a:lnTo>
                <a:lnTo>
                  <a:pt x="419580" y="295896"/>
                </a:lnTo>
                <a:cubicBezTo>
                  <a:pt x="439583" y="295896"/>
                  <a:pt x="456727" y="312089"/>
                  <a:pt x="457680" y="332091"/>
                </a:cubicBezTo>
                <a:lnTo>
                  <a:pt x="457680" y="333996"/>
                </a:lnTo>
                <a:lnTo>
                  <a:pt x="457680" y="438771"/>
                </a:lnTo>
                <a:lnTo>
                  <a:pt x="467205" y="438771"/>
                </a:lnTo>
                <a:cubicBezTo>
                  <a:pt x="482445" y="438771"/>
                  <a:pt x="494827" y="450201"/>
                  <a:pt x="495780" y="465441"/>
                </a:cubicBezTo>
                <a:lnTo>
                  <a:pt x="495780" y="467346"/>
                </a:lnTo>
                <a:lnTo>
                  <a:pt x="495780" y="505446"/>
                </a:lnTo>
                <a:cubicBezTo>
                  <a:pt x="495780" y="521639"/>
                  <a:pt x="483398" y="534021"/>
                  <a:pt x="467205" y="534021"/>
                </a:cubicBezTo>
                <a:lnTo>
                  <a:pt x="467205" y="534021"/>
                </a:lnTo>
                <a:lnTo>
                  <a:pt x="429105" y="534021"/>
                </a:lnTo>
                <a:cubicBezTo>
                  <a:pt x="412912" y="534021"/>
                  <a:pt x="400530" y="521639"/>
                  <a:pt x="400530" y="505446"/>
                </a:cubicBezTo>
                <a:lnTo>
                  <a:pt x="400530" y="505446"/>
                </a:lnTo>
                <a:lnTo>
                  <a:pt x="400530" y="467346"/>
                </a:lnTo>
                <a:cubicBezTo>
                  <a:pt x="400530" y="451154"/>
                  <a:pt x="412912" y="438771"/>
                  <a:pt x="429105" y="438771"/>
                </a:cubicBezTo>
                <a:lnTo>
                  <a:pt x="429105" y="438771"/>
                </a:lnTo>
                <a:lnTo>
                  <a:pt x="438630" y="438771"/>
                </a:lnTo>
                <a:lnTo>
                  <a:pt x="438630" y="333996"/>
                </a:lnTo>
                <a:cubicBezTo>
                  <a:pt x="438630" y="323519"/>
                  <a:pt x="431010" y="315899"/>
                  <a:pt x="420533" y="314946"/>
                </a:cubicBezTo>
                <a:lnTo>
                  <a:pt x="419580" y="314946"/>
                </a:lnTo>
                <a:lnTo>
                  <a:pt x="257655" y="314946"/>
                </a:lnTo>
                <a:lnTo>
                  <a:pt x="257655" y="438771"/>
                </a:lnTo>
                <a:lnTo>
                  <a:pt x="267180" y="438771"/>
                </a:lnTo>
                <a:cubicBezTo>
                  <a:pt x="282420" y="438771"/>
                  <a:pt x="294802" y="450201"/>
                  <a:pt x="295755" y="465441"/>
                </a:cubicBezTo>
                <a:lnTo>
                  <a:pt x="295755" y="467346"/>
                </a:lnTo>
                <a:lnTo>
                  <a:pt x="295755" y="505446"/>
                </a:lnTo>
                <a:cubicBezTo>
                  <a:pt x="295755" y="521639"/>
                  <a:pt x="283373" y="534021"/>
                  <a:pt x="267180" y="534021"/>
                </a:cubicBezTo>
                <a:lnTo>
                  <a:pt x="267180" y="534021"/>
                </a:lnTo>
                <a:lnTo>
                  <a:pt x="229080" y="534021"/>
                </a:lnTo>
                <a:cubicBezTo>
                  <a:pt x="212887" y="534021"/>
                  <a:pt x="200505" y="521639"/>
                  <a:pt x="200505" y="505446"/>
                </a:cubicBezTo>
                <a:lnTo>
                  <a:pt x="200505" y="505446"/>
                </a:lnTo>
                <a:lnTo>
                  <a:pt x="200505" y="467346"/>
                </a:lnTo>
                <a:cubicBezTo>
                  <a:pt x="200505" y="451154"/>
                  <a:pt x="212887" y="438771"/>
                  <a:pt x="229080" y="438771"/>
                </a:cubicBezTo>
                <a:lnTo>
                  <a:pt x="229080" y="438771"/>
                </a:lnTo>
                <a:lnTo>
                  <a:pt x="238605" y="438771"/>
                </a:lnTo>
                <a:lnTo>
                  <a:pt x="238605" y="314946"/>
                </a:lnTo>
                <a:lnTo>
                  <a:pt x="76680" y="314946"/>
                </a:lnTo>
                <a:cubicBezTo>
                  <a:pt x="66202" y="314946"/>
                  <a:pt x="58583" y="322566"/>
                  <a:pt x="57630" y="333044"/>
                </a:cubicBezTo>
                <a:lnTo>
                  <a:pt x="57630" y="333996"/>
                </a:lnTo>
                <a:lnTo>
                  <a:pt x="57630" y="438771"/>
                </a:lnTo>
                <a:lnTo>
                  <a:pt x="67155" y="438771"/>
                </a:lnTo>
                <a:cubicBezTo>
                  <a:pt x="82395" y="438771"/>
                  <a:pt x="94777" y="450201"/>
                  <a:pt x="95730" y="465441"/>
                </a:cubicBezTo>
                <a:lnTo>
                  <a:pt x="95730" y="467346"/>
                </a:lnTo>
                <a:lnTo>
                  <a:pt x="95730" y="505446"/>
                </a:lnTo>
                <a:cubicBezTo>
                  <a:pt x="95730" y="521639"/>
                  <a:pt x="83348" y="534021"/>
                  <a:pt x="67155" y="534021"/>
                </a:cubicBezTo>
                <a:lnTo>
                  <a:pt x="67155" y="534021"/>
                </a:lnTo>
                <a:lnTo>
                  <a:pt x="29055" y="534021"/>
                </a:lnTo>
                <a:cubicBezTo>
                  <a:pt x="12862" y="534021"/>
                  <a:pt x="480" y="521639"/>
                  <a:pt x="480" y="505446"/>
                </a:cubicBezTo>
                <a:lnTo>
                  <a:pt x="480" y="505446"/>
                </a:lnTo>
                <a:lnTo>
                  <a:pt x="480" y="467346"/>
                </a:lnTo>
                <a:cubicBezTo>
                  <a:pt x="480" y="451154"/>
                  <a:pt x="12862" y="438771"/>
                  <a:pt x="29055" y="438771"/>
                </a:cubicBezTo>
                <a:lnTo>
                  <a:pt x="29055" y="438771"/>
                </a:lnTo>
                <a:lnTo>
                  <a:pt x="38580" y="438771"/>
                </a:lnTo>
                <a:lnTo>
                  <a:pt x="38580" y="333996"/>
                </a:lnTo>
                <a:cubicBezTo>
                  <a:pt x="38580" y="313994"/>
                  <a:pt x="54773" y="296849"/>
                  <a:pt x="74775" y="295896"/>
                </a:cubicBezTo>
                <a:lnTo>
                  <a:pt x="76680" y="295896"/>
                </a:lnTo>
                <a:lnTo>
                  <a:pt x="238605" y="295896"/>
                </a:lnTo>
                <a:lnTo>
                  <a:pt x="238605" y="162546"/>
                </a:lnTo>
                <a:lnTo>
                  <a:pt x="133830" y="162546"/>
                </a:lnTo>
                <a:cubicBezTo>
                  <a:pt x="113827" y="162546"/>
                  <a:pt x="96683" y="146354"/>
                  <a:pt x="95730" y="126351"/>
                </a:cubicBezTo>
                <a:lnTo>
                  <a:pt x="95730" y="124446"/>
                </a:lnTo>
                <a:lnTo>
                  <a:pt x="95730" y="38721"/>
                </a:lnTo>
                <a:cubicBezTo>
                  <a:pt x="95730" y="17766"/>
                  <a:pt x="112875" y="621"/>
                  <a:pt x="133830" y="621"/>
                </a:cubicBezTo>
                <a:lnTo>
                  <a:pt x="133830" y="621"/>
                </a:lnTo>
                <a:lnTo>
                  <a:pt x="362430" y="621"/>
                </a:lnTo>
                <a:close/>
                <a:moveTo>
                  <a:pt x="67155" y="457821"/>
                </a:moveTo>
                <a:lnTo>
                  <a:pt x="29055" y="457821"/>
                </a:lnTo>
                <a:cubicBezTo>
                  <a:pt x="23340" y="457821"/>
                  <a:pt x="19530" y="461631"/>
                  <a:pt x="19530" y="467346"/>
                </a:cubicBezTo>
                <a:lnTo>
                  <a:pt x="19530" y="467346"/>
                </a:lnTo>
                <a:lnTo>
                  <a:pt x="19530" y="505446"/>
                </a:lnTo>
                <a:cubicBezTo>
                  <a:pt x="19530" y="511161"/>
                  <a:pt x="23340" y="514971"/>
                  <a:pt x="29055" y="514971"/>
                </a:cubicBezTo>
                <a:lnTo>
                  <a:pt x="29055" y="514971"/>
                </a:lnTo>
                <a:lnTo>
                  <a:pt x="67155" y="514971"/>
                </a:lnTo>
                <a:cubicBezTo>
                  <a:pt x="72870" y="514971"/>
                  <a:pt x="76680" y="511161"/>
                  <a:pt x="76680" y="505446"/>
                </a:cubicBezTo>
                <a:lnTo>
                  <a:pt x="76680" y="505446"/>
                </a:lnTo>
                <a:lnTo>
                  <a:pt x="76680" y="467346"/>
                </a:lnTo>
                <a:cubicBezTo>
                  <a:pt x="76680" y="461631"/>
                  <a:pt x="72870" y="457821"/>
                  <a:pt x="67155" y="457821"/>
                </a:cubicBezTo>
                <a:lnTo>
                  <a:pt x="67155" y="457821"/>
                </a:lnTo>
                <a:close/>
                <a:moveTo>
                  <a:pt x="267180" y="457821"/>
                </a:moveTo>
                <a:lnTo>
                  <a:pt x="229080" y="457821"/>
                </a:lnTo>
                <a:cubicBezTo>
                  <a:pt x="223365" y="457821"/>
                  <a:pt x="219555" y="461631"/>
                  <a:pt x="219555" y="467346"/>
                </a:cubicBezTo>
                <a:lnTo>
                  <a:pt x="219555" y="467346"/>
                </a:lnTo>
                <a:lnTo>
                  <a:pt x="219555" y="505446"/>
                </a:lnTo>
                <a:cubicBezTo>
                  <a:pt x="219555" y="511161"/>
                  <a:pt x="223365" y="514971"/>
                  <a:pt x="229080" y="514971"/>
                </a:cubicBezTo>
                <a:lnTo>
                  <a:pt x="229080" y="514971"/>
                </a:lnTo>
                <a:lnTo>
                  <a:pt x="267180" y="514971"/>
                </a:lnTo>
                <a:cubicBezTo>
                  <a:pt x="272895" y="514971"/>
                  <a:pt x="276705" y="511161"/>
                  <a:pt x="276705" y="505446"/>
                </a:cubicBezTo>
                <a:lnTo>
                  <a:pt x="276705" y="505446"/>
                </a:lnTo>
                <a:lnTo>
                  <a:pt x="276705" y="467346"/>
                </a:lnTo>
                <a:cubicBezTo>
                  <a:pt x="276705" y="461631"/>
                  <a:pt x="272895" y="457821"/>
                  <a:pt x="267180" y="457821"/>
                </a:cubicBezTo>
                <a:lnTo>
                  <a:pt x="267180" y="457821"/>
                </a:lnTo>
                <a:close/>
                <a:moveTo>
                  <a:pt x="467205" y="457821"/>
                </a:moveTo>
                <a:lnTo>
                  <a:pt x="429105" y="457821"/>
                </a:lnTo>
                <a:cubicBezTo>
                  <a:pt x="423390" y="457821"/>
                  <a:pt x="419580" y="461631"/>
                  <a:pt x="419580" y="467346"/>
                </a:cubicBezTo>
                <a:lnTo>
                  <a:pt x="419580" y="467346"/>
                </a:lnTo>
                <a:lnTo>
                  <a:pt x="419580" y="505446"/>
                </a:lnTo>
                <a:cubicBezTo>
                  <a:pt x="419580" y="511161"/>
                  <a:pt x="423390" y="514971"/>
                  <a:pt x="429105" y="514971"/>
                </a:cubicBezTo>
                <a:lnTo>
                  <a:pt x="429105" y="514971"/>
                </a:lnTo>
                <a:lnTo>
                  <a:pt x="467205" y="514971"/>
                </a:lnTo>
                <a:cubicBezTo>
                  <a:pt x="472920" y="514971"/>
                  <a:pt x="476730" y="511161"/>
                  <a:pt x="476730" y="505446"/>
                </a:cubicBezTo>
                <a:lnTo>
                  <a:pt x="476730" y="505446"/>
                </a:lnTo>
                <a:lnTo>
                  <a:pt x="476730" y="467346"/>
                </a:lnTo>
                <a:cubicBezTo>
                  <a:pt x="476730" y="461631"/>
                  <a:pt x="472920" y="457821"/>
                  <a:pt x="467205" y="457821"/>
                </a:cubicBezTo>
                <a:lnTo>
                  <a:pt x="467205" y="457821"/>
                </a:lnTo>
                <a:close/>
                <a:moveTo>
                  <a:pt x="362430" y="19671"/>
                </a:moveTo>
                <a:lnTo>
                  <a:pt x="133830" y="19671"/>
                </a:lnTo>
                <a:cubicBezTo>
                  <a:pt x="123352" y="19671"/>
                  <a:pt x="114780" y="28244"/>
                  <a:pt x="114780" y="38721"/>
                </a:cubicBezTo>
                <a:lnTo>
                  <a:pt x="114780" y="38721"/>
                </a:lnTo>
                <a:lnTo>
                  <a:pt x="114780" y="124446"/>
                </a:lnTo>
                <a:cubicBezTo>
                  <a:pt x="114780" y="134924"/>
                  <a:pt x="123352" y="143496"/>
                  <a:pt x="133830" y="143496"/>
                </a:cubicBezTo>
                <a:lnTo>
                  <a:pt x="133830" y="143496"/>
                </a:lnTo>
                <a:lnTo>
                  <a:pt x="362430" y="143496"/>
                </a:lnTo>
                <a:cubicBezTo>
                  <a:pt x="372908" y="143496"/>
                  <a:pt x="381480" y="134924"/>
                  <a:pt x="381480" y="124446"/>
                </a:cubicBezTo>
                <a:lnTo>
                  <a:pt x="381480" y="124446"/>
                </a:lnTo>
                <a:lnTo>
                  <a:pt x="381480" y="38721"/>
                </a:lnTo>
                <a:cubicBezTo>
                  <a:pt x="381480" y="28244"/>
                  <a:pt x="372908" y="19671"/>
                  <a:pt x="362430" y="19671"/>
                </a:cubicBezTo>
                <a:lnTo>
                  <a:pt x="362430" y="19671"/>
                </a:lnTo>
                <a:close/>
                <a:moveTo>
                  <a:pt x="157643" y="86346"/>
                </a:moveTo>
                <a:cubicBezTo>
                  <a:pt x="165262" y="86346"/>
                  <a:pt x="171930" y="93014"/>
                  <a:pt x="171930" y="100634"/>
                </a:cubicBezTo>
                <a:cubicBezTo>
                  <a:pt x="171930" y="108254"/>
                  <a:pt x="165262" y="114921"/>
                  <a:pt x="157643" y="114921"/>
                </a:cubicBezTo>
                <a:cubicBezTo>
                  <a:pt x="150023" y="114921"/>
                  <a:pt x="143355" y="108254"/>
                  <a:pt x="143355" y="100634"/>
                </a:cubicBezTo>
                <a:cubicBezTo>
                  <a:pt x="143355" y="93014"/>
                  <a:pt x="150023" y="86346"/>
                  <a:pt x="157643" y="8634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1BB80F9-0250-8FE6-E79C-D74692E416EF}"/>
              </a:ext>
            </a:extLst>
          </p:cNvPr>
          <p:cNvSpPr/>
          <p:nvPr/>
        </p:nvSpPr>
        <p:spPr>
          <a:xfrm>
            <a:off x="10584899" y="1837243"/>
            <a:ext cx="432903" cy="324677"/>
          </a:xfrm>
          <a:custGeom>
            <a:avLst/>
            <a:gdLst>
              <a:gd name="connsiteX0" fmla="*/ 495908 w 533400"/>
              <a:gd name="connsiteY0" fmla="*/ 621 h 400050"/>
              <a:gd name="connsiteX1" fmla="*/ 534008 w 533400"/>
              <a:gd name="connsiteY1" fmla="*/ 38721 h 400050"/>
              <a:gd name="connsiteX2" fmla="*/ 534008 w 533400"/>
              <a:gd name="connsiteY2" fmla="*/ 38721 h 400050"/>
              <a:gd name="connsiteX3" fmla="*/ 534008 w 533400"/>
              <a:gd name="connsiteY3" fmla="*/ 362571 h 400050"/>
              <a:gd name="connsiteX4" fmla="*/ 495908 w 533400"/>
              <a:gd name="connsiteY4" fmla="*/ 400671 h 400050"/>
              <a:gd name="connsiteX5" fmla="*/ 495908 w 533400"/>
              <a:gd name="connsiteY5" fmla="*/ 400671 h 400050"/>
              <a:gd name="connsiteX6" fmla="*/ 38708 w 533400"/>
              <a:gd name="connsiteY6" fmla="*/ 400671 h 400050"/>
              <a:gd name="connsiteX7" fmla="*/ 608 w 533400"/>
              <a:gd name="connsiteY7" fmla="*/ 362571 h 400050"/>
              <a:gd name="connsiteX8" fmla="*/ 608 w 533400"/>
              <a:gd name="connsiteY8" fmla="*/ 362571 h 400050"/>
              <a:gd name="connsiteX9" fmla="*/ 608 w 533400"/>
              <a:gd name="connsiteY9" fmla="*/ 38721 h 400050"/>
              <a:gd name="connsiteX10" fmla="*/ 38708 w 533400"/>
              <a:gd name="connsiteY10" fmla="*/ 621 h 400050"/>
              <a:gd name="connsiteX11" fmla="*/ 38708 w 533400"/>
              <a:gd name="connsiteY11" fmla="*/ 621 h 400050"/>
              <a:gd name="connsiteX12" fmla="*/ 495908 w 533400"/>
              <a:gd name="connsiteY12" fmla="*/ 621 h 400050"/>
              <a:gd name="connsiteX13" fmla="*/ 361605 w 533400"/>
              <a:gd name="connsiteY13" fmla="*/ 172071 h 400050"/>
              <a:gd name="connsiteX14" fmla="*/ 360653 w 533400"/>
              <a:gd name="connsiteY14" fmla="*/ 173024 h 400050"/>
              <a:gd name="connsiteX15" fmla="*/ 274928 w 533400"/>
              <a:gd name="connsiteY15" fmla="*/ 284466 h 400050"/>
              <a:gd name="connsiteX16" fmla="*/ 272071 w 533400"/>
              <a:gd name="connsiteY16" fmla="*/ 288276 h 400050"/>
              <a:gd name="connsiteX17" fmla="*/ 219683 w 533400"/>
              <a:gd name="connsiteY17" fmla="*/ 290181 h 400050"/>
              <a:gd name="connsiteX18" fmla="*/ 217778 w 533400"/>
              <a:gd name="connsiteY18" fmla="*/ 289229 h 400050"/>
              <a:gd name="connsiteX19" fmla="*/ 154913 w 533400"/>
              <a:gd name="connsiteY19" fmla="*/ 228269 h 400050"/>
              <a:gd name="connsiteX20" fmla="*/ 153961 w 533400"/>
              <a:gd name="connsiteY20" fmla="*/ 227316 h 400050"/>
              <a:gd name="connsiteX21" fmla="*/ 128243 w 533400"/>
              <a:gd name="connsiteY21" fmla="*/ 228269 h 400050"/>
              <a:gd name="connsiteX22" fmla="*/ 127290 w 533400"/>
              <a:gd name="connsiteY22" fmla="*/ 229221 h 400050"/>
              <a:gd name="connsiteX23" fmla="*/ 19658 w 533400"/>
              <a:gd name="connsiteY23" fmla="*/ 354951 h 400050"/>
              <a:gd name="connsiteX24" fmla="*/ 19658 w 533400"/>
              <a:gd name="connsiteY24" fmla="*/ 361619 h 400050"/>
              <a:gd name="connsiteX25" fmla="*/ 37755 w 533400"/>
              <a:gd name="connsiteY25" fmla="*/ 380669 h 400050"/>
              <a:gd name="connsiteX26" fmla="*/ 38708 w 533400"/>
              <a:gd name="connsiteY26" fmla="*/ 380669 h 400050"/>
              <a:gd name="connsiteX27" fmla="*/ 495908 w 533400"/>
              <a:gd name="connsiteY27" fmla="*/ 380669 h 400050"/>
              <a:gd name="connsiteX28" fmla="*/ 514958 w 533400"/>
              <a:gd name="connsiteY28" fmla="*/ 361619 h 400050"/>
              <a:gd name="connsiteX29" fmla="*/ 514958 w 533400"/>
              <a:gd name="connsiteY29" fmla="*/ 361619 h 400050"/>
              <a:gd name="connsiteX30" fmla="*/ 514958 w 533400"/>
              <a:gd name="connsiteY30" fmla="*/ 337806 h 400050"/>
              <a:gd name="connsiteX31" fmla="*/ 391133 w 533400"/>
              <a:gd name="connsiteY31" fmla="*/ 173024 h 400050"/>
              <a:gd name="connsiteX32" fmla="*/ 387323 w 533400"/>
              <a:gd name="connsiteY32" fmla="*/ 169214 h 400050"/>
              <a:gd name="connsiteX33" fmla="*/ 361605 w 533400"/>
              <a:gd name="connsiteY33" fmla="*/ 172071 h 400050"/>
              <a:gd name="connsiteX34" fmla="*/ 495908 w 533400"/>
              <a:gd name="connsiteY34" fmla="*/ 19671 h 400050"/>
              <a:gd name="connsiteX35" fmla="*/ 38708 w 533400"/>
              <a:gd name="connsiteY35" fmla="*/ 19671 h 400050"/>
              <a:gd name="connsiteX36" fmla="*/ 19658 w 533400"/>
              <a:gd name="connsiteY36" fmla="*/ 38721 h 400050"/>
              <a:gd name="connsiteX37" fmla="*/ 19658 w 533400"/>
              <a:gd name="connsiteY37" fmla="*/ 38721 h 400050"/>
              <a:gd name="connsiteX38" fmla="*/ 19658 w 533400"/>
              <a:gd name="connsiteY38" fmla="*/ 327329 h 400050"/>
              <a:gd name="connsiteX39" fmla="*/ 113003 w 533400"/>
              <a:gd name="connsiteY39" fmla="*/ 217791 h 400050"/>
              <a:gd name="connsiteX40" fmla="*/ 166343 w 533400"/>
              <a:gd name="connsiteY40" fmla="*/ 213981 h 400050"/>
              <a:gd name="connsiteX41" fmla="*/ 167296 w 533400"/>
              <a:gd name="connsiteY41" fmla="*/ 214934 h 400050"/>
              <a:gd name="connsiteX42" fmla="*/ 168248 w 533400"/>
              <a:gd name="connsiteY42" fmla="*/ 215886 h 400050"/>
              <a:gd name="connsiteX43" fmla="*/ 231113 w 533400"/>
              <a:gd name="connsiteY43" fmla="*/ 276846 h 400050"/>
              <a:gd name="connsiteX44" fmla="*/ 257783 w 533400"/>
              <a:gd name="connsiteY44" fmla="*/ 276846 h 400050"/>
              <a:gd name="connsiteX45" fmla="*/ 258736 w 533400"/>
              <a:gd name="connsiteY45" fmla="*/ 275894 h 400050"/>
              <a:gd name="connsiteX46" fmla="*/ 259688 w 533400"/>
              <a:gd name="connsiteY46" fmla="*/ 274941 h 400050"/>
              <a:gd name="connsiteX47" fmla="*/ 345413 w 533400"/>
              <a:gd name="connsiteY47" fmla="*/ 163499 h 400050"/>
              <a:gd name="connsiteX48" fmla="*/ 398753 w 533400"/>
              <a:gd name="connsiteY48" fmla="*/ 156831 h 400050"/>
              <a:gd name="connsiteX49" fmla="*/ 404468 w 533400"/>
              <a:gd name="connsiteY49" fmla="*/ 162546 h 400050"/>
              <a:gd name="connsiteX50" fmla="*/ 406373 w 533400"/>
              <a:gd name="connsiteY50" fmla="*/ 164451 h 400050"/>
              <a:gd name="connsiteX51" fmla="*/ 515911 w 533400"/>
              <a:gd name="connsiteY51" fmla="*/ 309231 h 400050"/>
              <a:gd name="connsiteX52" fmla="*/ 515911 w 533400"/>
              <a:gd name="connsiteY52" fmla="*/ 40626 h 400050"/>
              <a:gd name="connsiteX53" fmla="*/ 497813 w 533400"/>
              <a:gd name="connsiteY53" fmla="*/ 21576 h 400050"/>
              <a:gd name="connsiteX54" fmla="*/ 495908 w 533400"/>
              <a:gd name="connsiteY54" fmla="*/ 19671 h 400050"/>
              <a:gd name="connsiteX55" fmla="*/ 95858 w 533400"/>
              <a:gd name="connsiteY55" fmla="*/ 48246 h 400050"/>
              <a:gd name="connsiteX56" fmla="*/ 143483 w 533400"/>
              <a:gd name="connsiteY56" fmla="*/ 95871 h 400050"/>
              <a:gd name="connsiteX57" fmla="*/ 95858 w 533400"/>
              <a:gd name="connsiteY57" fmla="*/ 143496 h 400050"/>
              <a:gd name="connsiteX58" fmla="*/ 48233 w 533400"/>
              <a:gd name="connsiteY58" fmla="*/ 95871 h 400050"/>
              <a:gd name="connsiteX59" fmla="*/ 95858 w 533400"/>
              <a:gd name="connsiteY59" fmla="*/ 48246 h 400050"/>
              <a:gd name="connsiteX60" fmla="*/ 95858 w 533400"/>
              <a:gd name="connsiteY60" fmla="*/ 67296 h 400050"/>
              <a:gd name="connsiteX61" fmla="*/ 67283 w 533400"/>
              <a:gd name="connsiteY61" fmla="*/ 95871 h 400050"/>
              <a:gd name="connsiteX62" fmla="*/ 95858 w 533400"/>
              <a:gd name="connsiteY62" fmla="*/ 124446 h 400050"/>
              <a:gd name="connsiteX63" fmla="*/ 124433 w 533400"/>
              <a:gd name="connsiteY63" fmla="*/ 95871 h 400050"/>
              <a:gd name="connsiteX64" fmla="*/ 95858 w 533400"/>
              <a:gd name="connsiteY64" fmla="*/ 6729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33400" h="400050">
                <a:moveTo>
                  <a:pt x="495908" y="621"/>
                </a:moveTo>
                <a:cubicBezTo>
                  <a:pt x="516863" y="621"/>
                  <a:pt x="534008" y="17766"/>
                  <a:pt x="534008" y="38721"/>
                </a:cubicBezTo>
                <a:lnTo>
                  <a:pt x="534008" y="38721"/>
                </a:lnTo>
                <a:lnTo>
                  <a:pt x="534008" y="362571"/>
                </a:lnTo>
                <a:cubicBezTo>
                  <a:pt x="534008" y="383526"/>
                  <a:pt x="516863" y="400671"/>
                  <a:pt x="495908" y="400671"/>
                </a:cubicBezTo>
                <a:lnTo>
                  <a:pt x="495908" y="400671"/>
                </a:lnTo>
                <a:lnTo>
                  <a:pt x="38708" y="400671"/>
                </a:lnTo>
                <a:cubicBezTo>
                  <a:pt x="17753" y="400671"/>
                  <a:pt x="608" y="383526"/>
                  <a:pt x="608" y="362571"/>
                </a:cubicBezTo>
                <a:lnTo>
                  <a:pt x="608" y="362571"/>
                </a:lnTo>
                <a:lnTo>
                  <a:pt x="608" y="38721"/>
                </a:lnTo>
                <a:cubicBezTo>
                  <a:pt x="608" y="17766"/>
                  <a:pt x="17753" y="621"/>
                  <a:pt x="38708" y="621"/>
                </a:cubicBezTo>
                <a:lnTo>
                  <a:pt x="38708" y="621"/>
                </a:lnTo>
                <a:lnTo>
                  <a:pt x="495908" y="621"/>
                </a:lnTo>
                <a:close/>
                <a:moveTo>
                  <a:pt x="361605" y="172071"/>
                </a:moveTo>
                <a:lnTo>
                  <a:pt x="360653" y="173024"/>
                </a:lnTo>
                <a:lnTo>
                  <a:pt x="274928" y="284466"/>
                </a:lnTo>
                <a:cubicBezTo>
                  <a:pt x="273976" y="285419"/>
                  <a:pt x="273023" y="286371"/>
                  <a:pt x="272071" y="288276"/>
                </a:cubicBezTo>
                <a:cubicBezTo>
                  <a:pt x="257783" y="302564"/>
                  <a:pt x="234923" y="303516"/>
                  <a:pt x="219683" y="290181"/>
                </a:cubicBezTo>
                <a:lnTo>
                  <a:pt x="217778" y="289229"/>
                </a:lnTo>
                <a:lnTo>
                  <a:pt x="154913" y="228269"/>
                </a:lnTo>
                <a:cubicBezTo>
                  <a:pt x="154913" y="228269"/>
                  <a:pt x="153961" y="227316"/>
                  <a:pt x="153961" y="227316"/>
                </a:cubicBezTo>
                <a:cubicBezTo>
                  <a:pt x="146340" y="220649"/>
                  <a:pt x="134911" y="221601"/>
                  <a:pt x="128243" y="228269"/>
                </a:cubicBezTo>
                <a:lnTo>
                  <a:pt x="127290" y="229221"/>
                </a:lnTo>
                <a:lnTo>
                  <a:pt x="19658" y="354951"/>
                </a:lnTo>
                <a:lnTo>
                  <a:pt x="19658" y="361619"/>
                </a:lnTo>
                <a:cubicBezTo>
                  <a:pt x="19658" y="372096"/>
                  <a:pt x="27278" y="379716"/>
                  <a:pt x="37755" y="380669"/>
                </a:cubicBezTo>
                <a:lnTo>
                  <a:pt x="38708" y="380669"/>
                </a:lnTo>
                <a:lnTo>
                  <a:pt x="495908" y="380669"/>
                </a:lnTo>
                <a:cubicBezTo>
                  <a:pt x="506386" y="380669"/>
                  <a:pt x="514958" y="372096"/>
                  <a:pt x="514958" y="361619"/>
                </a:cubicBezTo>
                <a:lnTo>
                  <a:pt x="514958" y="361619"/>
                </a:lnTo>
                <a:lnTo>
                  <a:pt x="514958" y="337806"/>
                </a:lnTo>
                <a:lnTo>
                  <a:pt x="391133" y="173024"/>
                </a:lnTo>
                <a:cubicBezTo>
                  <a:pt x="390180" y="172071"/>
                  <a:pt x="389228" y="170166"/>
                  <a:pt x="387323" y="169214"/>
                </a:cubicBezTo>
                <a:cubicBezTo>
                  <a:pt x="378751" y="164451"/>
                  <a:pt x="368273" y="165404"/>
                  <a:pt x="361605" y="172071"/>
                </a:cubicBezTo>
                <a:close/>
                <a:moveTo>
                  <a:pt x="495908" y="19671"/>
                </a:moveTo>
                <a:lnTo>
                  <a:pt x="38708" y="19671"/>
                </a:lnTo>
                <a:cubicBezTo>
                  <a:pt x="28230" y="19671"/>
                  <a:pt x="19658" y="28244"/>
                  <a:pt x="19658" y="38721"/>
                </a:cubicBezTo>
                <a:lnTo>
                  <a:pt x="19658" y="38721"/>
                </a:lnTo>
                <a:lnTo>
                  <a:pt x="19658" y="327329"/>
                </a:lnTo>
                <a:lnTo>
                  <a:pt x="113003" y="217791"/>
                </a:lnTo>
                <a:cubicBezTo>
                  <a:pt x="126338" y="201599"/>
                  <a:pt x="151103" y="199694"/>
                  <a:pt x="166343" y="213981"/>
                </a:cubicBezTo>
                <a:lnTo>
                  <a:pt x="167296" y="214934"/>
                </a:lnTo>
                <a:lnTo>
                  <a:pt x="168248" y="215886"/>
                </a:lnTo>
                <a:lnTo>
                  <a:pt x="231113" y="276846"/>
                </a:lnTo>
                <a:cubicBezTo>
                  <a:pt x="238733" y="284466"/>
                  <a:pt x="251115" y="284466"/>
                  <a:pt x="257783" y="276846"/>
                </a:cubicBezTo>
                <a:lnTo>
                  <a:pt x="258736" y="275894"/>
                </a:lnTo>
                <a:lnTo>
                  <a:pt x="259688" y="274941"/>
                </a:lnTo>
                <a:lnTo>
                  <a:pt x="345413" y="163499"/>
                </a:lnTo>
                <a:cubicBezTo>
                  <a:pt x="357796" y="146354"/>
                  <a:pt x="382561" y="143496"/>
                  <a:pt x="398753" y="156831"/>
                </a:cubicBezTo>
                <a:cubicBezTo>
                  <a:pt x="400658" y="158736"/>
                  <a:pt x="402563" y="160641"/>
                  <a:pt x="404468" y="162546"/>
                </a:cubicBezTo>
                <a:lnTo>
                  <a:pt x="406373" y="164451"/>
                </a:lnTo>
                <a:lnTo>
                  <a:pt x="515911" y="309231"/>
                </a:lnTo>
                <a:lnTo>
                  <a:pt x="515911" y="40626"/>
                </a:lnTo>
                <a:cubicBezTo>
                  <a:pt x="515911" y="30149"/>
                  <a:pt x="508290" y="22529"/>
                  <a:pt x="497813" y="21576"/>
                </a:cubicBezTo>
                <a:lnTo>
                  <a:pt x="495908" y="19671"/>
                </a:lnTo>
                <a:close/>
                <a:moveTo>
                  <a:pt x="95858" y="48246"/>
                </a:moveTo>
                <a:cubicBezTo>
                  <a:pt x="122528" y="48246"/>
                  <a:pt x="143483" y="69201"/>
                  <a:pt x="143483" y="95871"/>
                </a:cubicBezTo>
                <a:cubicBezTo>
                  <a:pt x="143483" y="122541"/>
                  <a:pt x="122528" y="143496"/>
                  <a:pt x="95858" y="143496"/>
                </a:cubicBezTo>
                <a:cubicBezTo>
                  <a:pt x="69188" y="143496"/>
                  <a:pt x="48233" y="122541"/>
                  <a:pt x="48233" y="95871"/>
                </a:cubicBezTo>
                <a:cubicBezTo>
                  <a:pt x="48233" y="69201"/>
                  <a:pt x="69188" y="48246"/>
                  <a:pt x="95858" y="48246"/>
                </a:cubicBezTo>
                <a:close/>
                <a:moveTo>
                  <a:pt x="95858" y="67296"/>
                </a:moveTo>
                <a:cubicBezTo>
                  <a:pt x="79665" y="67296"/>
                  <a:pt x="67283" y="79679"/>
                  <a:pt x="67283" y="95871"/>
                </a:cubicBezTo>
                <a:cubicBezTo>
                  <a:pt x="67283" y="112064"/>
                  <a:pt x="79665" y="124446"/>
                  <a:pt x="95858" y="124446"/>
                </a:cubicBezTo>
                <a:cubicBezTo>
                  <a:pt x="112051" y="124446"/>
                  <a:pt x="124433" y="112064"/>
                  <a:pt x="124433" y="95871"/>
                </a:cubicBezTo>
                <a:cubicBezTo>
                  <a:pt x="124433" y="79679"/>
                  <a:pt x="112051" y="67296"/>
                  <a:pt x="95858" y="6729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CB5295-9F4A-AD93-0C3C-50A5CB094D8B}"/>
              </a:ext>
            </a:extLst>
          </p:cNvPr>
          <p:cNvSpPr txBox="1"/>
          <p:nvPr/>
        </p:nvSpPr>
        <p:spPr>
          <a:xfrm>
            <a:off x="8432124" y="2285948"/>
            <a:ext cx="1166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能力目标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B646E1-B710-E9B6-CFD6-BA1D4DBEE3C2}"/>
              </a:ext>
            </a:extLst>
          </p:cNvPr>
          <p:cNvSpPr txBox="1"/>
          <p:nvPr/>
        </p:nvSpPr>
        <p:spPr>
          <a:xfrm>
            <a:off x="10237112" y="2285948"/>
            <a:ext cx="1166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应用目标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14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3281408"/>
            <a:ext cx="5289550" cy="791387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教学</a:t>
            </a:r>
            <a:r>
              <a:rPr lang="zh-CN" altLang="en-US" sz="540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50" y="4124210"/>
            <a:ext cx="5289550" cy="899642"/>
          </a:xfrm>
        </p:spPr>
        <p:txBody>
          <a:bodyPr>
            <a:noAutofit/>
          </a:bodyPr>
          <a:lstStyle/>
          <a:p>
            <a:r>
              <a:rPr lang="en-GB" altLang="zh-CN" sz="2000" dirty="0">
                <a:cs typeface="+mn-ea"/>
                <a:sym typeface="+mn-lt"/>
              </a:rPr>
              <a:t>When you copy &amp; paste, choose "keep text only" option.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236B-DD14-97B4-8B06-AD0412C380F6}"/>
              </a:ext>
            </a:extLst>
          </p:cNvPr>
          <p:cNvSpPr txBox="1">
            <a:spLocks/>
          </p:cNvSpPr>
          <p:nvPr/>
        </p:nvSpPr>
        <p:spPr>
          <a:xfrm>
            <a:off x="10058400" y="2262864"/>
            <a:ext cx="1460500" cy="95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6000" dirty="0">
                <a:solidFill>
                  <a:srgbClr val="3E7AF6"/>
                </a:solidFill>
                <a:latin typeface="+mn-lt"/>
                <a:ea typeface="+mn-ea"/>
                <a:cs typeface="+mn-ea"/>
                <a:sym typeface="+mn-lt"/>
              </a:rPr>
              <a:t>02.</a:t>
            </a:r>
            <a:endParaRPr lang="en-GB" sz="6000" dirty="0">
              <a:solidFill>
                <a:srgbClr val="3E7AF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25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E2E2-25B3-ECF0-FFFE-E4ECF31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C6A2AF-E555-B92D-ED5D-FBFAF1DC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1F44818D-F0F5-08A1-0BED-0192ED8EB291}"/>
              </a:ext>
            </a:extLst>
          </p:cNvPr>
          <p:cNvSpPr/>
          <p:nvPr/>
        </p:nvSpPr>
        <p:spPr>
          <a:xfrm rot="8100000">
            <a:off x="1708442" y="1996527"/>
            <a:ext cx="990600" cy="9906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CA1B5B-4005-00E0-E9E2-1564025C0CD7}"/>
              </a:ext>
            </a:extLst>
          </p:cNvPr>
          <p:cNvGrpSpPr/>
          <p:nvPr/>
        </p:nvGrpSpPr>
        <p:grpSpPr>
          <a:xfrm>
            <a:off x="1933742" y="2221827"/>
            <a:ext cx="540000" cy="540000"/>
            <a:chOff x="2832175" y="5599496"/>
            <a:chExt cx="540000" cy="54000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736802-E42B-C52F-06A3-007A9724369C}"/>
                </a:ext>
              </a:extLst>
            </p:cNvPr>
            <p:cNvSpPr txBox="1"/>
            <p:nvPr/>
          </p:nvSpPr>
          <p:spPr>
            <a:xfrm>
              <a:off x="2832175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endParaRPr kumimoji="1" lang="zh-CN" altLang="en-US" sz="2000" b="1" dirty="0">
                <a:noFill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27AC96-0B87-EBA9-98D8-4FB96AC50433}"/>
                </a:ext>
              </a:extLst>
            </p:cNvPr>
            <p:cNvSpPr/>
            <p:nvPr/>
          </p:nvSpPr>
          <p:spPr>
            <a:xfrm>
              <a:off x="2989061" y="5731793"/>
              <a:ext cx="226228" cy="275406"/>
            </a:xfrm>
            <a:custGeom>
              <a:avLst/>
              <a:gdLst>
                <a:gd name="connsiteX0" fmla="*/ 284197 w 438150"/>
                <a:gd name="connsiteY0" fmla="*/ 621 h 533400"/>
                <a:gd name="connsiteX1" fmla="*/ 286102 w 438150"/>
                <a:gd name="connsiteY1" fmla="*/ 621 h 533400"/>
                <a:gd name="connsiteX2" fmla="*/ 286102 w 438150"/>
                <a:gd name="connsiteY2" fmla="*/ 124446 h 533400"/>
                <a:gd name="connsiteX3" fmla="*/ 286102 w 438150"/>
                <a:gd name="connsiteY3" fmla="*/ 126351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502 w 438150"/>
                <a:gd name="connsiteY6" fmla="*/ 153021 h 533400"/>
                <a:gd name="connsiteX7" fmla="*/ 438502 w 438150"/>
                <a:gd name="connsiteY7" fmla="*/ 154926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4197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49907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724 w 438150"/>
                <a:gd name="connsiteY34" fmla="*/ 133971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171AE9-2D18-19AA-B1E1-CA537EC32F4D}"/>
              </a:ext>
            </a:extLst>
          </p:cNvPr>
          <p:cNvSpPr/>
          <p:nvPr/>
        </p:nvSpPr>
        <p:spPr>
          <a:xfrm flipH="1">
            <a:off x="666750" y="4382210"/>
            <a:ext cx="3065944" cy="6326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明确任务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40B803-C7CF-E5BF-B7E5-AC5FE0AB631F}"/>
              </a:ext>
            </a:extLst>
          </p:cNvPr>
          <p:cNvSpPr/>
          <p:nvPr/>
        </p:nvSpPr>
        <p:spPr>
          <a:xfrm flipH="1">
            <a:off x="667907" y="4862231"/>
            <a:ext cx="3072827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BA4C25-BBDF-6F41-7311-A5BE148885FE}"/>
              </a:ext>
            </a:extLst>
          </p:cNvPr>
          <p:cNvCxnSpPr>
            <a:cxnSpLocks/>
          </p:cNvCxnSpPr>
          <p:nvPr/>
        </p:nvCxnSpPr>
        <p:spPr>
          <a:xfrm>
            <a:off x="2203742" y="3304627"/>
            <a:ext cx="0" cy="851373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73EB2-218A-9697-7608-83421C5F3715}"/>
              </a:ext>
            </a:extLst>
          </p:cNvPr>
          <p:cNvSpPr txBox="1"/>
          <p:nvPr/>
        </p:nvSpPr>
        <p:spPr>
          <a:xfrm>
            <a:off x="666750" y="1166468"/>
            <a:ext cx="1085850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做中学 学中做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泪滴形 16">
            <a:extLst>
              <a:ext uri="{FF2B5EF4-FFF2-40B4-BE49-F238E27FC236}">
                <a16:creationId xmlns:a16="http://schemas.microsoft.com/office/drawing/2014/main" id="{6EEB70AA-C903-9FF4-FF5A-6E27155FAF6D}"/>
              </a:ext>
            </a:extLst>
          </p:cNvPr>
          <p:cNvSpPr/>
          <p:nvPr/>
        </p:nvSpPr>
        <p:spPr>
          <a:xfrm rot="8100000">
            <a:off x="5430067" y="2383152"/>
            <a:ext cx="990600" cy="9906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6C002E-0AE0-EB46-29AF-152F8BBD8CFC}"/>
              </a:ext>
            </a:extLst>
          </p:cNvPr>
          <p:cNvSpPr txBox="1"/>
          <p:nvPr/>
        </p:nvSpPr>
        <p:spPr>
          <a:xfrm>
            <a:off x="5655367" y="2608452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wrap="none" lIns="108000" tIns="108000" rIns="108000" bIns="108000" rtlCol="0" anchor="ctr" anchorCtr="0">
            <a:noAutofit/>
          </a:bodyPr>
          <a:lstStyle/>
          <a:p>
            <a:pPr algn="ctr"/>
            <a:endParaRPr kumimoji="1" lang="zh-CN" altLang="en-US" sz="2000" b="1" dirty="0">
              <a:noFill/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B265CE-14AE-14DF-EDDD-23F8DB471B17}"/>
              </a:ext>
            </a:extLst>
          </p:cNvPr>
          <p:cNvSpPr/>
          <p:nvPr/>
        </p:nvSpPr>
        <p:spPr>
          <a:xfrm flipH="1">
            <a:off x="4388375" y="4768835"/>
            <a:ext cx="3065944" cy="6326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理论讲解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75E145-91AA-B391-F1C1-ADCFFA2E090E}"/>
              </a:ext>
            </a:extLst>
          </p:cNvPr>
          <p:cNvSpPr/>
          <p:nvPr/>
        </p:nvSpPr>
        <p:spPr>
          <a:xfrm flipH="1">
            <a:off x="4389532" y="5248856"/>
            <a:ext cx="3072827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A9A798-7158-2CC4-251B-A58AED2F1E2D}"/>
              </a:ext>
            </a:extLst>
          </p:cNvPr>
          <p:cNvCxnSpPr>
            <a:cxnSpLocks/>
          </p:cNvCxnSpPr>
          <p:nvPr/>
        </p:nvCxnSpPr>
        <p:spPr>
          <a:xfrm>
            <a:off x="5925367" y="3691252"/>
            <a:ext cx="0" cy="851373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9252BBA-8208-9B85-BD5A-3351F2DF86F7}"/>
              </a:ext>
            </a:extLst>
          </p:cNvPr>
          <p:cNvSpPr/>
          <p:nvPr/>
        </p:nvSpPr>
        <p:spPr>
          <a:xfrm>
            <a:off x="5785623" y="2779083"/>
            <a:ext cx="265570" cy="211472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445 w 514350"/>
              <a:gd name="connsiteY4" fmla="*/ 353046 h 409575"/>
              <a:gd name="connsiteX5" fmla="*/ 115292 w 514350"/>
              <a:gd name="connsiteY5" fmla="*/ 410196 h 409575"/>
              <a:gd name="connsiteX6" fmla="*/ 115292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960" y="621"/>
                  <a:pt x="515342" y="13004"/>
                  <a:pt x="515342" y="29196"/>
                </a:cubicBezTo>
                <a:lnTo>
                  <a:pt x="515342" y="324471"/>
                </a:lnTo>
                <a:cubicBezTo>
                  <a:pt x="515342" y="340664"/>
                  <a:pt x="502960" y="353046"/>
                  <a:pt x="486767" y="353046"/>
                </a:cubicBezTo>
                <a:lnTo>
                  <a:pt x="192445" y="353046"/>
                </a:lnTo>
                <a:lnTo>
                  <a:pt x="115292" y="410196"/>
                </a:lnTo>
                <a:lnTo>
                  <a:pt x="115292" y="353046"/>
                </a:lnTo>
                <a:lnTo>
                  <a:pt x="29567" y="353046"/>
                </a:lnTo>
                <a:cubicBezTo>
                  <a:pt x="13374" y="353046"/>
                  <a:pt x="992" y="340664"/>
                  <a:pt x="992" y="324471"/>
                </a:cubicBezTo>
                <a:lnTo>
                  <a:pt x="992" y="29196"/>
                </a:lnTo>
                <a:cubicBezTo>
                  <a:pt x="992" y="13004"/>
                  <a:pt x="13374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720" y="143496"/>
                  <a:pt x="91480" y="158736"/>
                  <a:pt x="91480" y="176834"/>
                </a:cubicBezTo>
                <a:cubicBezTo>
                  <a:pt x="91480" y="194931"/>
                  <a:pt x="106720" y="210171"/>
                  <a:pt x="124817" y="210171"/>
                </a:cubicBezTo>
                <a:cubicBezTo>
                  <a:pt x="142914" y="210171"/>
                  <a:pt x="158155" y="194931"/>
                  <a:pt x="158155" y="176834"/>
                </a:cubicBezTo>
                <a:cubicBezTo>
                  <a:pt x="158155" y="157784"/>
                  <a:pt x="142914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40070" y="143496"/>
                  <a:pt x="224830" y="158736"/>
                  <a:pt x="224830" y="176834"/>
                </a:cubicBezTo>
                <a:cubicBezTo>
                  <a:pt x="224830" y="194931"/>
                  <a:pt x="240070" y="210171"/>
                  <a:pt x="258167" y="210171"/>
                </a:cubicBezTo>
                <a:cubicBezTo>
                  <a:pt x="276264" y="210171"/>
                  <a:pt x="291505" y="194931"/>
                  <a:pt x="291505" y="176834"/>
                </a:cubicBezTo>
                <a:cubicBezTo>
                  <a:pt x="291505" y="157784"/>
                  <a:pt x="276264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420" y="143496"/>
                  <a:pt x="358180" y="158736"/>
                  <a:pt x="358180" y="176834"/>
                </a:cubicBezTo>
                <a:cubicBezTo>
                  <a:pt x="358180" y="194931"/>
                  <a:pt x="373420" y="210171"/>
                  <a:pt x="391517" y="210171"/>
                </a:cubicBezTo>
                <a:cubicBezTo>
                  <a:pt x="409614" y="210171"/>
                  <a:pt x="424855" y="194931"/>
                  <a:pt x="424855" y="176834"/>
                </a:cubicBezTo>
                <a:cubicBezTo>
                  <a:pt x="424855" y="157784"/>
                  <a:pt x="409614" y="143496"/>
                  <a:pt x="391517" y="1434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69938D79-B20E-B4D0-3CA1-F79BA50FBD89}"/>
              </a:ext>
            </a:extLst>
          </p:cNvPr>
          <p:cNvSpPr/>
          <p:nvPr/>
        </p:nvSpPr>
        <p:spPr>
          <a:xfrm rot="8100000">
            <a:off x="9151692" y="1996527"/>
            <a:ext cx="990600" cy="9906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835E49-15B3-0F63-AAE3-C4414AA272E6}"/>
              </a:ext>
            </a:extLst>
          </p:cNvPr>
          <p:cNvSpPr txBox="1"/>
          <p:nvPr/>
        </p:nvSpPr>
        <p:spPr>
          <a:xfrm>
            <a:off x="9376992" y="2221827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wrap="none" lIns="108000" tIns="108000" rIns="108000" bIns="108000" rtlCol="0" anchor="ctr" anchorCtr="0">
            <a:noAutofit/>
          </a:bodyPr>
          <a:lstStyle/>
          <a:p>
            <a:pPr algn="ctr"/>
            <a:endParaRPr kumimoji="1" lang="zh-CN" altLang="en-US" sz="2000" b="1" dirty="0">
              <a:noFill/>
              <a:cs typeface="+mn-ea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13900AF-9AF6-090A-F368-72E00C3F7C67}"/>
              </a:ext>
            </a:extLst>
          </p:cNvPr>
          <p:cNvSpPr/>
          <p:nvPr/>
        </p:nvSpPr>
        <p:spPr>
          <a:xfrm flipH="1">
            <a:off x="8110000" y="4382210"/>
            <a:ext cx="3065944" cy="6326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操作练习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45C80F-8366-5F89-7DDC-4C03BE75F74D}"/>
              </a:ext>
            </a:extLst>
          </p:cNvPr>
          <p:cNvSpPr/>
          <p:nvPr/>
        </p:nvSpPr>
        <p:spPr>
          <a:xfrm flipH="1">
            <a:off x="8111157" y="4862231"/>
            <a:ext cx="3072827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5F4BBD1-D1B2-25A9-D1A0-4542609D949E}"/>
              </a:ext>
            </a:extLst>
          </p:cNvPr>
          <p:cNvCxnSpPr>
            <a:cxnSpLocks/>
          </p:cNvCxnSpPr>
          <p:nvPr/>
        </p:nvCxnSpPr>
        <p:spPr>
          <a:xfrm>
            <a:off x="9646992" y="3304627"/>
            <a:ext cx="0" cy="851373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9B81725-B4FB-F41F-EE9B-F1DD3039AE3E}"/>
              </a:ext>
            </a:extLst>
          </p:cNvPr>
          <p:cNvSpPr/>
          <p:nvPr/>
        </p:nvSpPr>
        <p:spPr>
          <a:xfrm>
            <a:off x="9515105" y="2359042"/>
            <a:ext cx="255734" cy="270488"/>
          </a:xfrm>
          <a:custGeom>
            <a:avLst/>
            <a:gdLst>
              <a:gd name="connsiteX0" fmla="*/ 371955 w 495300"/>
              <a:gd name="connsiteY0" fmla="*/ 621 h 523875"/>
              <a:gd name="connsiteX1" fmla="*/ 400530 w 495300"/>
              <a:gd name="connsiteY1" fmla="*/ 29196 h 523875"/>
              <a:gd name="connsiteX2" fmla="*/ 400530 w 495300"/>
              <a:gd name="connsiteY2" fmla="*/ 133971 h 523875"/>
              <a:gd name="connsiteX3" fmla="*/ 371955 w 495300"/>
              <a:gd name="connsiteY3" fmla="*/ 162546 h 523875"/>
              <a:gd name="connsiteX4" fmla="*/ 257655 w 495300"/>
              <a:gd name="connsiteY4" fmla="*/ 162546 h 523875"/>
              <a:gd name="connsiteX5" fmla="*/ 257655 w 495300"/>
              <a:gd name="connsiteY5" fmla="*/ 286371 h 523875"/>
              <a:gd name="connsiteX6" fmla="*/ 419580 w 495300"/>
              <a:gd name="connsiteY6" fmla="*/ 286371 h 523875"/>
              <a:gd name="connsiteX7" fmla="*/ 457680 w 495300"/>
              <a:gd name="connsiteY7" fmla="*/ 322566 h 523875"/>
              <a:gd name="connsiteX8" fmla="*/ 457680 w 495300"/>
              <a:gd name="connsiteY8" fmla="*/ 324471 h 523875"/>
              <a:gd name="connsiteX9" fmla="*/ 457680 w 495300"/>
              <a:gd name="connsiteY9" fmla="*/ 429246 h 523875"/>
              <a:gd name="connsiteX10" fmla="*/ 476730 w 495300"/>
              <a:gd name="connsiteY10" fmla="*/ 429246 h 523875"/>
              <a:gd name="connsiteX11" fmla="*/ 495780 w 495300"/>
              <a:gd name="connsiteY11" fmla="*/ 448296 h 523875"/>
              <a:gd name="connsiteX12" fmla="*/ 495780 w 495300"/>
              <a:gd name="connsiteY12" fmla="*/ 505446 h 523875"/>
              <a:gd name="connsiteX13" fmla="*/ 476730 w 495300"/>
              <a:gd name="connsiteY13" fmla="*/ 524496 h 523875"/>
              <a:gd name="connsiteX14" fmla="*/ 419580 w 495300"/>
              <a:gd name="connsiteY14" fmla="*/ 524496 h 523875"/>
              <a:gd name="connsiteX15" fmla="*/ 400530 w 495300"/>
              <a:gd name="connsiteY15" fmla="*/ 505446 h 523875"/>
              <a:gd name="connsiteX16" fmla="*/ 400530 w 495300"/>
              <a:gd name="connsiteY16" fmla="*/ 448296 h 523875"/>
              <a:gd name="connsiteX17" fmla="*/ 419580 w 495300"/>
              <a:gd name="connsiteY17" fmla="*/ 429246 h 523875"/>
              <a:gd name="connsiteX18" fmla="*/ 438630 w 495300"/>
              <a:gd name="connsiteY18" fmla="*/ 429246 h 523875"/>
              <a:gd name="connsiteX19" fmla="*/ 438630 w 495300"/>
              <a:gd name="connsiteY19" fmla="*/ 324471 h 523875"/>
              <a:gd name="connsiteX20" fmla="*/ 420533 w 495300"/>
              <a:gd name="connsiteY20" fmla="*/ 305421 h 523875"/>
              <a:gd name="connsiteX21" fmla="*/ 419580 w 495300"/>
              <a:gd name="connsiteY21" fmla="*/ 305421 h 523875"/>
              <a:gd name="connsiteX22" fmla="*/ 257655 w 495300"/>
              <a:gd name="connsiteY22" fmla="*/ 305421 h 523875"/>
              <a:gd name="connsiteX23" fmla="*/ 257655 w 495300"/>
              <a:gd name="connsiteY23" fmla="*/ 429246 h 523875"/>
              <a:gd name="connsiteX24" fmla="*/ 276705 w 495300"/>
              <a:gd name="connsiteY24" fmla="*/ 429246 h 523875"/>
              <a:gd name="connsiteX25" fmla="*/ 295755 w 495300"/>
              <a:gd name="connsiteY25" fmla="*/ 448296 h 523875"/>
              <a:gd name="connsiteX26" fmla="*/ 295755 w 495300"/>
              <a:gd name="connsiteY26" fmla="*/ 505446 h 523875"/>
              <a:gd name="connsiteX27" fmla="*/ 276705 w 495300"/>
              <a:gd name="connsiteY27" fmla="*/ 524496 h 523875"/>
              <a:gd name="connsiteX28" fmla="*/ 219555 w 495300"/>
              <a:gd name="connsiteY28" fmla="*/ 524496 h 523875"/>
              <a:gd name="connsiteX29" fmla="*/ 200505 w 495300"/>
              <a:gd name="connsiteY29" fmla="*/ 505446 h 523875"/>
              <a:gd name="connsiteX30" fmla="*/ 200505 w 495300"/>
              <a:gd name="connsiteY30" fmla="*/ 448296 h 523875"/>
              <a:gd name="connsiteX31" fmla="*/ 219555 w 495300"/>
              <a:gd name="connsiteY31" fmla="*/ 429246 h 523875"/>
              <a:gd name="connsiteX32" fmla="*/ 238605 w 495300"/>
              <a:gd name="connsiteY32" fmla="*/ 429246 h 523875"/>
              <a:gd name="connsiteX33" fmla="*/ 238605 w 495300"/>
              <a:gd name="connsiteY33" fmla="*/ 305421 h 523875"/>
              <a:gd name="connsiteX34" fmla="*/ 76680 w 495300"/>
              <a:gd name="connsiteY34" fmla="*/ 305421 h 523875"/>
              <a:gd name="connsiteX35" fmla="*/ 57630 w 495300"/>
              <a:gd name="connsiteY35" fmla="*/ 323519 h 523875"/>
              <a:gd name="connsiteX36" fmla="*/ 57630 w 495300"/>
              <a:gd name="connsiteY36" fmla="*/ 324471 h 523875"/>
              <a:gd name="connsiteX37" fmla="*/ 57630 w 495300"/>
              <a:gd name="connsiteY37" fmla="*/ 429246 h 523875"/>
              <a:gd name="connsiteX38" fmla="*/ 76680 w 495300"/>
              <a:gd name="connsiteY38" fmla="*/ 429246 h 523875"/>
              <a:gd name="connsiteX39" fmla="*/ 95730 w 495300"/>
              <a:gd name="connsiteY39" fmla="*/ 448296 h 523875"/>
              <a:gd name="connsiteX40" fmla="*/ 95730 w 495300"/>
              <a:gd name="connsiteY40" fmla="*/ 505446 h 523875"/>
              <a:gd name="connsiteX41" fmla="*/ 76680 w 495300"/>
              <a:gd name="connsiteY41" fmla="*/ 524496 h 523875"/>
              <a:gd name="connsiteX42" fmla="*/ 19530 w 495300"/>
              <a:gd name="connsiteY42" fmla="*/ 524496 h 523875"/>
              <a:gd name="connsiteX43" fmla="*/ 480 w 495300"/>
              <a:gd name="connsiteY43" fmla="*/ 505446 h 523875"/>
              <a:gd name="connsiteX44" fmla="*/ 480 w 495300"/>
              <a:gd name="connsiteY44" fmla="*/ 448296 h 523875"/>
              <a:gd name="connsiteX45" fmla="*/ 19530 w 495300"/>
              <a:gd name="connsiteY45" fmla="*/ 429246 h 523875"/>
              <a:gd name="connsiteX46" fmla="*/ 38580 w 495300"/>
              <a:gd name="connsiteY46" fmla="*/ 429246 h 523875"/>
              <a:gd name="connsiteX47" fmla="*/ 38580 w 495300"/>
              <a:gd name="connsiteY47" fmla="*/ 324471 h 523875"/>
              <a:gd name="connsiteX48" fmla="*/ 74775 w 495300"/>
              <a:gd name="connsiteY48" fmla="*/ 286371 h 523875"/>
              <a:gd name="connsiteX49" fmla="*/ 76680 w 495300"/>
              <a:gd name="connsiteY49" fmla="*/ 286371 h 523875"/>
              <a:gd name="connsiteX50" fmla="*/ 238605 w 495300"/>
              <a:gd name="connsiteY50" fmla="*/ 286371 h 523875"/>
              <a:gd name="connsiteX51" fmla="*/ 238605 w 495300"/>
              <a:gd name="connsiteY51" fmla="*/ 162546 h 523875"/>
              <a:gd name="connsiteX52" fmla="*/ 124305 w 495300"/>
              <a:gd name="connsiteY52" fmla="*/ 162546 h 523875"/>
              <a:gd name="connsiteX53" fmla="*/ 95730 w 495300"/>
              <a:gd name="connsiteY53" fmla="*/ 133971 h 523875"/>
              <a:gd name="connsiteX54" fmla="*/ 95730 w 495300"/>
              <a:gd name="connsiteY54" fmla="*/ 29196 h 523875"/>
              <a:gd name="connsiteX55" fmla="*/ 124305 w 495300"/>
              <a:gd name="connsiteY55" fmla="*/ 621 h 523875"/>
              <a:gd name="connsiteX56" fmla="*/ 371955 w 495300"/>
              <a:gd name="connsiteY56" fmla="*/ 621 h 523875"/>
              <a:gd name="connsiteX57" fmla="*/ 148118 w 495300"/>
              <a:gd name="connsiteY57" fmla="*/ 95871 h 523875"/>
              <a:gd name="connsiteX58" fmla="*/ 133830 w 495300"/>
              <a:gd name="connsiteY58" fmla="*/ 110159 h 523875"/>
              <a:gd name="connsiteX59" fmla="*/ 148118 w 495300"/>
              <a:gd name="connsiteY59" fmla="*/ 124446 h 523875"/>
              <a:gd name="connsiteX60" fmla="*/ 162405 w 495300"/>
              <a:gd name="connsiteY60" fmla="*/ 110159 h 523875"/>
              <a:gd name="connsiteX61" fmla="*/ 148118 w 495300"/>
              <a:gd name="connsiteY61" fmla="*/ 95871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5300" h="523875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68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A645-7F4C-7BD5-8C0C-18916D03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04FD48-806E-D6F4-F5DF-A82D407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E344FB-0182-A85A-1D06-17A237DD24BF}"/>
              </a:ext>
            </a:extLst>
          </p:cNvPr>
          <p:cNvCxnSpPr>
            <a:cxnSpLocks/>
          </p:cNvCxnSpPr>
          <p:nvPr/>
        </p:nvCxnSpPr>
        <p:spPr>
          <a:xfrm>
            <a:off x="1009014" y="3956215"/>
            <a:ext cx="9987656" cy="0"/>
          </a:xfrm>
          <a:prstGeom prst="straightConnector1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D99B0D5-C1E7-A886-B605-9DF86C45B3D5}"/>
              </a:ext>
            </a:extLst>
          </p:cNvPr>
          <p:cNvSpPr/>
          <p:nvPr/>
        </p:nvSpPr>
        <p:spPr>
          <a:xfrm>
            <a:off x="6812804" y="1130300"/>
            <a:ext cx="4706096" cy="7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</a:t>
            </a:r>
            <a:endParaRPr kumimoji="1" lang="en-US" altLang="zh-CN" sz="1000" dirty="0">
              <a:solidFill>
                <a:schemeClr val="tx1">
                  <a:alpha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9367AD-96C4-5295-8888-47A8B914B74E}"/>
              </a:ext>
            </a:extLst>
          </p:cNvPr>
          <p:cNvSpPr/>
          <p:nvPr/>
        </p:nvSpPr>
        <p:spPr>
          <a:xfrm>
            <a:off x="2516971" y="2528385"/>
            <a:ext cx="3745020" cy="525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课堂指导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557DBC-0DB0-EC3B-6D99-F5C7F4CAE70A}"/>
              </a:ext>
            </a:extLst>
          </p:cNvPr>
          <p:cNvSpPr/>
          <p:nvPr/>
        </p:nvSpPr>
        <p:spPr>
          <a:xfrm>
            <a:off x="2516971" y="2930229"/>
            <a:ext cx="3745020" cy="99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在此处输入内容；注意排版，不易过长；在此处输入内容；注意排版，不易过长；在此处输入内容；注意排版，不易过长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6ABCF4-3A77-8AAE-528C-0D79B58950D2}"/>
              </a:ext>
            </a:extLst>
          </p:cNvPr>
          <p:cNvGrpSpPr/>
          <p:nvPr/>
        </p:nvGrpSpPr>
        <p:grpSpPr>
          <a:xfrm>
            <a:off x="1013890" y="2421096"/>
            <a:ext cx="1284438" cy="1586491"/>
            <a:chOff x="1330500" y="2804233"/>
            <a:chExt cx="1284438" cy="1586491"/>
          </a:xfrm>
        </p:grpSpPr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3C65E280-B982-2878-E23D-DF4F4F75D0A0}"/>
                </a:ext>
              </a:extLst>
            </p:cNvPr>
            <p:cNvSpPr/>
            <p:nvPr/>
          </p:nvSpPr>
          <p:spPr>
            <a:xfrm>
              <a:off x="1330500" y="2804233"/>
              <a:ext cx="1284438" cy="1284438"/>
            </a:xfrm>
            <a:prstGeom prst="arc">
              <a:avLst>
                <a:gd name="adj1" fmla="val 232236"/>
                <a:gd name="adj2" fmla="val 10741087"/>
              </a:avLst>
            </a:prstGeom>
            <a:noFill/>
            <a:ln w="254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2FE06F3-283A-9F06-731E-4589A256F97A}"/>
                </a:ext>
              </a:extLst>
            </p:cNvPr>
            <p:cNvSpPr/>
            <p:nvPr/>
          </p:nvSpPr>
          <p:spPr>
            <a:xfrm>
              <a:off x="1442147" y="2915880"/>
              <a:ext cx="1061144" cy="1061144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E816779-97F6-F341-72F5-EA5B067C687C}"/>
                </a:ext>
              </a:extLst>
            </p:cNvPr>
            <p:cNvSpPr/>
            <p:nvPr/>
          </p:nvSpPr>
          <p:spPr>
            <a:xfrm>
              <a:off x="1920907" y="4287100"/>
              <a:ext cx="103624" cy="1036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5BDDFD4-A558-CE0A-5B41-04D42736900B}"/>
                </a:ext>
              </a:extLst>
            </p:cNvPr>
            <p:cNvSpPr/>
            <p:nvPr/>
          </p:nvSpPr>
          <p:spPr>
            <a:xfrm>
              <a:off x="1763998" y="3280249"/>
              <a:ext cx="417442" cy="33240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445 w 514350"/>
                <a:gd name="connsiteY4" fmla="*/ 353046 h 409575"/>
                <a:gd name="connsiteX5" fmla="*/ 115292 w 514350"/>
                <a:gd name="connsiteY5" fmla="*/ 410196 h 409575"/>
                <a:gd name="connsiteX6" fmla="*/ 115292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960" y="621"/>
                    <a:pt x="515342" y="13004"/>
                    <a:pt x="515342" y="29196"/>
                  </a:cubicBezTo>
                  <a:lnTo>
                    <a:pt x="515342" y="324471"/>
                  </a:lnTo>
                  <a:cubicBezTo>
                    <a:pt x="515342" y="340664"/>
                    <a:pt x="502960" y="353046"/>
                    <a:pt x="486767" y="353046"/>
                  </a:cubicBezTo>
                  <a:lnTo>
                    <a:pt x="192445" y="353046"/>
                  </a:lnTo>
                  <a:lnTo>
                    <a:pt x="115292" y="410196"/>
                  </a:lnTo>
                  <a:lnTo>
                    <a:pt x="115292" y="353046"/>
                  </a:lnTo>
                  <a:lnTo>
                    <a:pt x="29567" y="353046"/>
                  </a:lnTo>
                  <a:cubicBezTo>
                    <a:pt x="13374" y="353046"/>
                    <a:pt x="992" y="340664"/>
                    <a:pt x="992" y="324471"/>
                  </a:cubicBezTo>
                  <a:lnTo>
                    <a:pt x="992" y="29196"/>
                  </a:lnTo>
                  <a:cubicBezTo>
                    <a:pt x="992" y="13004"/>
                    <a:pt x="13374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720" y="143496"/>
                    <a:pt x="91480" y="158736"/>
                    <a:pt x="91480" y="176834"/>
                  </a:cubicBezTo>
                  <a:cubicBezTo>
                    <a:pt x="91480" y="194931"/>
                    <a:pt x="106720" y="210171"/>
                    <a:pt x="124817" y="210171"/>
                  </a:cubicBezTo>
                  <a:cubicBezTo>
                    <a:pt x="142914" y="210171"/>
                    <a:pt x="158155" y="194931"/>
                    <a:pt x="158155" y="176834"/>
                  </a:cubicBezTo>
                  <a:cubicBezTo>
                    <a:pt x="158155" y="157784"/>
                    <a:pt x="142914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40070" y="143496"/>
                    <a:pt x="224830" y="158736"/>
                    <a:pt x="224830" y="176834"/>
                  </a:cubicBezTo>
                  <a:cubicBezTo>
                    <a:pt x="224830" y="194931"/>
                    <a:pt x="240070" y="210171"/>
                    <a:pt x="258167" y="210171"/>
                  </a:cubicBezTo>
                  <a:cubicBezTo>
                    <a:pt x="276264" y="210171"/>
                    <a:pt x="291505" y="194931"/>
                    <a:pt x="291505" y="176834"/>
                  </a:cubicBezTo>
                  <a:cubicBezTo>
                    <a:pt x="291505" y="157784"/>
                    <a:pt x="276264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420" y="143496"/>
                    <a:pt x="358180" y="158736"/>
                    <a:pt x="358180" y="176834"/>
                  </a:cubicBezTo>
                  <a:cubicBezTo>
                    <a:pt x="358180" y="194931"/>
                    <a:pt x="373420" y="210171"/>
                    <a:pt x="391517" y="210171"/>
                  </a:cubicBezTo>
                  <a:cubicBezTo>
                    <a:pt x="409614" y="210171"/>
                    <a:pt x="424855" y="194931"/>
                    <a:pt x="424855" y="176834"/>
                  </a:cubicBezTo>
                  <a:cubicBezTo>
                    <a:pt x="424855" y="157784"/>
                    <a:pt x="409614" y="143496"/>
                    <a:pt x="391517" y="143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C7FB49E-7003-B683-57B2-D4049EA6888E}"/>
              </a:ext>
            </a:extLst>
          </p:cNvPr>
          <p:cNvSpPr/>
          <p:nvPr/>
        </p:nvSpPr>
        <p:spPr>
          <a:xfrm>
            <a:off x="7874655" y="4214667"/>
            <a:ext cx="3478621" cy="525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总结归纳</a:t>
            </a:r>
            <a:endParaRPr kumimoji="1"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198FAB-0009-739F-1302-A389CD20CFC7}"/>
              </a:ext>
            </a:extLst>
          </p:cNvPr>
          <p:cNvSpPr/>
          <p:nvPr/>
        </p:nvSpPr>
        <p:spPr>
          <a:xfrm>
            <a:off x="7874655" y="4616511"/>
            <a:ext cx="3478621" cy="11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tx1">
                    <a:alpha val="60000"/>
                  </a:schemeClr>
                </a:solidFill>
                <a:cs typeface="+mn-ea"/>
                <a:sym typeface="+mn-lt"/>
              </a:rPr>
              <a:t>在此处输入内容；注意排版，不易过长；在此处输入内容；注意排版，不易过长；在此处输入内容；注意排版，不易过长；在此处输入内容；注意排版，不易过长；在此处输入内容；注意排版，不易过长；在此处输入内容；注意排版，不易过长</a:t>
            </a:r>
            <a:endParaRPr kumimoji="1"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27354BB9-F386-8CF0-DF70-3A7BABCFDAC5}"/>
              </a:ext>
            </a:extLst>
          </p:cNvPr>
          <p:cNvSpPr/>
          <p:nvPr/>
        </p:nvSpPr>
        <p:spPr>
          <a:xfrm>
            <a:off x="6371575" y="4107378"/>
            <a:ext cx="1284438" cy="1284438"/>
          </a:xfrm>
          <a:prstGeom prst="arc">
            <a:avLst>
              <a:gd name="adj1" fmla="val 232236"/>
              <a:gd name="adj2" fmla="val 10741087"/>
            </a:avLst>
          </a:prstGeom>
          <a:noFill/>
          <a:ln w="254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16D72D-9B52-D396-EE3F-DC977AEB3891}"/>
              </a:ext>
            </a:extLst>
          </p:cNvPr>
          <p:cNvSpPr/>
          <p:nvPr/>
        </p:nvSpPr>
        <p:spPr>
          <a:xfrm>
            <a:off x="6483222" y="4219025"/>
            <a:ext cx="1061144" cy="1061144"/>
          </a:xfrm>
          <a:prstGeom prst="ellipse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77D22D-1ECA-6530-2CAA-06EDEAFDAF37}"/>
              </a:ext>
            </a:extLst>
          </p:cNvPr>
          <p:cNvSpPr/>
          <p:nvPr/>
        </p:nvSpPr>
        <p:spPr>
          <a:xfrm>
            <a:off x="6961982" y="3908770"/>
            <a:ext cx="103624" cy="1036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77A6CCB-752C-6DE7-BA3E-A0001213B835}"/>
              </a:ext>
            </a:extLst>
          </p:cNvPr>
          <p:cNvSpPr/>
          <p:nvPr/>
        </p:nvSpPr>
        <p:spPr>
          <a:xfrm>
            <a:off x="6812804" y="4529281"/>
            <a:ext cx="401981" cy="440633"/>
          </a:xfrm>
          <a:custGeom>
            <a:avLst/>
            <a:gdLst>
              <a:gd name="connsiteX0" fmla="*/ 248770 w 495300"/>
              <a:gd name="connsiteY0" fmla="*/ 621 h 542925"/>
              <a:gd name="connsiteX1" fmla="*/ 496420 w 495300"/>
              <a:gd name="connsiteY1" fmla="*/ 248271 h 542925"/>
              <a:gd name="connsiteX2" fmla="*/ 324017 w 495300"/>
              <a:gd name="connsiteY2" fmla="*/ 484491 h 542925"/>
              <a:gd name="connsiteX3" fmla="*/ 346877 w 495300"/>
              <a:gd name="connsiteY3" fmla="*/ 524496 h 542925"/>
              <a:gd name="connsiteX4" fmla="*/ 420220 w 495300"/>
              <a:gd name="connsiteY4" fmla="*/ 524496 h 542925"/>
              <a:gd name="connsiteX5" fmla="*/ 420220 w 495300"/>
              <a:gd name="connsiteY5" fmla="*/ 543546 h 542925"/>
              <a:gd name="connsiteX6" fmla="*/ 77320 w 495300"/>
              <a:gd name="connsiteY6" fmla="*/ 543546 h 542925"/>
              <a:gd name="connsiteX7" fmla="*/ 77320 w 495300"/>
              <a:gd name="connsiteY7" fmla="*/ 524496 h 542925"/>
              <a:gd name="connsiteX8" fmla="*/ 150663 w 495300"/>
              <a:gd name="connsiteY8" fmla="*/ 524496 h 542925"/>
              <a:gd name="connsiteX9" fmla="*/ 173523 w 495300"/>
              <a:gd name="connsiteY9" fmla="*/ 484491 h 542925"/>
              <a:gd name="connsiteX10" fmla="*/ 1120 w 495300"/>
              <a:gd name="connsiteY10" fmla="*/ 248271 h 542925"/>
              <a:gd name="connsiteX11" fmla="*/ 248770 w 495300"/>
              <a:gd name="connsiteY11" fmla="*/ 621 h 542925"/>
              <a:gd name="connsiteX12" fmla="*/ 192573 w 495300"/>
              <a:gd name="connsiteY12" fmla="*/ 489254 h 542925"/>
              <a:gd name="connsiteX13" fmla="*/ 172570 w 495300"/>
              <a:gd name="connsiteY13" fmla="*/ 524496 h 542925"/>
              <a:gd name="connsiteX14" fmla="*/ 324970 w 495300"/>
              <a:gd name="connsiteY14" fmla="*/ 524496 h 542925"/>
              <a:gd name="connsiteX15" fmla="*/ 304967 w 495300"/>
              <a:gd name="connsiteY15" fmla="*/ 489254 h 542925"/>
              <a:gd name="connsiteX16" fmla="*/ 248770 w 495300"/>
              <a:gd name="connsiteY16" fmla="*/ 495921 h 542925"/>
              <a:gd name="connsiteX17" fmla="*/ 192573 w 495300"/>
              <a:gd name="connsiteY17" fmla="*/ 489254 h 542925"/>
              <a:gd name="connsiteX18" fmla="*/ 248770 w 495300"/>
              <a:gd name="connsiteY18" fmla="*/ 143496 h 542925"/>
              <a:gd name="connsiteX19" fmla="*/ 143995 w 495300"/>
              <a:gd name="connsiteY19" fmla="*/ 248271 h 542925"/>
              <a:gd name="connsiteX20" fmla="*/ 248770 w 495300"/>
              <a:gd name="connsiteY20" fmla="*/ 353046 h 542925"/>
              <a:gd name="connsiteX21" fmla="*/ 353545 w 495300"/>
              <a:gd name="connsiteY21" fmla="*/ 248271 h 542925"/>
              <a:gd name="connsiteX22" fmla="*/ 248770 w 495300"/>
              <a:gd name="connsiteY22" fmla="*/ 143496 h 542925"/>
              <a:gd name="connsiteX23" fmla="*/ 367833 w 495300"/>
              <a:gd name="connsiteY23" fmla="*/ 114921 h 542925"/>
              <a:gd name="connsiteX24" fmla="*/ 353545 w 495300"/>
              <a:gd name="connsiteY24" fmla="*/ 129209 h 542925"/>
              <a:gd name="connsiteX25" fmla="*/ 367833 w 495300"/>
              <a:gd name="connsiteY25" fmla="*/ 143496 h 542925"/>
              <a:gd name="connsiteX26" fmla="*/ 382120 w 495300"/>
              <a:gd name="connsiteY26" fmla="*/ 129209 h 542925"/>
              <a:gd name="connsiteX27" fmla="*/ 367833 w 495300"/>
              <a:gd name="connsiteY27" fmla="*/ 1149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95C429-E660-F18A-0AAB-E6C5710A572C}"/>
              </a:ext>
            </a:extLst>
          </p:cNvPr>
          <p:cNvSpPr txBox="1"/>
          <p:nvPr/>
        </p:nvSpPr>
        <p:spPr>
          <a:xfrm>
            <a:off x="666750" y="1166468"/>
            <a:ext cx="559524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做中学 学中做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909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12d4ff4d-0d3c-4a5b-a6ae-bcd0e0922b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7809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78089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78105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7317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9206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78102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5626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9204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9206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92055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89293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7AF6"/>
      </a:accent1>
      <a:accent2>
        <a:srgbClr val="00A6EE"/>
      </a:accent2>
      <a:accent3>
        <a:srgbClr val="38DB9D"/>
      </a:accent3>
      <a:accent4>
        <a:srgbClr val="FF5433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2gu4ift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3E7AF6"/>
    </a:accent1>
    <a:accent2>
      <a:srgbClr val="00A6EE"/>
    </a:accent2>
    <a:accent3>
      <a:srgbClr val="38DB9D"/>
    </a:accent3>
    <a:accent4>
      <a:srgbClr val="FF5433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3E7AF6"/>
    </a:accent1>
    <a:accent2>
      <a:srgbClr val="00A6EE"/>
    </a:accent2>
    <a:accent3>
      <a:srgbClr val="38DB9D"/>
    </a:accent3>
    <a:accent4>
      <a:srgbClr val="FF5433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3E7AF6"/>
    </a:accent1>
    <a:accent2>
      <a:srgbClr val="00A6EE"/>
    </a:accent2>
    <a:accent3>
      <a:srgbClr val="38DB9D"/>
    </a:accent3>
    <a:accent4>
      <a:srgbClr val="FF5433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EEDD4BFA-8BC0-451D-9C1D-779240227314}"/>
</file>

<file path=customXml/itemProps2.xml><?xml version="1.0" encoding="utf-8"?>
<ds:datastoreItem xmlns:ds="http://schemas.openxmlformats.org/officeDocument/2006/customXml" ds:itemID="{F006067E-C874-489E-A2CA-B45A310136CA}"/>
</file>

<file path=customXml/itemProps3.xml><?xml version="1.0" encoding="utf-8"?>
<ds:datastoreItem xmlns:ds="http://schemas.openxmlformats.org/officeDocument/2006/customXml" ds:itemID="{8C1DD9DC-0CC9-42F5-BA14-E529064DD647}"/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</TotalTime>
  <Words>2034</Words>
  <Application>Microsoft Office PowerPoint</Application>
  <PresentationFormat>宽屏</PresentationFormat>
  <Paragraphs>181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等线</vt:lpstr>
      <vt:lpstr>Arial</vt:lpstr>
      <vt:lpstr>Designed by iSlide</vt:lpstr>
      <vt:lpstr>信息化教学设计 教学工作PPT</vt:lpstr>
      <vt:lpstr>PowerPoint 演示文稿</vt:lpstr>
      <vt:lpstr>教学分析</vt:lpstr>
      <vt:lpstr>教学分析</vt:lpstr>
      <vt:lpstr>教学分析</vt:lpstr>
      <vt:lpstr>教学分析</vt:lpstr>
      <vt:lpstr>教学设计</vt:lpstr>
      <vt:lpstr>教学设计</vt:lpstr>
      <vt:lpstr>教学设计</vt:lpstr>
      <vt:lpstr>教学过程</vt:lpstr>
      <vt:lpstr>教学过程</vt:lpstr>
      <vt:lpstr>教学过程</vt:lpstr>
      <vt:lpstr>教学过程</vt:lpstr>
      <vt:lpstr>教学效果</vt:lpstr>
      <vt:lpstr>学生掌握情况</vt:lpstr>
      <vt:lpstr>学生课程评价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iSlide</dc:creator>
  <cp:lastModifiedBy>张 紫怡</cp:lastModifiedBy>
  <cp:revision>2</cp:revision>
  <cp:lastPrinted>2022-08-25T16:00:00Z</cp:lastPrinted>
  <dcterms:created xsi:type="dcterms:W3CDTF">2022-08-25T16:00:00Z</dcterms:created>
  <dcterms:modified xsi:type="dcterms:W3CDTF">2022-09-20T06:04:19Z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12d4ff4d-0d3c-4a5b-a6ae-bcd0e0922b52</vt:lpwstr>
  </property>
  <property fmtid="{D5CDD505-2E9C-101B-9397-08002B2CF9AE}" pid="3" name="ContentTypeId">
    <vt:lpwstr>0x010100D1443A8EF62DE444B1FF07917E22EF72</vt:lpwstr>
  </property>
</Properties>
</file>