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Override3.xml" ContentType="application/vnd.openxmlformats-officedocument.themeOverride+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65" r:id="rId6"/>
    <p:sldId id="258" r:id="rId7"/>
    <p:sldId id="266" r:id="rId8"/>
    <p:sldId id="280" r:id="rId9"/>
    <p:sldId id="270" r:id="rId10"/>
    <p:sldId id="282" r:id="rId11"/>
    <p:sldId id="290" r:id="rId12"/>
    <p:sldId id="284" r:id="rId13"/>
    <p:sldId id="271" r:id="rId14"/>
    <p:sldId id="285" r:id="rId15"/>
    <p:sldId id="286" r:id="rId16"/>
    <p:sldId id="287" r:id="rId17"/>
    <p:sldId id="296" r:id="rId18"/>
    <p:sldId id="277" r:id="rId19"/>
    <p:sldId id="288" r:id="rId20"/>
    <p:sldId id="289" r:id="rId21"/>
    <p:sldId id="291" r:id="rId22"/>
    <p:sldId id="292" r:id="rId23"/>
    <p:sldId id="293" r:id="rId24"/>
    <p:sldId id="294" r:id="rId25"/>
    <p:sldId id="295" r:id="rId26"/>
    <p:sldId id="278" r:id="rId27"/>
    <p:sldId id="262"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7AF6"/>
    <a:srgbClr val="080808"/>
    <a:srgbClr val="FFFFFF"/>
    <a:srgbClr val="E6E6E6"/>
    <a:srgbClr val="F0F5FE"/>
    <a:srgbClr val="42CE99"/>
    <a:srgbClr val="97DFB7"/>
    <a:srgbClr val="BDF4D7"/>
    <a:srgbClr val="1DD9FF"/>
    <a:srgbClr val="E6E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5" autoAdjust="0"/>
    <p:restoredTop sz="94660"/>
  </p:normalViewPr>
  <p:slideViewPr>
    <p:cSldViewPr snapToGrid="0" showGuides="1">
      <p:cViewPr varScale="1">
        <p:scale>
          <a:sx n="96" d="100"/>
          <a:sy n="96" d="100"/>
        </p:scale>
        <p:origin x="6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2023/3/23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81748d8f-6239-4c44-8c1d-7e187a065834.source.3.zh-Hans</a:t>
            </a:r>
            <a:endParaRPr lang="zh-CN" altLang="en-US" dirty="0"/>
          </a:p>
        </p:txBody>
      </p:sp>
      <p:sp>
        <p:nvSpPr>
          <p:cNvPr id="4" name="灯片编号占位符 3"/>
          <p:cNvSpPr>
            <a:spLocks noGrp="1"/>
          </p:cNvSpPr>
          <p:nvPr>
            <p:ph type="sldNum" sz="quarter" idx="10"/>
          </p:nvPr>
        </p:nvSpPr>
        <p:spPr/>
        <p:txBody>
          <a:bodyPr/>
          <a:lstStyle/>
          <a:p>
            <a:fld id="{A3ED8765-8EF3-408C-9341-152904E414ED}" type="slidenum">
              <a:rPr lang="zh-CN" altLang="en-US" smtClean="0"/>
              <a:t>9</a:t>
            </a:fld>
            <a:endParaRPr lang="zh-CN" altLang="en-US"/>
          </a:p>
        </p:txBody>
      </p:sp>
    </p:spTree>
    <p:extLst>
      <p:ext uri="{BB962C8B-B14F-4D97-AF65-F5344CB8AC3E}">
        <p14:creationId xmlns:p14="http://schemas.microsoft.com/office/powerpoint/2010/main" val="4013150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3">
            <a:lumMod val="20000"/>
            <a:lumOff val="80000"/>
            <a:alpha val="40000"/>
          </a:schemeClr>
        </a:solidFill>
        <a:effectLst/>
      </p:bgPr>
    </p:bg>
    <p:spTree>
      <p:nvGrpSpPr>
        <p:cNvPr id="1" name=""/>
        <p:cNvGrpSpPr/>
        <p:nvPr/>
      </p:nvGrpSpPr>
      <p:grpSpPr>
        <a:xfrm>
          <a:off x="0" y="0"/>
          <a:ext cx="0" cy="0"/>
          <a:chOff x="0" y="0"/>
          <a:chExt cx="0" cy="0"/>
        </a:xfrm>
      </p:grpSpPr>
      <p:grpSp>
        <p:nvGrpSpPr>
          <p:cNvPr id="116" name="组合 115">
            <a:extLst>
              <a:ext uri="{FF2B5EF4-FFF2-40B4-BE49-F238E27FC236}">
                <a16:creationId xmlns:a16="http://schemas.microsoft.com/office/drawing/2014/main" id="{B9E91665-20EB-691C-08D4-FCD56B6E4418}"/>
              </a:ext>
            </a:extLst>
          </p:cNvPr>
          <p:cNvGrpSpPr/>
          <p:nvPr userDrawn="1"/>
        </p:nvGrpSpPr>
        <p:grpSpPr>
          <a:xfrm>
            <a:off x="2400430" y="-48533"/>
            <a:ext cx="9791570" cy="6975525"/>
            <a:chOff x="2400430" y="-48533"/>
            <a:chExt cx="9791570" cy="6975525"/>
          </a:xfrm>
        </p:grpSpPr>
        <p:pic>
          <p:nvPicPr>
            <p:cNvPr id="5" name="图形 4">
              <a:extLst>
                <a:ext uri="{FF2B5EF4-FFF2-40B4-BE49-F238E27FC236}">
                  <a16:creationId xmlns:a16="http://schemas.microsoft.com/office/drawing/2014/main" id="{C70A3608-AAE2-43F0-D1AD-7474C72C58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0430" y="-48533"/>
              <a:ext cx="9791570" cy="6975525"/>
            </a:xfrm>
            <a:prstGeom prst="rect">
              <a:avLst/>
            </a:prstGeom>
          </p:spPr>
        </p:pic>
        <p:grpSp>
          <p:nvGrpSpPr>
            <p:cNvPr id="114" name="组合 113">
              <a:extLst>
                <a:ext uri="{FF2B5EF4-FFF2-40B4-BE49-F238E27FC236}">
                  <a16:creationId xmlns:a16="http://schemas.microsoft.com/office/drawing/2014/main" id="{5E8C1224-90A2-697B-E0E2-F4D53C2B28E0}"/>
                </a:ext>
              </a:extLst>
            </p:cNvPr>
            <p:cNvGrpSpPr/>
            <p:nvPr userDrawn="1"/>
          </p:nvGrpSpPr>
          <p:grpSpPr>
            <a:xfrm>
              <a:off x="5789651" y="1249363"/>
              <a:ext cx="5913437" cy="4986337"/>
              <a:chOff x="5605463" y="1249363"/>
              <a:chExt cx="5913437" cy="4986337"/>
            </a:xfrm>
          </p:grpSpPr>
          <p:sp>
            <p:nvSpPr>
              <p:cNvPr id="16" name="矩形 15">
                <a:extLst>
                  <a:ext uri="{FF2B5EF4-FFF2-40B4-BE49-F238E27FC236}">
                    <a16:creationId xmlns:a16="http://schemas.microsoft.com/office/drawing/2014/main" id="{0CD48564-46E3-4904-9BC4-A686CFFC065B}"/>
                  </a:ext>
                </a:extLst>
              </p:cNvPr>
              <p:cNvSpPr>
                <a:spLocks noChangeAspect="1" noChangeArrowheads="1" noTextEdit="1"/>
              </p:cNvSpPr>
              <p:nvPr userDrawn="1"/>
            </p:nvSpPr>
            <p:spPr bwMode="auto">
              <a:xfrm>
                <a:off x="5605463" y="1249363"/>
                <a:ext cx="5913437"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椭圆 16">
                <a:extLst>
                  <a:ext uri="{FF2B5EF4-FFF2-40B4-BE49-F238E27FC236}">
                    <a16:creationId xmlns:a16="http://schemas.microsoft.com/office/drawing/2014/main" id="{9D38894B-3C40-2DF0-841E-E4A216DFC704}"/>
                  </a:ext>
                </a:extLst>
              </p:cNvPr>
              <p:cNvSpPr>
                <a:spLocks noChangeArrowheads="1"/>
              </p:cNvSpPr>
              <p:nvPr userDrawn="1"/>
            </p:nvSpPr>
            <p:spPr bwMode="auto">
              <a:xfrm>
                <a:off x="5608638" y="5535613"/>
                <a:ext cx="5910262" cy="696912"/>
              </a:xfrm>
              <a:prstGeom prst="ellipse">
                <a:avLst/>
              </a:prstGeom>
              <a:solidFill>
                <a:srgbClr val="164B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a:extLst>
                  <a:ext uri="{FF2B5EF4-FFF2-40B4-BE49-F238E27FC236}">
                    <a16:creationId xmlns:a16="http://schemas.microsoft.com/office/drawing/2014/main" id="{1CC736E2-CEF5-E8C2-3174-135982B4A8B7}"/>
                  </a:ext>
                </a:extLst>
              </p:cNvPr>
              <p:cNvSpPr>
                <a:spLocks/>
              </p:cNvSpPr>
              <p:nvPr userDrawn="1"/>
            </p:nvSpPr>
            <p:spPr bwMode="auto">
              <a:xfrm>
                <a:off x="6194425" y="4333875"/>
                <a:ext cx="520700" cy="992187"/>
              </a:xfrm>
              <a:custGeom>
                <a:avLst/>
                <a:gdLst>
                  <a:gd name="T0" fmla="*/ 164 w 192"/>
                  <a:gd name="T1" fmla="*/ 365 h 365"/>
                  <a:gd name="T2" fmla="*/ 2 w 192"/>
                  <a:gd name="T3" fmla="*/ 0 h 365"/>
                  <a:gd name="T4" fmla="*/ 192 w 192"/>
                  <a:gd name="T5" fmla="*/ 193 h 365"/>
                  <a:gd name="T6" fmla="*/ 164 w 192"/>
                  <a:gd name="T7" fmla="*/ 365 h 365"/>
                </a:gdLst>
                <a:ahLst/>
                <a:cxnLst>
                  <a:cxn ang="0">
                    <a:pos x="T0" y="T1"/>
                  </a:cxn>
                  <a:cxn ang="0">
                    <a:pos x="T2" y="T3"/>
                  </a:cxn>
                  <a:cxn ang="0">
                    <a:pos x="T4" y="T5"/>
                  </a:cxn>
                  <a:cxn ang="0">
                    <a:pos x="T6" y="T7"/>
                  </a:cxn>
                </a:cxnLst>
                <a:rect l="0" t="0" r="r" b="b"/>
                <a:pathLst>
                  <a:path w="192" h="365">
                    <a:moveTo>
                      <a:pt x="164" y="365"/>
                    </a:moveTo>
                    <a:cubicBezTo>
                      <a:pt x="164" y="365"/>
                      <a:pt x="0" y="97"/>
                      <a:pt x="2" y="0"/>
                    </a:cubicBezTo>
                    <a:cubicBezTo>
                      <a:pt x="2" y="0"/>
                      <a:pt x="110" y="4"/>
                      <a:pt x="192" y="193"/>
                    </a:cubicBezTo>
                    <a:lnTo>
                      <a:pt x="164" y="365"/>
                    </a:lnTo>
                    <a:close/>
                  </a:path>
                </a:pathLst>
              </a:custGeom>
              <a:solidFill>
                <a:srgbClr val="124D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形状 18">
                <a:extLst>
                  <a:ext uri="{FF2B5EF4-FFF2-40B4-BE49-F238E27FC236}">
                    <a16:creationId xmlns:a16="http://schemas.microsoft.com/office/drawing/2014/main" id="{AD297BF6-3033-741F-2719-1D8B1DCC0D33}"/>
                  </a:ext>
                </a:extLst>
              </p:cNvPr>
              <p:cNvSpPr>
                <a:spLocks/>
              </p:cNvSpPr>
              <p:nvPr userDrawn="1"/>
            </p:nvSpPr>
            <p:spPr bwMode="auto">
              <a:xfrm>
                <a:off x="5961063" y="4883150"/>
                <a:ext cx="725487" cy="587375"/>
              </a:xfrm>
              <a:custGeom>
                <a:avLst/>
                <a:gdLst>
                  <a:gd name="T0" fmla="*/ 183 w 267"/>
                  <a:gd name="T1" fmla="*/ 32 h 216"/>
                  <a:gd name="T2" fmla="*/ 0 w 267"/>
                  <a:gd name="T3" fmla="*/ 32 h 216"/>
                  <a:gd name="T4" fmla="*/ 267 w 267"/>
                  <a:gd name="T5" fmla="*/ 216 h 216"/>
                  <a:gd name="T6" fmla="*/ 245 w 267"/>
                  <a:gd name="T7" fmla="*/ 62 h 216"/>
                  <a:gd name="T8" fmla="*/ 183 w 267"/>
                  <a:gd name="T9" fmla="*/ 32 h 216"/>
                </a:gdLst>
                <a:ahLst/>
                <a:cxnLst>
                  <a:cxn ang="0">
                    <a:pos x="T0" y="T1"/>
                  </a:cxn>
                  <a:cxn ang="0">
                    <a:pos x="T2" y="T3"/>
                  </a:cxn>
                  <a:cxn ang="0">
                    <a:pos x="T4" y="T5"/>
                  </a:cxn>
                  <a:cxn ang="0">
                    <a:pos x="T6" y="T7"/>
                  </a:cxn>
                  <a:cxn ang="0">
                    <a:pos x="T8" y="T9"/>
                  </a:cxn>
                </a:cxnLst>
                <a:rect l="0" t="0" r="r" b="b"/>
                <a:pathLst>
                  <a:path w="267" h="216">
                    <a:moveTo>
                      <a:pt x="183" y="32"/>
                    </a:moveTo>
                    <a:cubicBezTo>
                      <a:pt x="183" y="32"/>
                      <a:pt x="79" y="0"/>
                      <a:pt x="0" y="32"/>
                    </a:cubicBezTo>
                    <a:cubicBezTo>
                      <a:pt x="0" y="32"/>
                      <a:pt x="114" y="162"/>
                      <a:pt x="267" y="216"/>
                    </a:cubicBezTo>
                    <a:cubicBezTo>
                      <a:pt x="245" y="62"/>
                      <a:pt x="245" y="62"/>
                      <a:pt x="245" y="62"/>
                    </a:cubicBezTo>
                    <a:lnTo>
                      <a:pt x="183" y="32"/>
                    </a:lnTo>
                    <a:close/>
                  </a:path>
                </a:pathLst>
              </a:custGeom>
              <a:solidFill>
                <a:srgbClr val="1E5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285B6EBC-2CE2-F019-5DEF-868E6A4A4055}"/>
                  </a:ext>
                </a:extLst>
              </p:cNvPr>
              <p:cNvSpPr>
                <a:spLocks noChangeArrowheads="1"/>
              </p:cNvSpPr>
              <p:nvPr userDrawn="1"/>
            </p:nvSpPr>
            <p:spPr bwMode="auto">
              <a:xfrm>
                <a:off x="6338888" y="1852613"/>
                <a:ext cx="1362075" cy="1449387"/>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20">
                <a:extLst>
                  <a:ext uri="{FF2B5EF4-FFF2-40B4-BE49-F238E27FC236}">
                    <a16:creationId xmlns:a16="http://schemas.microsoft.com/office/drawing/2014/main" id="{8A87996B-BEEA-CC1F-96DB-33221AD1DA4D}"/>
                  </a:ext>
                </a:extLst>
              </p:cNvPr>
              <p:cNvSpPr>
                <a:spLocks/>
              </p:cNvSpPr>
              <p:nvPr userDrawn="1"/>
            </p:nvSpPr>
            <p:spPr bwMode="auto">
              <a:xfrm>
                <a:off x="6577013" y="4692650"/>
                <a:ext cx="1211262" cy="354012"/>
              </a:xfrm>
              <a:custGeom>
                <a:avLst/>
                <a:gdLst>
                  <a:gd name="T0" fmla="*/ 763 w 763"/>
                  <a:gd name="T1" fmla="*/ 223 h 223"/>
                  <a:gd name="T2" fmla="*/ 0 w 763"/>
                  <a:gd name="T3" fmla="*/ 223 h 223"/>
                  <a:gd name="T4" fmla="*/ 24 w 763"/>
                  <a:gd name="T5" fmla="*/ 0 h 223"/>
                  <a:gd name="T6" fmla="*/ 763 w 763"/>
                  <a:gd name="T7" fmla="*/ 0 h 223"/>
                  <a:gd name="T8" fmla="*/ 763 w 763"/>
                  <a:gd name="T9" fmla="*/ 223 h 223"/>
                </a:gdLst>
                <a:ahLst/>
                <a:cxnLst>
                  <a:cxn ang="0">
                    <a:pos x="T0" y="T1"/>
                  </a:cxn>
                  <a:cxn ang="0">
                    <a:pos x="T2" y="T3"/>
                  </a:cxn>
                  <a:cxn ang="0">
                    <a:pos x="T4" y="T5"/>
                  </a:cxn>
                  <a:cxn ang="0">
                    <a:pos x="T6" y="T7"/>
                  </a:cxn>
                  <a:cxn ang="0">
                    <a:pos x="T8" y="T9"/>
                  </a:cxn>
                </a:cxnLst>
                <a:rect l="0" t="0" r="r" b="b"/>
                <a:pathLst>
                  <a:path w="763" h="223">
                    <a:moveTo>
                      <a:pt x="763" y="223"/>
                    </a:moveTo>
                    <a:lnTo>
                      <a:pt x="0" y="223"/>
                    </a:lnTo>
                    <a:lnTo>
                      <a:pt x="24" y="0"/>
                    </a:lnTo>
                    <a:lnTo>
                      <a:pt x="763" y="0"/>
                    </a:lnTo>
                    <a:lnTo>
                      <a:pt x="763" y="223"/>
                    </a:ln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63D702A7-F0DB-B306-9ADA-94E02B394EB2}"/>
                  </a:ext>
                </a:extLst>
              </p:cNvPr>
              <p:cNvSpPr>
                <a:spLocks noChangeArrowheads="1"/>
              </p:cNvSpPr>
              <p:nvPr userDrawn="1"/>
            </p:nvSpPr>
            <p:spPr bwMode="auto">
              <a:xfrm>
                <a:off x="6650038" y="5046663"/>
                <a:ext cx="1138237" cy="654050"/>
              </a:xfrm>
              <a:prstGeom prst="rect">
                <a:avLst/>
              </a:prstGeom>
              <a:solidFill>
                <a:srgbClr val="95E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22">
                <a:extLst>
                  <a:ext uri="{FF2B5EF4-FFF2-40B4-BE49-F238E27FC236}">
                    <a16:creationId xmlns:a16="http://schemas.microsoft.com/office/drawing/2014/main" id="{220F2B2B-0B74-498A-5FF5-7C12B90FA932}"/>
                  </a:ext>
                </a:extLst>
              </p:cNvPr>
              <p:cNvSpPr>
                <a:spLocks/>
              </p:cNvSpPr>
              <p:nvPr userDrawn="1"/>
            </p:nvSpPr>
            <p:spPr bwMode="auto">
              <a:xfrm>
                <a:off x="7288213" y="5472113"/>
                <a:ext cx="296862" cy="68262"/>
              </a:xfrm>
              <a:custGeom>
                <a:avLst/>
                <a:gdLst>
                  <a:gd name="T0" fmla="*/ 97 w 109"/>
                  <a:gd name="T1" fmla="*/ 25 h 25"/>
                  <a:gd name="T2" fmla="*/ 12 w 109"/>
                  <a:gd name="T3" fmla="*/ 25 h 25"/>
                  <a:gd name="T4" fmla="*/ 0 w 109"/>
                  <a:gd name="T5" fmla="*/ 13 h 25"/>
                  <a:gd name="T6" fmla="*/ 0 w 109"/>
                  <a:gd name="T7" fmla="*/ 13 h 25"/>
                  <a:gd name="T8" fmla="*/ 12 w 109"/>
                  <a:gd name="T9" fmla="*/ 0 h 25"/>
                  <a:gd name="T10" fmla="*/ 97 w 109"/>
                  <a:gd name="T11" fmla="*/ 0 h 25"/>
                  <a:gd name="T12" fmla="*/ 109 w 109"/>
                  <a:gd name="T13" fmla="*/ 13 h 25"/>
                  <a:gd name="T14" fmla="*/ 109 w 109"/>
                  <a:gd name="T15" fmla="*/ 13 h 25"/>
                  <a:gd name="T16" fmla="*/ 97 w 10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25">
                    <a:moveTo>
                      <a:pt x="97" y="25"/>
                    </a:moveTo>
                    <a:cubicBezTo>
                      <a:pt x="12" y="25"/>
                      <a:pt x="12" y="25"/>
                      <a:pt x="12" y="25"/>
                    </a:cubicBezTo>
                    <a:cubicBezTo>
                      <a:pt x="5" y="25"/>
                      <a:pt x="0" y="19"/>
                      <a:pt x="0" y="13"/>
                    </a:cubicBezTo>
                    <a:cubicBezTo>
                      <a:pt x="0" y="13"/>
                      <a:pt x="0" y="13"/>
                      <a:pt x="0" y="13"/>
                    </a:cubicBezTo>
                    <a:cubicBezTo>
                      <a:pt x="0" y="6"/>
                      <a:pt x="5" y="0"/>
                      <a:pt x="12" y="0"/>
                    </a:cubicBezTo>
                    <a:cubicBezTo>
                      <a:pt x="97" y="0"/>
                      <a:pt x="97" y="0"/>
                      <a:pt x="97" y="0"/>
                    </a:cubicBezTo>
                    <a:cubicBezTo>
                      <a:pt x="104" y="0"/>
                      <a:pt x="109" y="6"/>
                      <a:pt x="109" y="13"/>
                    </a:cubicBezTo>
                    <a:cubicBezTo>
                      <a:pt x="109" y="13"/>
                      <a:pt x="109" y="13"/>
                      <a:pt x="109" y="13"/>
                    </a:cubicBezTo>
                    <a:cubicBezTo>
                      <a:pt x="109" y="19"/>
                      <a:pt x="104" y="25"/>
                      <a:pt x="97" y="25"/>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形状 23">
                <a:extLst>
                  <a:ext uri="{FF2B5EF4-FFF2-40B4-BE49-F238E27FC236}">
                    <a16:creationId xmlns:a16="http://schemas.microsoft.com/office/drawing/2014/main" id="{13CF41DF-B401-3C55-57FE-195E1BD07DE4}"/>
                  </a:ext>
                </a:extLst>
              </p:cNvPr>
              <p:cNvSpPr>
                <a:spLocks/>
              </p:cNvSpPr>
              <p:nvPr userDrawn="1"/>
            </p:nvSpPr>
            <p:spPr bwMode="auto">
              <a:xfrm>
                <a:off x="7183438" y="5575300"/>
                <a:ext cx="401637" cy="65087"/>
              </a:xfrm>
              <a:custGeom>
                <a:avLst/>
                <a:gdLst>
                  <a:gd name="T0" fmla="*/ 136 w 148"/>
                  <a:gd name="T1" fmla="*/ 24 h 24"/>
                  <a:gd name="T2" fmla="*/ 12 w 148"/>
                  <a:gd name="T3" fmla="*/ 24 h 24"/>
                  <a:gd name="T4" fmla="*/ 0 w 148"/>
                  <a:gd name="T5" fmla="*/ 12 h 24"/>
                  <a:gd name="T6" fmla="*/ 0 w 148"/>
                  <a:gd name="T7" fmla="*/ 12 h 24"/>
                  <a:gd name="T8" fmla="*/ 12 w 148"/>
                  <a:gd name="T9" fmla="*/ 0 h 24"/>
                  <a:gd name="T10" fmla="*/ 136 w 148"/>
                  <a:gd name="T11" fmla="*/ 0 h 24"/>
                  <a:gd name="T12" fmla="*/ 148 w 148"/>
                  <a:gd name="T13" fmla="*/ 12 h 24"/>
                  <a:gd name="T14" fmla="*/ 148 w 148"/>
                  <a:gd name="T15" fmla="*/ 12 h 24"/>
                  <a:gd name="T16" fmla="*/ 136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136" y="24"/>
                    </a:moveTo>
                    <a:cubicBezTo>
                      <a:pt x="12" y="24"/>
                      <a:pt x="12" y="24"/>
                      <a:pt x="12" y="24"/>
                    </a:cubicBezTo>
                    <a:cubicBezTo>
                      <a:pt x="6" y="24"/>
                      <a:pt x="0" y="19"/>
                      <a:pt x="0" y="12"/>
                    </a:cubicBezTo>
                    <a:cubicBezTo>
                      <a:pt x="0" y="12"/>
                      <a:pt x="0" y="12"/>
                      <a:pt x="0" y="12"/>
                    </a:cubicBezTo>
                    <a:cubicBezTo>
                      <a:pt x="0" y="5"/>
                      <a:pt x="6" y="0"/>
                      <a:pt x="12" y="0"/>
                    </a:cubicBezTo>
                    <a:cubicBezTo>
                      <a:pt x="136" y="0"/>
                      <a:pt x="136" y="0"/>
                      <a:pt x="136" y="0"/>
                    </a:cubicBezTo>
                    <a:cubicBezTo>
                      <a:pt x="143" y="0"/>
                      <a:pt x="148" y="5"/>
                      <a:pt x="148" y="12"/>
                    </a:cubicBezTo>
                    <a:cubicBezTo>
                      <a:pt x="148" y="12"/>
                      <a:pt x="148" y="12"/>
                      <a:pt x="148" y="12"/>
                    </a:cubicBezTo>
                    <a:cubicBezTo>
                      <a:pt x="148" y="19"/>
                      <a:pt x="143" y="24"/>
                      <a:pt x="136" y="24"/>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任意多边形: 形状 24">
                <a:extLst>
                  <a:ext uri="{FF2B5EF4-FFF2-40B4-BE49-F238E27FC236}">
                    <a16:creationId xmlns:a16="http://schemas.microsoft.com/office/drawing/2014/main" id="{D3CC8E6E-1769-9CAA-91F2-EFB4E2C7AE14}"/>
                  </a:ext>
                </a:extLst>
              </p:cNvPr>
              <p:cNvSpPr>
                <a:spLocks/>
              </p:cNvSpPr>
              <p:nvPr userDrawn="1"/>
            </p:nvSpPr>
            <p:spPr bwMode="auto">
              <a:xfrm>
                <a:off x="6492875" y="4691063"/>
                <a:ext cx="147637" cy="341312"/>
              </a:xfrm>
              <a:custGeom>
                <a:avLst/>
                <a:gdLst>
                  <a:gd name="T0" fmla="*/ 7 w 54"/>
                  <a:gd name="T1" fmla="*/ 126 h 126"/>
                  <a:gd name="T2" fmla="*/ 5 w 54"/>
                  <a:gd name="T3" fmla="*/ 126 h 126"/>
                  <a:gd name="T4" fmla="*/ 1 w 54"/>
                  <a:gd name="T5" fmla="*/ 118 h 126"/>
                  <a:gd name="T6" fmla="*/ 41 w 54"/>
                  <a:gd name="T7" fmla="*/ 4 h 126"/>
                  <a:gd name="T8" fmla="*/ 49 w 54"/>
                  <a:gd name="T9" fmla="*/ 1 h 126"/>
                  <a:gd name="T10" fmla="*/ 53 w 54"/>
                  <a:gd name="T11" fmla="*/ 8 h 126"/>
                  <a:gd name="T12" fmla="*/ 13 w 54"/>
                  <a:gd name="T13" fmla="*/ 122 h 126"/>
                  <a:gd name="T14" fmla="*/ 7 w 54"/>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6">
                    <a:moveTo>
                      <a:pt x="7" y="126"/>
                    </a:moveTo>
                    <a:cubicBezTo>
                      <a:pt x="6" y="126"/>
                      <a:pt x="6" y="126"/>
                      <a:pt x="5" y="126"/>
                    </a:cubicBezTo>
                    <a:cubicBezTo>
                      <a:pt x="2" y="125"/>
                      <a:pt x="0" y="121"/>
                      <a:pt x="1" y="118"/>
                    </a:cubicBezTo>
                    <a:cubicBezTo>
                      <a:pt x="41" y="4"/>
                      <a:pt x="41" y="4"/>
                      <a:pt x="41" y="4"/>
                    </a:cubicBezTo>
                    <a:cubicBezTo>
                      <a:pt x="42" y="1"/>
                      <a:pt x="46" y="0"/>
                      <a:pt x="49" y="1"/>
                    </a:cubicBezTo>
                    <a:cubicBezTo>
                      <a:pt x="52" y="2"/>
                      <a:pt x="54" y="5"/>
                      <a:pt x="53" y="8"/>
                    </a:cubicBezTo>
                    <a:cubicBezTo>
                      <a:pt x="13" y="122"/>
                      <a:pt x="13" y="122"/>
                      <a:pt x="13" y="122"/>
                    </a:cubicBezTo>
                    <a:cubicBezTo>
                      <a:pt x="12" y="125"/>
                      <a:pt x="10" y="126"/>
                      <a:pt x="7" y="126"/>
                    </a:cubicBez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矩形 25">
                <a:extLst>
                  <a:ext uri="{FF2B5EF4-FFF2-40B4-BE49-F238E27FC236}">
                    <a16:creationId xmlns:a16="http://schemas.microsoft.com/office/drawing/2014/main" id="{340D29A6-8B0A-3426-AD5C-A702DFC9CB9F}"/>
                  </a:ext>
                </a:extLst>
              </p:cNvPr>
              <p:cNvSpPr>
                <a:spLocks noChangeArrowheads="1"/>
              </p:cNvSpPr>
              <p:nvPr userDrawn="1"/>
            </p:nvSpPr>
            <p:spPr bwMode="auto">
              <a:xfrm>
                <a:off x="6805613" y="5318125"/>
                <a:ext cx="222250" cy="385762"/>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26">
                <a:extLst>
                  <a:ext uri="{FF2B5EF4-FFF2-40B4-BE49-F238E27FC236}">
                    <a16:creationId xmlns:a16="http://schemas.microsoft.com/office/drawing/2014/main" id="{C6DB6323-3500-948E-3F18-08A4D00F8E43}"/>
                  </a:ext>
                </a:extLst>
              </p:cNvPr>
              <p:cNvSpPr>
                <a:spLocks noChangeArrowheads="1"/>
              </p:cNvSpPr>
              <p:nvPr userDrawn="1"/>
            </p:nvSpPr>
            <p:spPr bwMode="auto">
              <a:xfrm>
                <a:off x="6650038" y="5046663"/>
                <a:ext cx="1138237" cy="58737"/>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矩形 27">
                <a:extLst>
                  <a:ext uri="{FF2B5EF4-FFF2-40B4-BE49-F238E27FC236}">
                    <a16:creationId xmlns:a16="http://schemas.microsoft.com/office/drawing/2014/main" id="{F781059E-DEB6-6A02-C9B9-8A62CA0192F1}"/>
                  </a:ext>
                </a:extLst>
              </p:cNvPr>
              <p:cNvSpPr>
                <a:spLocks noChangeArrowheads="1"/>
              </p:cNvSpPr>
              <p:nvPr userDrawn="1"/>
            </p:nvSpPr>
            <p:spPr bwMode="auto">
              <a:xfrm>
                <a:off x="6316663" y="5307013"/>
                <a:ext cx="615950" cy="168275"/>
              </a:xfrm>
              <a:prstGeom prst="rect">
                <a:avLst/>
              </a:prstGeom>
              <a:solidFill>
                <a:srgbClr val="8CB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89D24144-BDDF-3423-1CDF-9B7F08289BE4}"/>
                  </a:ext>
                </a:extLst>
              </p:cNvPr>
              <p:cNvSpPr>
                <a:spLocks noChangeArrowheads="1"/>
              </p:cNvSpPr>
              <p:nvPr userDrawn="1"/>
            </p:nvSpPr>
            <p:spPr bwMode="auto">
              <a:xfrm>
                <a:off x="6338888" y="5472113"/>
                <a:ext cx="574675" cy="271462"/>
              </a:xfrm>
              <a:prstGeom prst="rect">
                <a:avLst/>
              </a:prstGeom>
              <a:solidFill>
                <a:srgbClr val="73A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矩形 29">
                <a:extLst>
                  <a:ext uri="{FF2B5EF4-FFF2-40B4-BE49-F238E27FC236}">
                    <a16:creationId xmlns:a16="http://schemas.microsoft.com/office/drawing/2014/main" id="{2575ACC9-B971-2CC3-80DE-F4DBB0F4EE07}"/>
                  </a:ext>
                </a:extLst>
              </p:cNvPr>
              <p:cNvSpPr>
                <a:spLocks noChangeArrowheads="1"/>
              </p:cNvSpPr>
              <p:nvPr userDrawn="1"/>
            </p:nvSpPr>
            <p:spPr bwMode="auto">
              <a:xfrm>
                <a:off x="6338888" y="5472113"/>
                <a:ext cx="574675" cy="49212"/>
              </a:xfrm>
              <a:prstGeom prst="rect">
                <a:avLst/>
              </a:prstGeom>
              <a:solidFill>
                <a:srgbClr val="6994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6DDDD5CF-62D1-4CC9-AC34-0CD265A9F3E1}"/>
                  </a:ext>
                </a:extLst>
              </p:cNvPr>
              <p:cNvSpPr>
                <a:spLocks noChangeArrowheads="1"/>
              </p:cNvSpPr>
              <p:nvPr userDrawn="1"/>
            </p:nvSpPr>
            <p:spPr bwMode="auto">
              <a:xfrm>
                <a:off x="7943850" y="1460500"/>
                <a:ext cx="795337" cy="104616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a:extLst>
                  <a:ext uri="{FF2B5EF4-FFF2-40B4-BE49-F238E27FC236}">
                    <a16:creationId xmlns:a16="http://schemas.microsoft.com/office/drawing/2014/main" id="{855682A6-056C-DE7A-DA95-FAE1FC0892B7}"/>
                  </a:ext>
                </a:extLst>
              </p:cNvPr>
              <p:cNvSpPr>
                <a:spLocks/>
              </p:cNvSpPr>
              <p:nvPr userDrawn="1"/>
            </p:nvSpPr>
            <p:spPr bwMode="auto">
              <a:xfrm>
                <a:off x="7718425" y="3957638"/>
                <a:ext cx="2847975" cy="1824037"/>
              </a:xfrm>
              <a:custGeom>
                <a:avLst/>
                <a:gdLst>
                  <a:gd name="T0" fmla="*/ 1031 w 1049"/>
                  <a:gd name="T1" fmla="*/ 672 h 672"/>
                  <a:gd name="T2" fmla="*/ 18 w 1049"/>
                  <a:gd name="T3" fmla="*/ 672 h 672"/>
                  <a:gd name="T4" fmla="*/ 0 w 1049"/>
                  <a:gd name="T5" fmla="*/ 654 h 672"/>
                  <a:gd name="T6" fmla="*/ 0 w 1049"/>
                  <a:gd name="T7" fmla="*/ 18 h 672"/>
                  <a:gd name="T8" fmla="*/ 18 w 1049"/>
                  <a:gd name="T9" fmla="*/ 0 h 672"/>
                  <a:gd name="T10" fmla="*/ 1031 w 1049"/>
                  <a:gd name="T11" fmla="*/ 0 h 672"/>
                  <a:gd name="T12" fmla="*/ 1049 w 1049"/>
                  <a:gd name="T13" fmla="*/ 18 h 672"/>
                  <a:gd name="T14" fmla="*/ 1049 w 1049"/>
                  <a:gd name="T15" fmla="*/ 654 h 672"/>
                  <a:gd name="T16" fmla="*/ 1031 w 1049"/>
                  <a:gd name="T17" fmla="*/ 67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672">
                    <a:moveTo>
                      <a:pt x="1031" y="672"/>
                    </a:moveTo>
                    <a:cubicBezTo>
                      <a:pt x="18" y="672"/>
                      <a:pt x="18" y="672"/>
                      <a:pt x="18" y="672"/>
                    </a:cubicBezTo>
                    <a:cubicBezTo>
                      <a:pt x="8" y="672"/>
                      <a:pt x="0" y="664"/>
                      <a:pt x="0" y="654"/>
                    </a:cubicBezTo>
                    <a:cubicBezTo>
                      <a:pt x="0" y="18"/>
                      <a:pt x="0" y="18"/>
                      <a:pt x="0" y="18"/>
                    </a:cubicBezTo>
                    <a:cubicBezTo>
                      <a:pt x="0" y="8"/>
                      <a:pt x="8" y="0"/>
                      <a:pt x="18" y="0"/>
                    </a:cubicBezTo>
                    <a:cubicBezTo>
                      <a:pt x="1031" y="0"/>
                      <a:pt x="1031" y="0"/>
                      <a:pt x="1031" y="0"/>
                    </a:cubicBezTo>
                    <a:cubicBezTo>
                      <a:pt x="1041" y="0"/>
                      <a:pt x="1049" y="8"/>
                      <a:pt x="1049" y="18"/>
                    </a:cubicBezTo>
                    <a:cubicBezTo>
                      <a:pt x="1049" y="654"/>
                      <a:pt x="1049" y="654"/>
                      <a:pt x="1049" y="654"/>
                    </a:cubicBezTo>
                    <a:cubicBezTo>
                      <a:pt x="1049" y="664"/>
                      <a:pt x="1041" y="672"/>
                      <a:pt x="1031" y="672"/>
                    </a:cubicBezTo>
                    <a:close/>
                  </a:path>
                </a:pathLst>
              </a:custGeom>
              <a:solidFill>
                <a:srgbClr val="77A3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矩形 32">
                <a:extLst>
                  <a:ext uri="{FF2B5EF4-FFF2-40B4-BE49-F238E27FC236}">
                    <a16:creationId xmlns:a16="http://schemas.microsoft.com/office/drawing/2014/main" id="{14FBC6FD-6ECC-90D6-01C0-078DB96E429A}"/>
                  </a:ext>
                </a:extLst>
              </p:cNvPr>
              <p:cNvSpPr>
                <a:spLocks noChangeArrowheads="1"/>
              </p:cNvSpPr>
              <p:nvPr userDrawn="1"/>
            </p:nvSpPr>
            <p:spPr bwMode="auto">
              <a:xfrm>
                <a:off x="7867650" y="4071938"/>
                <a:ext cx="1392237" cy="433387"/>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形状 33">
                <a:extLst>
                  <a:ext uri="{FF2B5EF4-FFF2-40B4-BE49-F238E27FC236}">
                    <a16:creationId xmlns:a16="http://schemas.microsoft.com/office/drawing/2014/main" id="{E5824137-779E-8E26-9E41-8F234CCBFC14}"/>
                  </a:ext>
                </a:extLst>
              </p:cNvPr>
              <p:cNvSpPr>
                <a:spLocks/>
              </p:cNvSpPr>
              <p:nvPr userDrawn="1"/>
            </p:nvSpPr>
            <p:spPr bwMode="auto">
              <a:xfrm>
                <a:off x="8350250" y="4248150"/>
                <a:ext cx="427037" cy="77787"/>
              </a:xfrm>
              <a:custGeom>
                <a:avLst/>
                <a:gdLst>
                  <a:gd name="T0" fmla="*/ 142 w 157"/>
                  <a:gd name="T1" fmla="*/ 29 h 29"/>
                  <a:gd name="T2" fmla="*/ 15 w 157"/>
                  <a:gd name="T3" fmla="*/ 29 h 29"/>
                  <a:gd name="T4" fmla="*/ 0 w 157"/>
                  <a:gd name="T5" fmla="*/ 15 h 29"/>
                  <a:gd name="T6" fmla="*/ 0 w 157"/>
                  <a:gd name="T7" fmla="*/ 15 h 29"/>
                  <a:gd name="T8" fmla="*/ 15 w 157"/>
                  <a:gd name="T9" fmla="*/ 0 h 29"/>
                  <a:gd name="T10" fmla="*/ 142 w 157"/>
                  <a:gd name="T11" fmla="*/ 0 h 29"/>
                  <a:gd name="T12" fmla="*/ 157 w 157"/>
                  <a:gd name="T13" fmla="*/ 15 h 29"/>
                  <a:gd name="T14" fmla="*/ 157 w 157"/>
                  <a:gd name="T15" fmla="*/ 15 h 29"/>
                  <a:gd name="T16" fmla="*/ 142 w 157"/>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9">
                    <a:moveTo>
                      <a:pt x="142" y="29"/>
                    </a:moveTo>
                    <a:cubicBezTo>
                      <a:pt x="15" y="29"/>
                      <a:pt x="15" y="29"/>
                      <a:pt x="15" y="29"/>
                    </a:cubicBezTo>
                    <a:cubicBezTo>
                      <a:pt x="7" y="29"/>
                      <a:pt x="0" y="23"/>
                      <a:pt x="0" y="15"/>
                    </a:cubicBezTo>
                    <a:cubicBezTo>
                      <a:pt x="0" y="15"/>
                      <a:pt x="0" y="15"/>
                      <a:pt x="0" y="15"/>
                    </a:cubicBezTo>
                    <a:cubicBezTo>
                      <a:pt x="0" y="6"/>
                      <a:pt x="7" y="0"/>
                      <a:pt x="15" y="0"/>
                    </a:cubicBezTo>
                    <a:cubicBezTo>
                      <a:pt x="142" y="0"/>
                      <a:pt x="142" y="0"/>
                      <a:pt x="142" y="0"/>
                    </a:cubicBezTo>
                    <a:cubicBezTo>
                      <a:pt x="150" y="0"/>
                      <a:pt x="157" y="6"/>
                      <a:pt x="157" y="15"/>
                    </a:cubicBezTo>
                    <a:cubicBezTo>
                      <a:pt x="157" y="15"/>
                      <a:pt x="157" y="15"/>
                      <a:pt x="157" y="15"/>
                    </a:cubicBezTo>
                    <a:cubicBezTo>
                      <a:pt x="157" y="23"/>
                      <a:pt x="150" y="29"/>
                      <a:pt x="142" y="29"/>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3F01AA60-11B6-96F1-4559-864CEEB0C74D}"/>
                  </a:ext>
                </a:extLst>
              </p:cNvPr>
              <p:cNvSpPr>
                <a:spLocks noChangeArrowheads="1"/>
              </p:cNvSpPr>
              <p:nvPr userDrawn="1"/>
            </p:nvSpPr>
            <p:spPr bwMode="auto">
              <a:xfrm>
                <a:off x="7867650" y="4638675"/>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形状 35">
                <a:extLst>
                  <a:ext uri="{FF2B5EF4-FFF2-40B4-BE49-F238E27FC236}">
                    <a16:creationId xmlns:a16="http://schemas.microsoft.com/office/drawing/2014/main" id="{A3DE99B0-A0DB-BADC-22C0-E32EEA409C2B}"/>
                  </a:ext>
                </a:extLst>
              </p:cNvPr>
              <p:cNvSpPr>
                <a:spLocks/>
              </p:cNvSpPr>
              <p:nvPr userDrawn="1"/>
            </p:nvSpPr>
            <p:spPr bwMode="auto">
              <a:xfrm>
                <a:off x="8350250" y="4814888"/>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4"/>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4"/>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矩形 36">
                <a:extLst>
                  <a:ext uri="{FF2B5EF4-FFF2-40B4-BE49-F238E27FC236}">
                    <a16:creationId xmlns:a16="http://schemas.microsoft.com/office/drawing/2014/main" id="{552AB7D0-546B-9972-986C-D2E265EB2A7C}"/>
                  </a:ext>
                </a:extLst>
              </p:cNvPr>
              <p:cNvSpPr>
                <a:spLocks noChangeArrowheads="1"/>
              </p:cNvSpPr>
              <p:nvPr userDrawn="1"/>
            </p:nvSpPr>
            <p:spPr bwMode="auto">
              <a:xfrm>
                <a:off x="7867650" y="5211763"/>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3E40CB8E-CFF5-77B8-4B89-04DA62F70896}"/>
                  </a:ext>
                </a:extLst>
              </p:cNvPr>
              <p:cNvSpPr>
                <a:spLocks/>
              </p:cNvSpPr>
              <p:nvPr userDrawn="1"/>
            </p:nvSpPr>
            <p:spPr bwMode="auto">
              <a:xfrm>
                <a:off x="8350250" y="5387975"/>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3"/>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3"/>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矩形 38">
                <a:extLst>
                  <a:ext uri="{FF2B5EF4-FFF2-40B4-BE49-F238E27FC236}">
                    <a16:creationId xmlns:a16="http://schemas.microsoft.com/office/drawing/2014/main" id="{5EE186B1-710C-9227-6511-5CB1888BE3D2}"/>
                  </a:ext>
                </a:extLst>
              </p:cNvPr>
              <p:cNvSpPr>
                <a:spLocks noChangeArrowheads="1"/>
              </p:cNvSpPr>
              <p:nvPr userDrawn="1"/>
            </p:nvSpPr>
            <p:spPr bwMode="auto">
              <a:xfrm>
                <a:off x="9366250" y="4087813"/>
                <a:ext cx="1047750" cy="1541462"/>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a:extLst>
                  <a:ext uri="{FF2B5EF4-FFF2-40B4-BE49-F238E27FC236}">
                    <a16:creationId xmlns:a16="http://schemas.microsoft.com/office/drawing/2014/main" id="{2B5C7535-884B-FD97-5751-BA0CA2173B69}"/>
                  </a:ext>
                </a:extLst>
              </p:cNvPr>
              <p:cNvSpPr>
                <a:spLocks/>
              </p:cNvSpPr>
              <p:nvPr userDrawn="1"/>
            </p:nvSpPr>
            <p:spPr bwMode="auto">
              <a:xfrm>
                <a:off x="9471025" y="4692650"/>
                <a:ext cx="76200" cy="317500"/>
              </a:xfrm>
              <a:custGeom>
                <a:avLst/>
                <a:gdLst>
                  <a:gd name="T0" fmla="*/ 14 w 28"/>
                  <a:gd name="T1" fmla="*/ 117 h 117"/>
                  <a:gd name="T2" fmla="*/ 14 w 28"/>
                  <a:gd name="T3" fmla="*/ 117 h 117"/>
                  <a:gd name="T4" fmla="*/ 0 w 28"/>
                  <a:gd name="T5" fmla="*/ 103 h 117"/>
                  <a:gd name="T6" fmla="*/ 0 w 28"/>
                  <a:gd name="T7" fmla="*/ 13 h 117"/>
                  <a:gd name="T8" fmla="*/ 14 w 28"/>
                  <a:gd name="T9" fmla="*/ 0 h 117"/>
                  <a:gd name="T10" fmla="*/ 14 w 28"/>
                  <a:gd name="T11" fmla="*/ 0 h 117"/>
                  <a:gd name="T12" fmla="*/ 28 w 28"/>
                  <a:gd name="T13" fmla="*/ 13 h 117"/>
                  <a:gd name="T14" fmla="*/ 28 w 28"/>
                  <a:gd name="T15" fmla="*/ 103 h 117"/>
                  <a:gd name="T16" fmla="*/ 14 w 28"/>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17">
                    <a:moveTo>
                      <a:pt x="14" y="117"/>
                    </a:moveTo>
                    <a:cubicBezTo>
                      <a:pt x="14" y="117"/>
                      <a:pt x="14" y="117"/>
                      <a:pt x="14" y="117"/>
                    </a:cubicBezTo>
                    <a:cubicBezTo>
                      <a:pt x="7" y="117"/>
                      <a:pt x="0" y="110"/>
                      <a:pt x="0" y="103"/>
                    </a:cubicBezTo>
                    <a:cubicBezTo>
                      <a:pt x="0" y="13"/>
                      <a:pt x="0" y="13"/>
                      <a:pt x="0" y="13"/>
                    </a:cubicBezTo>
                    <a:cubicBezTo>
                      <a:pt x="0" y="6"/>
                      <a:pt x="7" y="0"/>
                      <a:pt x="14" y="0"/>
                    </a:cubicBezTo>
                    <a:cubicBezTo>
                      <a:pt x="14" y="0"/>
                      <a:pt x="14" y="0"/>
                      <a:pt x="14" y="0"/>
                    </a:cubicBezTo>
                    <a:cubicBezTo>
                      <a:pt x="21" y="0"/>
                      <a:pt x="28" y="6"/>
                      <a:pt x="28" y="13"/>
                    </a:cubicBezTo>
                    <a:cubicBezTo>
                      <a:pt x="28" y="103"/>
                      <a:pt x="28" y="103"/>
                      <a:pt x="28" y="103"/>
                    </a:cubicBezTo>
                    <a:cubicBezTo>
                      <a:pt x="28" y="110"/>
                      <a:pt x="21" y="117"/>
                      <a:pt x="14" y="117"/>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FC3661DE-E920-24CE-23E9-CEBD76FA38C9}"/>
                  </a:ext>
                </a:extLst>
              </p:cNvPr>
              <p:cNvSpPr>
                <a:spLocks/>
              </p:cNvSpPr>
              <p:nvPr userDrawn="1"/>
            </p:nvSpPr>
            <p:spPr bwMode="auto">
              <a:xfrm>
                <a:off x="9645650" y="3405188"/>
                <a:ext cx="806450" cy="552450"/>
              </a:xfrm>
              <a:custGeom>
                <a:avLst/>
                <a:gdLst>
                  <a:gd name="T0" fmla="*/ 397 w 508"/>
                  <a:gd name="T1" fmla="*/ 0 h 348"/>
                  <a:gd name="T2" fmla="*/ 301 w 508"/>
                  <a:gd name="T3" fmla="*/ 115 h 348"/>
                  <a:gd name="T4" fmla="*/ 0 w 508"/>
                  <a:gd name="T5" fmla="*/ 115 h 348"/>
                  <a:gd name="T6" fmla="*/ 0 w 508"/>
                  <a:gd name="T7" fmla="*/ 348 h 348"/>
                  <a:gd name="T8" fmla="*/ 508 w 508"/>
                  <a:gd name="T9" fmla="*/ 348 h 348"/>
                  <a:gd name="T10" fmla="*/ 508 w 508"/>
                  <a:gd name="T11" fmla="*/ 142 h 348"/>
                  <a:gd name="T12" fmla="*/ 508 w 508"/>
                  <a:gd name="T13" fmla="*/ 115 h 348"/>
                  <a:gd name="T14" fmla="*/ 508 w 508"/>
                  <a:gd name="T15" fmla="*/ 0 h 348"/>
                  <a:gd name="T16" fmla="*/ 397 w 5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348">
                    <a:moveTo>
                      <a:pt x="397" y="0"/>
                    </a:moveTo>
                    <a:lnTo>
                      <a:pt x="301" y="115"/>
                    </a:lnTo>
                    <a:lnTo>
                      <a:pt x="0" y="115"/>
                    </a:lnTo>
                    <a:lnTo>
                      <a:pt x="0" y="348"/>
                    </a:lnTo>
                    <a:lnTo>
                      <a:pt x="508" y="348"/>
                    </a:lnTo>
                    <a:lnTo>
                      <a:pt x="508" y="142"/>
                    </a:lnTo>
                    <a:lnTo>
                      <a:pt x="508" y="115"/>
                    </a:lnTo>
                    <a:lnTo>
                      <a:pt x="508" y="0"/>
                    </a:lnTo>
                    <a:lnTo>
                      <a:pt x="397" y="0"/>
                    </a:ln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矩形 41">
                <a:extLst>
                  <a:ext uri="{FF2B5EF4-FFF2-40B4-BE49-F238E27FC236}">
                    <a16:creationId xmlns:a16="http://schemas.microsoft.com/office/drawing/2014/main" id="{F7DD580D-9155-59DB-A77C-7DAF99563969}"/>
                  </a:ext>
                </a:extLst>
              </p:cNvPr>
              <p:cNvSpPr>
                <a:spLocks noChangeArrowheads="1"/>
              </p:cNvSpPr>
              <p:nvPr userDrawn="1"/>
            </p:nvSpPr>
            <p:spPr bwMode="auto">
              <a:xfrm>
                <a:off x="9707563" y="3321050"/>
                <a:ext cx="101600" cy="266700"/>
              </a:xfrm>
              <a:prstGeom prst="rect">
                <a:avLst/>
              </a:prstGeom>
              <a:solidFill>
                <a:srgbClr val="A6C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矩形 42">
                <a:extLst>
                  <a:ext uri="{FF2B5EF4-FFF2-40B4-BE49-F238E27FC236}">
                    <a16:creationId xmlns:a16="http://schemas.microsoft.com/office/drawing/2014/main" id="{DF5A877D-CFBB-8ABF-58DD-3F98A2F03B36}"/>
                  </a:ext>
                </a:extLst>
              </p:cNvPr>
              <p:cNvSpPr>
                <a:spLocks noChangeArrowheads="1"/>
              </p:cNvSpPr>
              <p:nvPr userDrawn="1"/>
            </p:nvSpPr>
            <p:spPr bwMode="auto">
              <a:xfrm>
                <a:off x="9809163" y="3321050"/>
                <a:ext cx="100012" cy="266700"/>
              </a:xfrm>
              <a:prstGeom prst="rect">
                <a:avLst/>
              </a:prstGeom>
              <a:solidFill>
                <a:srgbClr val="FFD1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形状 43">
                <a:extLst>
                  <a:ext uri="{FF2B5EF4-FFF2-40B4-BE49-F238E27FC236}">
                    <a16:creationId xmlns:a16="http://schemas.microsoft.com/office/drawing/2014/main" id="{886721F4-9363-9949-DC2A-AAE88749109A}"/>
                  </a:ext>
                </a:extLst>
              </p:cNvPr>
              <p:cNvSpPr>
                <a:spLocks/>
              </p:cNvSpPr>
              <p:nvPr userDrawn="1"/>
            </p:nvSpPr>
            <p:spPr bwMode="auto">
              <a:xfrm>
                <a:off x="9909175" y="3321050"/>
                <a:ext cx="203200" cy="266700"/>
              </a:xfrm>
              <a:custGeom>
                <a:avLst/>
                <a:gdLst>
                  <a:gd name="T0" fmla="*/ 128 w 128"/>
                  <a:gd name="T1" fmla="*/ 168 h 168"/>
                  <a:gd name="T2" fmla="*/ 66 w 128"/>
                  <a:gd name="T3" fmla="*/ 168 h 168"/>
                  <a:gd name="T4" fmla="*/ 0 w 128"/>
                  <a:gd name="T5" fmla="*/ 0 h 168"/>
                  <a:gd name="T6" fmla="*/ 61 w 128"/>
                  <a:gd name="T7" fmla="*/ 0 h 168"/>
                  <a:gd name="T8" fmla="*/ 128 w 128"/>
                  <a:gd name="T9" fmla="*/ 168 h 168"/>
                </a:gdLst>
                <a:ahLst/>
                <a:cxnLst>
                  <a:cxn ang="0">
                    <a:pos x="T0" y="T1"/>
                  </a:cxn>
                  <a:cxn ang="0">
                    <a:pos x="T2" y="T3"/>
                  </a:cxn>
                  <a:cxn ang="0">
                    <a:pos x="T4" y="T5"/>
                  </a:cxn>
                  <a:cxn ang="0">
                    <a:pos x="T6" y="T7"/>
                  </a:cxn>
                  <a:cxn ang="0">
                    <a:pos x="T8" y="T9"/>
                  </a:cxn>
                </a:cxnLst>
                <a:rect l="0" t="0" r="r" b="b"/>
                <a:pathLst>
                  <a:path w="128" h="168">
                    <a:moveTo>
                      <a:pt x="128" y="168"/>
                    </a:moveTo>
                    <a:lnTo>
                      <a:pt x="66" y="168"/>
                    </a:lnTo>
                    <a:lnTo>
                      <a:pt x="0" y="0"/>
                    </a:lnTo>
                    <a:lnTo>
                      <a:pt x="61" y="0"/>
                    </a:lnTo>
                    <a:lnTo>
                      <a:pt x="128" y="168"/>
                    </a:lnTo>
                    <a:close/>
                  </a:path>
                </a:pathLst>
              </a:custGeom>
              <a:solidFill>
                <a:srgbClr val="FF76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2A97F916-62BD-A392-D7F2-9AF6A0C5AE84}"/>
                  </a:ext>
                </a:extLst>
              </p:cNvPr>
              <p:cNvSpPr>
                <a:spLocks/>
              </p:cNvSpPr>
              <p:nvPr userDrawn="1"/>
            </p:nvSpPr>
            <p:spPr bwMode="auto">
              <a:xfrm>
                <a:off x="9577388" y="2108200"/>
                <a:ext cx="904875" cy="608012"/>
              </a:xfrm>
              <a:custGeom>
                <a:avLst/>
                <a:gdLst>
                  <a:gd name="T0" fmla="*/ 327 w 333"/>
                  <a:gd name="T1" fmla="*/ 224 h 224"/>
                  <a:gd name="T2" fmla="*/ 6 w 333"/>
                  <a:gd name="T3" fmla="*/ 224 h 224"/>
                  <a:gd name="T4" fmla="*/ 0 w 333"/>
                  <a:gd name="T5" fmla="*/ 218 h 224"/>
                  <a:gd name="T6" fmla="*/ 0 w 333"/>
                  <a:gd name="T7" fmla="*/ 6 h 224"/>
                  <a:gd name="T8" fmla="*/ 6 w 333"/>
                  <a:gd name="T9" fmla="*/ 0 h 224"/>
                  <a:gd name="T10" fmla="*/ 327 w 333"/>
                  <a:gd name="T11" fmla="*/ 0 h 224"/>
                  <a:gd name="T12" fmla="*/ 333 w 333"/>
                  <a:gd name="T13" fmla="*/ 6 h 224"/>
                  <a:gd name="T14" fmla="*/ 333 w 333"/>
                  <a:gd name="T15" fmla="*/ 218 h 224"/>
                  <a:gd name="T16" fmla="*/ 327 w 333"/>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224">
                    <a:moveTo>
                      <a:pt x="327" y="224"/>
                    </a:moveTo>
                    <a:cubicBezTo>
                      <a:pt x="6" y="224"/>
                      <a:pt x="6" y="224"/>
                      <a:pt x="6" y="224"/>
                    </a:cubicBezTo>
                    <a:cubicBezTo>
                      <a:pt x="2" y="224"/>
                      <a:pt x="0" y="221"/>
                      <a:pt x="0" y="218"/>
                    </a:cubicBezTo>
                    <a:cubicBezTo>
                      <a:pt x="0" y="6"/>
                      <a:pt x="0" y="6"/>
                      <a:pt x="0" y="6"/>
                    </a:cubicBezTo>
                    <a:cubicBezTo>
                      <a:pt x="0" y="3"/>
                      <a:pt x="2" y="0"/>
                      <a:pt x="6" y="0"/>
                    </a:cubicBezTo>
                    <a:cubicBezTo>
                      <a:pt x="327" y="0"/>
                      <a:pt x="327" y="0"/>
                      <a:pt x="327" y="0"/>
                    </a:cubicBezTo>
                    <a:cubicBezTo>
                      <a:pt x="330" y="0"/>
                      <a:pt x="333" y="3"/>
                      <a:pt x="333" y="6"/>
                    </a:cubicBezTo>
                    <a:cubicBezTo>
                      <a:pt x="333" y="218"/>
                      <a:pt x="333" y="218"/>
                      <a:pt x="333" y="218"/>
                    </a:cubicBezTo>
                    <a:cubicBezTo>
                      <a:pt x="333" y="221"/>
                      <a:pt x="330" y="224"/>
                      <a:pt x="327" y="224"/>
                    </a:cubicBezTo>
                    <a:close/>
                  </a:path>
                </a:pathLst>
              </a:custGeom>
              <a:solidFill>
                <a:srgbClr val="1F5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矩形 45">
                <a:extLst>
                  <a:ext uri="{FF2B5EF4-FFF2-40B4-BE49-F238E27FC236}">
                    <a16:creationId xmlns:a16="http://schemas.microsoft.com/office/drawing/2014/main" id="{A8DEC9FE-410F-6E53-C830-8299C3203018}"/>
                  </a:ext>
                </a:extLst>
              </p:cNvPr>
              <p:cNvSpPr>
                <a:spLocks noChangeArrowheads="1"/>
              </p:cNvSpPr>
              <p:nvPr userDrawn="1"/>
            </p:nvSpPr>
            <p:spPr bwMode="auto">
              <a:xfrm>
                <a:off x="10112375" y="3846513"/>
                <a:ext cx="260350" cy="6508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a:extLst>
                  <a:ext uri="{FF2B5EF4-FFF2-40B4-BE49-F238E27FC236}">
                    <a16:creationId xmlns:a16="http://schemas.microsoft.com/office/drawing/2014/main" id="{32EEEC08-AC16-55B3-4CB1-6AE8CEB665F0}"/>
                  </a:ext>
                </a:extLst>
              </p:cNvPr>
              <p:cNvSpPr>
                <a:spLocks/>
              </p:cNvSpPr>
              <p:nvPr userDrawn="1"/>
            </p:nvSpPr>
            <p:spPr bwMode="auto">
              <a:xfrm>
                <a:off x="8494713" y="5540375"/>
                <a:ext cx="157162" cy="198437"/>
              </a:xfrm>
              <a:custGeom>
                <a:avLst/>
                <a:gdLst>
                  <a:gd name="T0" fmla="*/ 2 w 58"/>
                  <a:gd name="T1" fmla="*/ 5 h 73"/>
                  <a:gd name="T2" fmla="*/ 3 w 58"/>
                  <a:gd name="T3" fmla="*/ 62 h 73"/>
                  <a:gd name="T4" fmla="*/ 31 w 58"/>
                  <a:gd name="T5" fmla="*/ 72 h 73"/>
                  <a:gd name="T6" fmla="*/ 55 w 58"/>
                  <a:gd name="T7" fmla="*/ 66 h 73"/>
                  <a:gd name="T8" fmla="*/ 58 w 58"/>
                  <a:gd name="T9" fmla="*/ 0 h 73"/>
                  <a:gd name="T10" fmla="*/ 2 w 58"/>
                  <a:gd name="T11" fmla="*/ 5 h 73"/>
                </a:gdLst>
                <a:ahLst/>
                <a:cxnLst>
                  <a:cxn ang="0">
                    <a:pos x="T0" y="T1"/>
                  </a:cxn>
                  <a:cxn ang="0">
                    <a:pos x="T2" y="T3"/>
                  </a:cxn>
                  <a:cxn ang="0">
                    <a:pos x="T4" y="T5"/>
                  </a:cxn>
                  <a:cxn ang="0">
                    <a:pos x="T6" y="T7"/>
                  </a:cxn>
                  <a:cxn ang="0">
                    <a:pos x="T8" y="T9"/>
                  </a:cxn>
                  <a:cxn ang="0">
                    <a:pos x="T10" y="T11"/>
                  </a:cxn>
                </a:cxnLst>
                <a:rect l="0" t="0" r="r" b="b"/>
                <a:pathLst>
                  <a:path w="58" h="73">
                    <a:moveTo>
                      <a:pt x="2" y="5"/>
                    </a:moveTo>
                    <a:cubicBezTo>
                      <a:pt x="3" y="62"/>
                      <a:pt x="3" y="62"/>
                      <a:pt x="3" y="62"/>
                    </a:cubicBezTo>
                    <a:cubicBezTo>
                      <a:pt x="3" y="62"/>
                      <a:pt x="0" y="72"/>
                      <a:pt x="31" y="72"/>
                    </a:cubicBezTo>
                    <a:cubicBezTo>
                      <a:pt x="31" y="72"/>
                      <a:pt x="43" y="73"/>
                      <a:pt x="55" y="66"/>
                    </a:cubicBezTo>
                    <a:cubicBezTo>
                      <a:pt x="58" y="0"/>
                      <a:pt x="58" y="0"/>
                      <a:pt x="58" y="0"/>
                    </a:cubicBezTo>
                    <a:lnTo>
                      <a:pt x="2" y="5"/>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a:extLst>
                  <a:ext uri="{FF2B5EF4-FFF2-40B4-BE49-F238E27FC236}">
                    <a16:creationId xmlns:a16="http://schemas.microsoft.com/office/drawing/2014/main" id="{32169DBD-CB4E-C4D7-BFCB-4C18FBAFC720}"/>
                  </a:ext>
                </a:extLst>
              </p:cNvPr>
              <p:cNvSpPr>
                <a:spLocks/>
              </p:cNvSpPr>
              <p:nvPr userDrawn="1"/>
            </p:nvSpPr>
            <p:spPr bwMode="auto">
              <a:xfrm>
                <a:off x="9290050" y="5518150"/>
                <a:ext cx="157162" cy="223837"/>
              </a:xfrm>
              <a:custGeom>
                <a:avLst/>
                <a:gdLst>
                  <a:gd name="T0" fmla="*/ 56 w 58"/>
                  <a:gd name="T1" fmla="*/ 0 h 82"/>
                  <a:gd name="T2" fmla="*/ 56 w 58"/>
                  <a:gd name="T3" fmla="*/ 70 h 82"/>
                  <a:gd name="T4" fmla="*/ 27 w 58"/>
                  <a:gd name="T5" fmla="*/ 81 h 82"/>
                  <a:gd name="T6" fmla="*/ 4 w 58"/>
                  <a:gd name="T7" fmla="*/ 74 h 82"/>
                  <a:gd name="T8" fmla="*/ 0 w 58"/>
                  <a:gd name="T9" fmla="*/ 8 h 82"/>
                  <a:gd name="T10" fmla="*/ 56 w 58"/>
                  <a:gd name="T11" fmla="*/ 0 h 82"/>
                </a:gdLst>
                <a:ahLst/>
                <a:cxnLst>
                  <a:cxn ang="0">
                    <a:pos x="T0" y="T1"/>
                  </a:cxn>
                  <a:cxn ang="0">
                    <a:pos x="T2" y="T3"/>
                  </a:cxn>
                  <a:cxn ang="0">
                    <a:pos x="T4" y="T5"/>
                  </a:cxn>
                  <a:cxn ang="0">
                    <a:pos x="T6" y="T7"/>
                  </a:cxn>
                  <a:cxn ang="0">
                    <a:pos x="T8" y="T9"/>
                  </a:cxn>
                  <a:cxn ang="0">
                    <a:pos x="T10" y="T11"/>
                  </a:cxn>
                </a:cxnLst>
                <a:rect l="0" t="0" r="r" b="b"/>
                <a:pathLst>
                  <a:path w="58" h="82">
                    <a:moveTo>
                      <a:pt x="56" y="0"/>
                    </a:moveTo>
                    <a:cubicBezTo>
                      <a:pt x="56" y="70"/>
                      <a:pt x="56" y="70"/>
                      <a:pt x="56" y="70"/>
                    </a:cubicBezTo>
                    <a:cubicBezTo>
                      <a:pt x="56" y="70"/>
                      <a:pt x="58" y="81"/>
                      <a:pt x="27" y="81"/>
                    </a:cubicBezTo>
                    <a:cubicBezTo>
                      <a:pt x="27" y="81"/>
                      <a:pt x="16" y="82"/>
                      <a:pt x="4" y="74"/>
                    </a:cubicBezTo>
                    <a:cubicBezTo>
                      <a:pt x="0" y="8"/>
                      <a:pt x="0" y="8"/>
                      <a:pt x="0" y="8"/>
                    </a:cubicBezTo>
                    <a:lnTo>
                      <a:pt x="56" y="0"/>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形状 48">
                <a:extLst>
                  <a:ext uri="{FF2B5EF4-FFF2-40B4-BE49-F238E27FC236}">
                    <a16:creationId xmlns:a16="http://schemas.microsoft.com/office/drawing/2014/main" id="{13D1EC7A-EFCC-14CE-DDBA-13DA9167373F}"/>
                  </a:ext>
                </a:extLst>
              </p:cNvPr>
              <p:cNvSpPr>
                <a:spLocks/>
              </p:cNvSpPr>
              <p:nvPr userDrawn="1"/>
            </p:nvSpPr>
            <p:spPr bwMode="auto">
              <a:xfrm>
                <a:off x="8480425" y="3817938"/>
                <a:ext cx="990600" cy="1676400"/>
              </a:xfrm>
              <a:custGeom>
                <a:avLst/>
                <a:gdLst>
                  <a:gd name="T0" fmla="*/ 19 w 365"/>
                  <a:gd name="T1" fmla="*/ 24 h 617"/>
                  <a:gd name="T2" fmla="*/ 0 w 365"/>
                  <a:gd name="T3" fmla="*/ 341 h 617"/>
                  <a:gd name="T4" fmla="*/ 0 w 365"/>
                  <a:gd name="T5" fmla="*/ 617 h 617"/>
                  <a:gd name="T6" fmla="*/ 78 w 365"/>
                  <a:gd name="T7" fmla="*/ 617 h 617"/>
                  <a:gd name="T8" fmla="*/ 98 w 365"/>
                  <a:gd name="T9" fmla="*/ 367 h 617"/>
                  <a:gd name="T10" fmla="*/ 137 w 365"/>
                  <a:gd name="T11" fmla="*/ 124 h 617"/>
                  <a:gd name="T12" fmla="*/ 150 w 365"/>
                  <a:gd name="T13" fmla="*/ 127 h 617"/>
                  <a:gd name="T14" fmla="*/ 270 w 365"/>
                  <a:gd name="T15" fmla="*/ 609 h 617"/>
                  <a:gd name="T16" fmla="*/ 365 w 365"/>
                  <a:gd name="T17" fmla="*/ 608 h 617"/>
                  <a:gd name="T18" fmla="*/ 254 w 365"/>
                  <a:gd name="T19" fmla="*/ 0 h 617"/>
                  <a:gd name="T20" fmla="*/ 19 w 365"/>
                  <a:gd name="T21" fmla="*/ 2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617">
                    <a:moveTo>
                      <a:pt x="19" y="24"/>
                    </a:moveTo>
                    <a:cubicBezTo>
                      <a:pt x="0" y="341"/>
                      <a:pt x="0" y="341"/>
                      <a:pt x="0" y="341"/>
                    </a:cubicBezTo>
                    <a:cubicBezTo>
                      <a:pt x="0" y="617"/>
                      <a:pt x="0" y="617"/>
                      <a:pt x="0" y="617"/>
                    </a:cubicBezTo>
                    <a:cubicBezTo>
                      <a:pt x="78" y="617"/>
                      <a:pt x="78" y="617"/>
                      <a:pt x="78" y="617"/>
                    </a:cubicBezTo>
                    <a:cubicBezTo>
                      <a:pt x="98" y="367"/>
                      <a:pt x="98" y="367"/>
                      <a:pt x="98" y="367"/>
                    </a:cubicBezTo>
                    <a:cubicBezTo>
                      <a:pt x="137" y="124"/>
                      <a:pt x="137" y="124"/>
                      <a:pt x="137" y="124"/>
                    </a:cubicBezTo>
                    <a:cubicBezTo>
                      <a:pt x="137" y="124"/>
                      <a:pt x="141" y="111"/>
                      <a:pt x="150" y="127"/>
                    </a:cubicBezTo>
                    <a:cubicBezTo>
                      <a:pt x="270" y="609"/>
                      <a:pt x="270" y="609"/>
                      <a:pt x="270" y="609"/>
                    </a:cubicBezTo>
                    <a:cubicBezTo>
                      <a:pt x="365" y="608"/>
                      <a:pt x="365" y="608"/>
                      <a:pt x="365" y="608"/>
                    </a:cubicBezTo>
                    <a:cubicBezTo>
                      <a:pt x="254" y="0"/>
                      <a:pt x="254" y="0"/>
                      <a:pt x="254" y="0"/>
                    </a:cubicBezTo>
                    <a:lnTo>
                      <a:pt x="19" y="24"/>
                    </a:lnTo>
                    <a:close/>
                  </a:path>
                </a:pathLst>
              </a:custGeom>
              <a:solidFill>
                <a:srgbClr val="233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a:extLst>
                  <a:ext uri="{FF2B5EF4-FFF2-40B4-BE49-F238E27FC236}">
                    <a16:creationId xmlns:a16="http://schemas.microsoft.com/office/drawing/2014/main" id="{131C144F-156A-8CAD-365B-EEC57C6BA323}"/>
                  </a:ext>
                </a:extLst>
              </p:cNvPr>
              <p:cNvSpPr>
                <a:spLocks/>
              </p:cNvSpPr>
              <p:nvPr userDrawn="1"/>
            </p:nvSpPr>
            <p:spPr bwMode="auto">
              <a:xfrm>
                <a:off x="8578850" y="3817938"/>
                <a:ext cx="892175" cy="1652587"/>
              </a:xfrm>
              <a:custGeom>
                <a:avLst/>
                <a:gdLst>
                  <a:gd name="T0" fmla="*/ 192 w 329"/>
                  <a:gd name="T1" fmla="*/ 68 h 608"/>
                  <a:gd name="T2" fmla="*/ 306 w 329"/>
                  <a:gd name="T3" fmla="*/ 608 h 608"/>
                  <a:gd name="T4" fmla="*/ 329 w 329"/>
                  <a:gd name="T5" fmla="*/ 608 h 608"/>
                  <a:gd name="T6" fmla="*/ 218 w 329"/>
                  <a:gd name="T7" fmla="*/ 0 h 608"/>
                  <a:gd name="T8" fmla="*/ 0 w 329"/>
                  <a:gd name="T9" fmla="*/ 34 h 608"/>
                  <a:gd name="T10" fmla="*/ 192 w 329"/>
                  <a:gd name="T11" fmla="*/ 68 h 608"/>
                </a:gdLst>
                <a:ahLst/>
                <a:cxnLst>
                  <a:cxn ang="0">
                    <a:pos x="T0" y="T1"/>
                  </a:cxn>
                  <a:cxn ang="0">
                    <a:pos x="T2" y="T3"/>
                  </a:cxn>
                  <a:cxn ang="0">
                    <a:pos x="T4" y="T5"/>
                  </a:cxn>
                  <a:cxn ang="0">
                    <a:pos x="T6" y="T7"/>
                  </a:cxn>
                  <a:cxn ang="0">
                    <a:pos x="T8" y="T9"/>
                  </a:cxn>
                  <a:cxn ang="0">
                    <a:pos x="T10" y="T11"/>
                  </a:cxn>
                </a:cxnLst>
                <a:rect l="0" t="0" r="r" b="b"/>
                <a:pathLst>
                  <a:path w="329" h="608">
                    <a:moveTo>
                      <a:pt x="192" y="68"/>
                    </a:moveTo>
                    <a:cubicBezTo>
                      <a:pt x="306" y="608"/>
                      <a:pt x="306" y="608"/>
                      <a:pt x="306" y="608"/>
                    </a:cubicBezTo>
                    <a:cubicBezTo>
                      <a:pt x="329" y="608"/>
                      <a:pt x="329" y="608"/>
                      <a:pt x="329" y="608"/>
                    </a:cubicBezTo>
                    <a:cubicBezTo>
                      <a:pt x="218" y="0"/>
                      <a:pt x="218" y="0"/>
                      <a:pt x="218" y="0"/>
                    </a:cubicBezTo>
                    <a:cubicBezTo>
                      <a:pt x="0" y="34"/>
                      <a:pt x="0" y="34"/>
                      <a:pt x="0" y="34"/>
                    </a:cubicBezTo>
                    <a:cubicBezTo>
                      <a:pt x="0" y="34"/>
                      <a:pt x="81" y="89"/>
                      <a:pt x="192" y="68"/>
                    </a:cubicBez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a:extLst>
                  <a:ext uri="{FF2B5EF4-FFF2-40B4-BE49-F238E27FC236}">
                    <a16:creationId xmlns:a16="http://schemas.microsoft.com/office/drawing/2014/main" id="{BECEA61A-CB0A-BD5D-9129-375FD8FD4A1A}"/>
                  </a:ext>
                </a:extLst>
              </p:cNvPr>
              <p:cNvSpPr>
                <a:spLocks/>
              </p:cNvSpPr>
              <p:nvPr userDrawn="1"/>
            </p:nvSpPr>
            <p:spPr bwMode="auto">
              <a:xfrm>
                <a:off x="9336088" y="2911475"/>
                <a:ext cx="773112" cy="673100"/>
              </a:xfrm>
              <a:custGeom>
                <a:avLst/>
                <a:gdLst>
                  <a:gd name="T0" fmla="*/ 0 w 285"/>
                  <a:gd name="T1" fmla="*/ 208 h 248"/>
                  <a:gd name="T2" fmla="*/ 24 w 285"/>
                  <a:gd name="T3" fmla="*/ 232 h 248"/>
                  <a:gd name="T4" fmla="*/ 64 w 285"/>
                  <a:gd name="T5" fmla="*/ 220 h 248"/>
                  <a:gd name="T6" fmla="*/ 228 w 285"/>
                  <a:gd name="T7" fmla="*/ 28 h 248"/>
                  <a:gd name="T8" fmla="*/ 274 w 285"/>
                  <a:gd name="T9" fmla="*/ 24 h 248"/>
                  <a:gd name="T10" fmla="*/ 285 w 285"/>
                  <a:gd name="T11" fmla="*/ 15 h 248"/>
                  <a:gd name="T12" fmla="*/ 270 w 285"/>
                  <a:gd name="T13" fmla="*/ 0 h 248"/>
                  <a:gd name="T14" fmla="*/ 266 w 285"/>
                  <a:gd name="T15" fmla="*/ 0 h 248"/>
                  <a:gd name="T16" fmla="*/ 208 w 285"/>
                  <a:gd name="T17" fmla="*/ 0 h 248"/>
                  <a:gd name="T18" fmla="*/ 180 w 285"/>
                  <a:gd name="T19" fmla="*/ 8 h 248"/>
                  <a:gd name="T20" fmla="*/ 48 w 285"/>
                  <a:gd name="T21" fmla="*/ 164 h 248"/>
                  <a:gd name="T22" fmla="*/ 28 w 285"/>
                  <a:gd name="T23" fmla="*/ 148 h 248"/>
                  <a:gd name="T24" fmla="*/ 0 w 285"/>
                  <a:gd name="T25"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 h="248">
                    <a:moveTo>
                      <a:pt x="0" y="208"/>
                    </a:moveTo>
                    <a:cubicBezTo>
                      <a:pt x="24" y="232"/>
                      <a:pt x="24" y="232"/>
                      <a:pt x="24" y="232"/>
                    </a:cubicBezTo>
                    <a:cubicBezTo>
                      <a:pt x="24" y="232"/>
                      <a:pt x="44" y="248"/>
                      <a:pt x="64" y="220"/>
                    </a:cubicBezTo>
                    <a:cubicBezTo>
                      <a:pt x="228" y="28"/>
                      <a:pt x="228" y="28"/>
                      <a:pt x="228" y="28"/>
                    </a:cubicBezTo>
                    <a:cubicBezTo>
                      <a:pt x="274" y="24"/>
                      <a:pt x="274" y="24"/>
                      <a:pt x="274" y="24"/>
                    </a:cubicBezTo>
                    <a:cubicBezTo>
                      <a:pt x="279" y="24"/>
                      <a:pt x="284" y="20"/>
                      <a:pt x="285" y="15"/>
                    </a:cubicBezTo>
                    <a:cubicBezTo>
                      <a:pt x="285" y="10"/>
                      <a:pt x="282" y="4"/>
                      <a:pt x="270" y="0"/>
                    </a:cubicBezTo>
                    <a:cubicBezTo>
                      <a:pt x="269" y="0"/>
                      <a:pt x="267" y="0"/>
                      <a:pt x="266" y="0"/>
                    </a:cubicBezTo>
                    <a:cubicBezTo>
                      <a:pt x="208" y="0"/>
                      <a:pt x="208" y="0"/>
                      <a:pt x="208" y="0"/>
                    </a:cubicBezTo>
                    <a:cubicBezTo>
                      <a:pt x="208" y="0"/>
                      <a:pt x="188" y="0"/>
                      <a:pt x="180" y="8"/>
                    </a:cubicBezTo>
                    <a:cubicBezTo>
                      <a:pt x="48" y="164"/>
                      <a:pt x="48" y="164"/>
                      <a:pt x="48" y="164"/>
                    </a:cubicBezTo>
                    <a:cubicBezTo>
                      <a:pt x="28" y="148"/>
                      <a:pt x="28" y="148"/>
                      <a:pt x="28" y="148"/>
                    </a:cubicBezTo>
                    <a:lnTo>
                      <a:pt x="0" y="208"/>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a:extLst>
                  <a:ext uri="{FF2B5EF4-FFF2-40B4-BE49-F238E27FC236}">
                    <a16:creationId xmlns:a16="http://schemas.microsoft.com/office/drawing/2014/main" id="{3ADC7F4B-AE7D-7635-791F-6BAB095B19DB}"/>
                  </a:ext>
                </a:extLst>
              </p:cNvPr>
              <p:cNvSpPr>
                <a:spLocks/>
              </p:cNvSpPr>
              <p:nvPr userDrawn="1"/>
            </p:nvSpPr>
            <p:spPr bwMode="auto">
              <a:xfrm>
                <a:off x="9336088" y="2952750"/>
                <a:ext cx="773112" cy="631825"/>
              </a:xfrm>
              <a:custGeom>
                <a:avLst/>
                <a:gdLst>
                  <a:gd name="T0" fmla="*/ 0 w 285"/>
                  <a:gd name="T1" fmla="*/ 193 h 233"/>
                  <a:gd name="T2" fmla="*/ 24 w 285"/>
                  <a:gd name="T3" fmla="*/ 217 h 233"/>
                  <a:gd name="T4" fmla="*/ 64 w 285"/>
                  <a:gd name="T5" fmla="*/ 205 h 233"/>
                  <a:gd name="T6" fmla="*/ 228 w 285"/>
                  <a:gd name="T7" fmla="*/ 13 h 233"/>
                  <a:gd name="T8" fmla="*/ 274 w 285"/>
                  <a:gd name="T9" fmla="*/ 9 h 233"/>
                  <a:gd name="T10" fmla="*/ 285 w 285"/>
                  <a:gd name="T11" fmla="*/ 0 h 233"/>
                  <a:gd name="T12" fmla="*/ 224 w 285"/>
                  <a:gd name="T13" fmla="*/ 7 h 233"/>
                  <a:gd name="T14" fmla="*/ 54 w 285"/>
                  <a:gd name="T15" fmla="*/ 205 h 233"/>
                  <a:gd name="T16" fmla="*/ 32 w 285"/>
                  <a:gd name="T17" fmla="*/ 206 h 233"/>
                  <a:gd name="T18" fmla="*/ 8 w 285"/>
                  <a:gd name="T19" fmla="*/ 184 h 233"/>
                  <a:gd name="T20" fmla="*/ 0 w 285"/>
                  <a:gd name="T21" fmla="*/ 19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233">
                    <a:moveTo>
                      <a:pt x="0" y="193"/>
                    </a:moveTo>
                    <a:cubicBezTo>
                      <a:pt x="24" y="217"/>
                      <a:pt x="24" y="217"/>
                      <a:pt x="24" y="217"/>
                    </a:cubicBezTo>
                    <a:cubicBezTo>
                      <a:pt x="24" y="217"/>
                      <a:pt x="44" y="233"/>
                      <a:pt x="64" y="205"/>
                    </a:cubicBezTo>
                    <a:cubicBezTo>
                      <a:pt x="228" y="13"/>
                      <a:pt x="228" y="13"/>
                      <a:pt x="228" y="13"/>
                    </a:cubicBezTo>
                    <a:cubicBezTo>
                      <a:pt x="274" y="9"/>
                      <a:pt x="274" y="9"/>
                      <a:pt x="274" y="9"/>
                    </a:cubicBezTo>
                    <a:cubicBezTo>
                      <a:pt x="279" y="9"/>
                      <a:pt x="284" y="5"/>
                      <a:pt x="285" y="0"/>
                    </a:cubicBezTo>
                    <a:cubicBezTo>
                      <a:pt x="224" y="7"/>
                      <a:pt x="224" y="7"/>
                      <a:pt x="224" y="7"/>
                    </a:cubicBezTo>
                    <a:cubicBezTo>
                      <a:pt x="54" y="205"/>
                      <a:pt x="54" y="205"/>
                      <a:pt x="54" y="205"/>
                    </a:cubicBezTo>
                    <a:cubicBezTo>
                      <a:pt x="48" y="211"/>
                      <a:pt x="38" y="212"/>
                      <a:pt x="32" y="206"/>
                    </a:cubicBezTo>
                    <a:cubicBezTo>
                      <a:pt x="8" y="184"/>
                      <a:pt x="8" y="184"/>
                      <a:pt x="8" y="184"/>
                    </a:cubicBezTo>
                    <a:lnTo>
                      <a:pt x="0" y="193"/>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a:extLst>
                  <a:ext uri="{FF2B5EF4-FFF2-40B4-BE49-F238E27FC236}">
                    <a16:creationId xmlns:a16="http://schemas.microsoft.com/office/drawing/2014/main" id="{20435823-6316-D378-CFBE-A1800F6B323C}"/>
                  </a:ext>
                </a:extLst>
              </p:cNvPr>
              <p:cNvSpPr>
                <a:spLocks/>
              </p:cNvSpPr>
              <p:nvPr userDrawn="1"/>
            </p:nvSpPr>
            <p:spPr bwMode="auto">
              <a:xfrm>
                <a:off x="7785100" y="2017713"/>
                <a:ext cx="587375" cy="785812"/>
              </a:xfrm>
              <a:custGeom>
                <a:avLst/>
                <a:gdLst>
                  <a:gd name="T0" fmla="*/ 171 w 216"/>
                  <a:gd name="T1" fmla="*/ 289 h 289"/>
                  <a:gd name="T2" fmla="*/ 63 w 216"/>
                  <a:gd name="T3" fmla="*/ 113 h 289"/>
                  <a:gd name="T4" fmla="*/ 23 w 216"/>
                  <a:gd name="T5" fmla="*/ 73 h 289"/>
                  <a:gd name="T6" fmla="*/ 35 w 216"/>
                  <a:gd name="T7" fmla="*/ 57 h 289"/>
                  <a:gd name="T8" fmla="*/ 8 w 216"/>
                  <a:gd name="T9" fmla="*/ 19 h 289"/>
                  <a:gd name="T10" fmla="*/ 27 w 216"/>
                  <a:gd name="T11" fmla="*/ 13 h 289"/>
                  <a:gd name="T12" fmla="*/ 61 w 216"/>
                  <a:gd name="T13" fmla="*/ 41 h 289"/>
                  <a:gd name="T14" fmla="*/ 97 w 216"/>
                  <a:gd name="T15" fmla="*/ 97 h 289"/>
                  <a:gd name="T16" fmla="*/ 216 w 216"/>
                  <a:gd name="T17" fmla="*/ 247 h 289"/>
                  <a:gd name="T18" fmla="*/ 171 w 216"/>
                  <a:gd name="T19"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89">
                    <a:moveTo>
                      <a:pt x="171" y="289"/>
                    </a:moveTo>
                    <a:cubicBezTo>
                      <a:pt x="171" y="289"/>
                      <a:pt x="75" y="149"/>
                      <a:pt x="63" y="113"/>
                    </a:cubicBezTo>
                    <a:cubicBezTo>
                      <a:pt x="63" y="113"/>
                      <a:pt x="15" y="109"/>
                      <a:pt x="23" y="73"/>
                    </a:cubicBezTo>
                    <a:cubicBezTo>
                      <a:pt x="23" y="73"/>
                      <a:pt x="23" y="57"/>
                      <a:pt x="35" y="57"/>
                    </a:cubicBezTo>
                    <a:cubicBezTo>
                      <a:pt x="8" y="19"/>
                      <a:pt x="8" y="19"/>
                      <a:pt x="8" y="19"/>
                    </a:cubicBezTo>
                    <a:cubicBezTo>
                      <a:pt x="8" y="19"/>
                      <a:pt x="0" y="0"/>
                      <a:pt x="27" y="13"/>
                    </a:cubicBezTo>
                    <a:cubicBezTo>
                      <a:pt x="61" y="41"/>
                      <a:pt x="61" y="41"/>
                      <a:pt x="61" y="41"/>
                    </a:cubicBezTo>
                    <a:cubicBezTo>
                      <a:pt x="61" y="41"/>
                      <a:pt x="103" y="41"/>
                      <a:pt x="97" y="97"/>
                    </a:cubicBezTo>
                    <a:cubicBezTo>
                      <a:pt x="97" y="97"/>
                      <a:pt x="169" y="209"/>
                      <a:pt x="216" y="247"/>
                    </a:cubicBezTo>
                    <a:lnTo>
                      <a:pt x="171" y="289"/>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8911CA1C-6410-3C5D-C24C-F6C5D2A23289}"/>
                  </a:ext>
                </a:extLst>
              </p:cNvPr>
              <p:cNvSpPr>
                <a:spLocks/>
              </p:cNvSpPr>
              <p:nvPr userDrawn="1"/>
            </p:nvSpPr>
            <p:spPr bwMode="auto">
              <a:xfrm>
                <a:off x="7804150" y="2070100"/>
                <a:ext cx="488950" cy="733425"/>
              </a:xfrm>
              <a:custGeom>
                <a:avLst/>
                <a:gdLst>
                  <a:gd name="T0" fmla="*/ 0 w 180"/>
                  <a:gd name="T1" fmla="*/ 0 h 270"/>
                  <a:gd name="T2" fmla="*/ 27 w 180"/>
                  <a:gd name="T3" fmla="*/ 38 h 270"/>
                  <a:gd name="T4" fmla="*/ 15 w 180"/>
                  <a:gd name="T5" fmla="*/ 54 h 270"/>
                  <a:gd name="T6" fmla="*/ 55 w 180"/>
                  <a:gd name="T7" fmla="*/ 94 h 270"/>
                  <a:gd name="T8" fmla="*/ 163 w 180"/>
                  <a:gd name="T9" fmla="*/ 270 h 270"/>
                  <a:gd name="T10" fmla="*/ 180 w 180"/>
                  <a:gd name="T11" fmla="*/ 259 h 270"/>
                  <a:gd name="T12" fmla="*/ 60 w 180"/>
                  <a:gd name="T13" fmla="*/ 89 h 270"/>
                  <a:gd name="T14" fmla="*/ 20 w 180"/>
                  <a:gd name="T15" fmla="*/ 50 h 270"/>
                  <a:gd name="T16" fmla="*/ 37 w 180"/>
                  <a:gd name="T17" fmla="*/ 39 h 270"/>
                  <a:gd name="T18" fmla="*/ 0 w 180"/>
                  <a:gd name="T19"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70">
                    <a:moveTo>
                      <a:pt x="0" y="0"/>
                    </a:moveTo>
                    <a:cubicBezTo>
                      <a:pt x="27" y="38"/>
                      <a:pt x="27" y="38"/>
                      <a:pt x="27" y="38"/>
                    </a:cubicBezTo>
                    <a:cubicBezTo>
                      <a:pt x="15" y="38"/>
                      <a:pt x="15" y="54"/>
                      <a:pt x="15" y="54"/>
                    </a:cubicBezTo>
                    <a:cubicBezTo>
                      <a:pt x="7" y="90"/>
                      <a:pt x="55" y="94"/>
                      <a:pt x="55" y="94"/>
                    </a:cubicBezTo>
                    <a:cubicBezTo>
                      <a:pt x="67" y="130"/>
                      <a:pt x="163" y="270"/>
                      <a:pt x="163" y="270"/>
                    </a:cubicBezTo>
                    <a:cubicBezTo>
                      <a:pt x="180" y="259"/>
                      <a:pt x="180" y="259"/>
                      <a:pt x="180" y="259"/>
                    </a:cubicBezTo>
                    <a:cubicBezTo>
                      <a:pt x="60" y="89"/>
                      <a:pt x="60" y="89"/>
                      <a:pt x="60" y="89"/>
                    </a:cubicBezTo>
                    <a:cubicBezTo>
                      <a:pt x="60" y="89"/>
                      <a:pt x="13" y="76"/>
                      <a:pt x="20" y="50"/>
                    </a:cubicBezTo>
                    <a:cubicBezTo>
                      <a:pt x="20" y="50"/>
                      <a:pt x="23" y="40"/>
                      <a:pt x="37" y="39"/>
                    </a:cubicBezTo>
                    <a:lnTo>
                      <a:pt x="0"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a:extLst>
                  <a:ext uri="{FF2B5EF4-FFF2-40B4-BE49-F238E27FC236}">
                    <a16:creationId xmlns:a16="http://schemas.microsoft.com/office/drawing/2014/main" id="{88F946FE-3069-C11C-451C-547BCD4BA682}"/>
                  </a:ext>
                </a:extLst>
              </p:cNvPr>
              <p:cNvSpPr>
                <a:spLocks/>
              </p:cNvSpPr>
              <p:nvPr userDrawn="1"/>
            </p:nvSpPr>
            <p:spPr bwMode="auto">
              <a:xfrm>
                <a:off x="8683625" y="2738438"/>
                <a:ext cx="271462" cy="280987"/>
              </a:xfrm>
              <a:custGeom>
                <a:avLst/>
                <a:gdLst>
                  <a:gd name="T0" fmla="*/ 32 w 100"/>
                  <a:gd name="T1" fmla="*/ 16 h 104"/>
                  <a:gd name="T2" fmla="*/ 32 w 100"/>
                  <a:gd name="T3" fmla="*/ 56 h 104"/>
                  <a:gd name="T4" fmla="*/ 8 w 100"/>
                  <a:gd name="T5" fmla="*/ 64 h 104"/>
                  <a:gd name="T6" fmla="*/ 0 w 100"/>
                  <a:gd name="T7" fmla="*/ 80 h 104"/>
                  <a:gd name="T8" fmla="*/ 40 w 100"/>
                  <a:gd name="T9" fmla="*/ 96 h 104"/>
                  <a:gd name="T10" fmla="*/ 96 w 100"/>
                  <a:gd name="T11" fmla="*/ 104 h 104"/>
                  <a:gd name="T12" fmla="*/ 100 w 100"/>
                  <a:gd name="T13" fmla="*/ 68 h 104"/>
                  <a:gd name="T14" fmla="*/ 80 w 100"/>
                  <a:gd name="T15" fmla="*/ 60 h 104"/>
                  <a:gd name="T16" fmla="*/ 84 w 100"/>
                  <a:gd name="T17" fmla="*/ 0 h 104"/>
                  <a:gd name="T18" fmla="*/ 32 w 100"/>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4">
                    <a:moveTo>
                      <a:pt x="32" y="16"/>
                    </a:moveTo>
                    <a:cubicBezTo>
                      <a:pt x="32" y="56"/>
                      <a:pt x="32" y="56"/>
                      <a:pt x="32" y="56"/>
                    </a:cubicBezTo>
                    <a:cubicBezTo>
                      <a:pt x="8" y="64"/>
                      <a:pt x="8" y="64"/>
                      <a:pt x="8" y="64"/>
                    </a:cubicBezTo>
                    <a:cubicBezTo>
                      <a:pt x="0" y="80"/>
                      <a:pt x="0" y="80"/>
                      <a:pt x="0" y="80"/>
                    </a:cubicBezTo>
                    <a:cubicBezTo>
                      <a:pt x="0" y="80"/>
                      <a:pt x="36" y="92"/>
                      <a:pt x="40" y="96"/>
                    </a:cubicBezTo>
                    <a:cubicBezTo>
                      <a:pt x="44" y="100"/>
                      <a:pt x="96" y="104"/>
                      <a:pt x="96" y="104"/>
                    </a:cubicBezTo>
                    <a:cubicBezTo>
                      <a:pt x="100" y="68"/>
                      <a:pt x="100" y="68"/>
                      <a:pt x="100" y="68"/>
                    </a:cubicBezTo>
                    <a:cubicBezTo>
                      <a:pt x="80" y="60"/>
                      <a:pt x="80" y="60"/>
                      <a:pt x="80" y="60"/>
                    </a:cubicBezTo>
                    <a:cubicBezTo>
                      <a:pt x="84" y="0"/>
                      <a:pt x="84" y="0"/>
                      <a:pt x="84" y="0"/>
                    </a:cubicBezTo>
                    <a:lnTo>
                      <a:pt x="32" y="16"/>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a:extLst>
                  <a:ext uri="{FF2B5EF4-FFF2-40B4-BE49-F238E27FC236}">
                    <a16:creationId xmlns:a16="http://schemas.microsoft.com/office/drawing/2014/main" id="{55A07455-2F15-963A-93F8-7A2EC3D6599C}"/>
                  </a:ext>
                </a:extLst>
              </p:cNvPr>
              <p:cNvSpPr>
                <a:spLocks/>
              </p:cNvSpPr>
              <p:nvPr userDrawn="1"/>
            </p:nvSpPr>
            <p:spPr bwMode="auto">
              <a:xfrm>
                <a:off x="8637588" y="2270125"/>
                <a:ext cx="458787" cy="369887"/>
              </a:xfrm>
              <a:custGeom>
                <a:avLst/>
                <a:gdLst>
                  <a:gd name="T0" fmla="*/ 33 w 169"/>
                  <a:gd name="T1" fmla="*/ 99 h 136"/>
                  <a:gd name="T2" fmla="*/ 32 w 169"/>
                  <a:gd name="T3" fmla="*/ 100 h 136"/>
                  <a:gd name="T4" fmla="*/ 25 w 169"/>
                  <a:gd name="T5" fmla="*/ 40 h 136"/>
                  <a:gd name="T6" fmla="*/ 49 w 169"/>
                  <a:gd name="T7" fmla="*/ 0 h 136"/>
                  <a:gd name="T8" fmla="*/ 77 w 169"/>
                  <a:gd name="T9" fmla="*/ 32 h 136"/>
                  <a:gd name="T10" fmla="*/ 145 w 169"/>
                  <a:gd name="T11" fmla="*/ 100 h 136"/>
                  <a:gd name="T12" fmla="*/ 133 w 169"/>
                  <a:gd name="T13" fmla="*/ 136 h 136"/>
                  <a:gd name="T14" fmla="*/ 109 w 169"/>
                  <a:gd name="T15" fmla="*/ 136 h 136"/>
                  <a:gd name="T16" fmla="*/ 116 w 169"/>
                  <a:gd name="T17" fmla="*/ 105 h 136"/>
                  <a:gd name="T18" fmla="*/ 99 w 169"/>
                  <a:gd name="T19" fmla="*/ 81 h 136"/>
                  <a:gd name="T20" fmla="*/ 60 w 169"/>
                  <a:gd name="T21" fmla="*/ 77 h 136"/>
                  <a:gd name="T22" fmla="*/ 38 w 169"/>
                  <a:gd name="T23" fmla="*/ 89 h 136"/>
                  <a:gd name="T24" fmla="*/ 33 w 169"/>
                  <a:gd name="T25" fmla="*/ 9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36">
                    <a:moveTo>
                      <a:pt x="33" y="99"/>
                    </a:moveTo>
                    <a:cubicBezTo>
                      <a:pt x="33" y="99"/>
                      <a:pt x="33" y="100"/>
                      <a:pt x="32" y="100"/>
                    </a:cubicBezTo>
                    <a:cubicBezTo>
                      <a:pt x="27" y="98"/>
                      <a:pt x="0" y="87"/>
                      <a:pt x="25" y="40"/>
                    </a:cubicBezTo>
                    <a:cubicBezTo>
                      <a:pt x="49" y="0"/>
                      <a:pt x="49" y="0"/>
                      <a:pt x="49" y="0"/>
                    </a:cubicBezTo>
                    <a:cubicBezTo>
                      <a:pt x="49" y="0"/>
                      <a:pt x="41" y="24"/>
                      <a:pt x="77" y="32"/>
                    </a:cubicBezTo>
                    <a:cubicBezTo>
                      <a:pt x="77" y="32"/>
                      <a:pt x="169" y="48"/>
                      <a:pt x="145" y="100"/>
                    </a:cubicBezTo>
                    <a:cubicBezTo>
                      <a:pt x="133" y="136"/>
                      <a:pt x="133" y="136"/>
                      <a:pt x="133" y="136"/>
                    </a:cubicBezTo>
                    <a:cubicBezTo>
                      <a:pt x="133" y="136"/>
                      <a:pt x="117" y="124"/>
                      <a:pt x="109" y="136"/>
                    </a:cubicBezTo>
                    <a:cubicBezTo>
                      <a:pt x="116" y="105"/>
                      <a:pt x="116" y="105"/>
                      <a:pt x="116" y="105"/>
                    </a:cubicBezTo>
                    <a:cubicBezTo>
                      <a:pt x="119" y="94"/>
                      <a:pt x="111" y="83"/>
                      <a:pt x="99" y="81"/>
                    </a:cubicBezTo>
                    <a:cubicBezTo>
                      <a:pt x="60" y="77"/>
                      <a:pt x="60" y="77"/>
                      <a:pt x="60" y="77"/>
                    </a:cubicBezTo>
                    <a:cubicBezTo>
                      <a:pt x="51" y="76"/>
                      <a:pt x="42" y="81"/>
                      <a:pt x="38" y="89"/>
                    </a:cubicBezTo>
                    <a:lnTo>
                      <a:pt x="33" y="99"/>
                    </a:lnTo>
                    <a:close/>
                  </a:path>
                </a:pathLst>
              </a:custGeom>
              <a:solidFill>
                <a:srgbClr val="0F1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形状 56">
                <a:extLst>
                  <a:ext uri="{FF2B5EF4-FFF2-40B4-BE49-F238E27FC236}">
                    <a16:creationId xmlns:a16="http://schemas.microsoft.com/office/drawing/2014/main" id="{0EF61032-3323-C162-12FA-6EBD257511D7}"/>
                  </a:ext>
                </a:extLst>
              </p:cNvPr>
              <p:cNvSpPr>
                <a:spLocks/>
              </p:cNvSpPr>
              <p:nvPr userDrawn="1"/>
            </p:nvSpPr>
            <p:spPr bwMode="auto">
              <a:xfrm>
                <a:off x="8675688" y="2444750"/>
                <a:ext cx="358775" cy="358775"/>
              </a:xfrm>
              <a:custGeom>
                <a:avLst/>
                <a:gdLst>
                  <a:gd name="T0" fmla="*/ 23 w 132"/>
                  <a:gd name="T1" fmla="*/ 20 h 132"/>
                  <a:gd name="T2" fmla="*/ 5 w 132"/>
                  <a:gd name="T3" fmla="*/ 117 h 132"/>
                  <a:gd name="T4" fmla="*/ 17 w 132"/>
                  <a:gd name="T5" fmla="*/ 129 h 132"/>
                  <a:gd name="T6" fmla="*/ 95 w 132"/>
                  <a:gd name="T7" fmla="*/ 104 h 132"/>
                  <a:gd name="T8" fmla="*/ 123 w 132"/>
                  <a:gd name="T9" fmla="*/ 68 h 132"/>
                  <a:gd name="T10" fmla="*/ 108 w 132"/>
                  <a:gd name="T11" fmla="*/ 56 h 132"/>
                  <a:gd name="T12" fmla="*/ 99 w 132"/>
                  <a:gd name="T13" fmla="*/ 60 h 132"/>
                  <a:gd name="T14" fmla="*/ 103 w 132"/>
                  <a:gd name="T15" fmla="*/ 36 h 132"/>
                  <a:gd name="T16" fmla="*/ 63 w 132"/>
                  <a:gd name="T17" fmla="*/ 8 h 132"/>
                  <a:gd name="T18" fmla="*/ 23 w 132"/>
                  <a:gd name="T19" fmla="*/ 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23" y="20"/>
                    </a:moveTo>
                    <a:cubicBezTo>
                      <a:pt x="23" y="20"/>
                      <a:pt x="0" y="80"/>
                      <a:pt x="5" y="117"/>
                    </a:cubicBezTo>
                    <a:cubicBezTo>
                      <a:pt x="6" y="124"/>
                      <a:pt x="11" y="128"/>
                      <a:pt x="17" y="129"/>
                    </a:cubicBezTo>
                    <a:cubicBezTo>
                      <a:pt x="39" y="131"/>
                      <a:pt x="89" y="132"/>
                      <a:pt x="95" y="104"/>
                    </a:cubicBezTo>
                    <a:cubicBezTo>
                      <a:pt x="95" y="104"/>
                      <a:pt x="132" y="97"/>
                      <a:pt x="123" y="68"/>
                    </a:cubicBezTo>
                    <a:cubicBezTo>
                      <a:pt x="120" y="61"/>
                      <a:pt x="115" y="56"/>
                      <a:pt x="108" y="56"/>
                    </a:cubicBezTo>
                    <a:cubicBezTo>
                      <a:pt x="105" y="56"/>
                      <a:pt x="102" y="57"/>
                      <a:pt x="99" y="60"/>
                    </a:cubicBezTo>
                    <a:cubicBezTo>
                      <a:pt x="103" y="36"/>
                      <a:pt x="103" y="36"/>
                      <a:pt x="103" y="36"/>
                    </a:cubicBezTo>
                    <a:cubicBezTo>
                      <a:pt x="103" y="36"/>
                      <a:pt x="111" y="12"/>
                      <a:pt x="63" y="8"/>
                    </a:cubicBezTo>
                    <a:cubicBezTo>
                      <a:pt x="63" y="8"/>
                      <a:pt x="31" y="0"/>
                      <a:pt x="23" y="20"/>
                    </a:cubicBez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形状 57">
                <a:extLst>
                  <a:ext uri="{FF2B5EF4-FFF2-40B4-BE49-F238E27FC236}">
                    <a16:creationId xmlns:a16="http://schemas.microsoft.com/office/drawing/2014/main" id="{F14C6F03-368E-D58D-5135-3B8DADA785FF}"/>
                  </a:ext>
                </a:extLst>
              </p:cNvPr>
              <p:cNvSpPr>
                <a:spLocks/>
              </p:cNvSpPr>
              <p:nvPr userDrawn="1"/>
            </p:nvSpPr>
            <p:spPr bwMode="auto">
              <a:xfrm>
                <a:off x="8140700" y="2682875"/>
                <a:ext cx="1314450" cy="1325562"/>
              </a:xfrm>
              <a:custGeom>
                <a:avLst/>
                <a:gdLst>
                  <a:gd name="T0" fmla="*/ 228 w 484"/>
                  <a:gd name="T1" fmla="*/ 76 h 488"/>
                  <a:gd name="T2" fmla="*/ 99 w 484"/>
                  <a:gd name="T3" fmla="*/ 6 h 488"/>
                  <a:gd name="T4" fmla="*/ 76 w 484"/>
                  <a:gd name="T5" fmla="*/ 6 h 488"/>
                  <a:gd name="T6" fmla="*/ 4 w 484"/>
                  <a:gd name="T7" fmla="*/ 68 h 488"/>
                  <a:gd name="T8" fmla="*/ 12 w 484"/>
                  <a:gd name="T9" fmla="*/ 88 h 488"/>
                  <a:gd name="T10" fmla="*/ 136 w 484"/>
                  <a:gd name="T11" fmla="*/ 184 h 488"/>
                  <a:gd name="T12" fmla="*/ 124 w 484"/>
                  <a:gd name="T13" fmla="*/ 436 h 488"/>
                  <a:gd name="T14" fmla="*/ 144 w 484"/>
                  <a:gd name="T15" fmla="*/ 460 h 488"/>
                  <a:gd name="T16" fmla="*/ 392 w 484"/>
                  <a:gd name="T17" fmla="*/ 444 h 488"/>
                  <a:gd name="T18" fmla="*/ 396 w 484"/>
                  <a:gd name="T19" fmla="*/ 424 h 488"/>
                  <a:gd name="T20" fmla="*/ 372 w 484"/>
                  <a:gd name="T21" fmla="*/ 276 h 488"/>
                  <a:gd name="T22" fmla="*/ 404 w 484"/>
                  <a:gd name="T23" fmla="*/ 308 h 488"/>
                  <a:gd name="T24" fmla="*/ 428 w 484"/>
                  <a:gd name="T25" fmla="*/ 312 h 488"/>
                  <a:gd name="T26" fmla="*/ 480 w 484"/>
                  <a:gd name="T27" fmla="*/ 236 h 488"/>
                  <a:gd name="T28" fmla="*/ 472 w 484"/>
                  <a:gd name="T29" fmla="*/ 212 h 488"/>
                  <a:gd name="T30" fmla="*/ 408 w 484"/>
                  <a:gd name="T31" fmla="*/ 136 h 488"/>
                  <a:gd name="T32" fmla="*/ 352 w 484"/>
                  <a:gd name="T33" fmla="*/ 100 h 488"/>
                  <a:gd name="T34" fmla="*/ 298 w 484"/>
                  <a:gd name="T35" fmla="*/ 87 h 488"/>
                  <a:gd name="T36" fmla="*/ 252 w 484"/>
                  <a:gd name="T37" fmla="*/ 116 h 488"/>
                  <a:gd name="T38" fmla="*/ 228 w 484"/>
                  <a:gd name="T39" fmla="*/ 7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4" h="488">
                    <a:moveTo>
                      <a:pt x="228" y="76"/>
                    </a:moveTo>
                    <a:cubicBezTo>
                      <a:pt x="228" y="76"/>
                      <a:pt x="151" y="48"/>
                      <a:pt x="99" y="6"/>
                    </a:cubicBezTo>
                    <a:cubicBezTo>
                      <a:pt x="93" y="0"/>
                      <a:pt x="83" y="0"/>
                      <a:pt x="76" y="6"/>
                    </a:cubicBezTo>
                    <a:cubicBezTo>
                      <a:pt x="4" y="68"/>
                      <a:pt x="4" y="68"/>
                      <a:pt x="4" y="68"/>
                    </a:cubicBezTo>
                    <a:cubicBezTo>
                      <a:pt x="4" y="68"/>
                      <a:pt x="0" y="76"/>
                      <a:pt x="12" y="88"/>
                    </a:cubicBezTo>
                    <a:cubicBezTo>
                      <a:pt x="12" y="88"/>
                      <a:pt x="96" y="168"/>
                      <a:pt x="136" y="184"/>
                    </a:cubicBezTo>
                    <a:cubicBezTo>
                      <a:pt x="124" y="436"/>
                      <a:pt x="124" y="436"/>
                      <a:pt x="124" y="436"/>
                    </a:cubicBezTo>
                    <a:cubicBezTo>
                      <a:pt x="124" y="436"/>
                      <a:pt x="116" y="456"/>
                      <a:pt x="144" y="460"/>
                    </a:cubicBezTo>
                    <a:cubicBezTo>
                      <a:pt x="144" y="460"/>
                      <a:pt x="304" y="488"/>
                      <a:pt x="392" y="444"/>
                    </a:cubicBezTo>
                    <a:cubicBezTo>
                      <a:pt x="392" y="444"/>
                      <a:pt x="400" y="440"/>
                      <a:pt x="396" y="424"/>
                    </a:cubicBezTo>
                    <a:cubicBezTo>
                      <a:pt x="372" y="276"/>
                      <a:pt x="372" y="276"/>
                      <a:pt x="372" y="276"/>
                    </a:cubicBezTo>
                    <a:cubicBezTo>
                      <a:pt x="404" y="308"/>
                      <a:pt x="404" y="308"/>
                      <a:pt x="404" y="308"/>
                    </a:cubicBezTo>
                    <a:cubicBezTo>
                      <a:pt x="404" y="308"/>
                      <a:pt x="412" y="324"/>
                      <a:pt x="428" y="312"/>
                    </a:cubicBezTo>
                    <a:cubicBezTo>
                      <a:pt x="480" y="236"/>
                      <a:pt x="480" y="236"/>
                      <a:pt x="480" y="236"/>
                    </a:cubicBezTo>
                    <a:cubicBezTo>
                      <a:pt x="480" y="236"/>
                      <a:pt x="484" y="228"/>
                      <a:pt x="472" y="212"/>
                    </a:cubicBezTo>
                    <a:cubicBezTo>
                      <a:pt x="408" y="136"/>
                      <a:pt x="408" y="136"/>
                      <a:pt x="408" y="136"/>
                    </a:cubicBezTo>
                    <a:cubicBezTo>
                      <a:pt x="408" y="136"/>
                      <a:pt x="396" y="108"/>
                      <a:pt x="352" y="100"/>
                    </a:cubicBezTo>
                    <a:cubicBezTo>
                      <a:pt x="308" y="92"/>
                      <a:pt x="298" y="87"/>
                      <a:pt x="298" y="87"/>
                    </a:cubicBezTo>
                    <a:cubicBezTo>
                      <a:pt x="298" y="87"/>
                      <a:pt x="292" y="124"/>
                      <a:pt x="252" y="116"/>
                    </a:cubicBezTo>
                    <a:cubicBezTo>
                      <a:pt x="252" y="116"/>
                      <a:pt x="200" y="104"/>
                      <a:pt x="228" y="76"/>
                    </a:cubicBezTo>
                    <a:close/>
                  </a:path>
                </a:pathLst>
              </a:custGeom>
              <a:solidFill>
                <a:srgbClr val="C6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a:extLst>
                  <a:ext uri="{FF2B5EF4-FFF2-40B4-BE49-F238E27FC236}">
                    <a16:creationId xmlns:a16="http://schemas.microsoft.com/office/drawing/2014/main" id="{0308BA98-3A37-427D-2619-757064429003}"/>
                  </a:ext>
                </a:extLst>
              </p:cNvPr>
              <p:cNvSpPr>
                <a:spLocks/>
              </p:cNvSpPr>
              <p:nvPr userDrawn="1"/>
            </p:nvSpPr>
            <p:spPr bwMode="auto">
              <a:xfrm>
                <a:off x="9123363" y="3405188"/>
                <a:ext cx="188912" cy="506412"/>
              </a:xfrm>
              <a:custGeom>
                <a:avLst/>
                <a:gdLst>
                  <a:gd name="T0" fmla="*/ 0 w 69"/>
                  <a:gd name="T1" fmla="*/ 0 h 186"/>
                  <a:gd name="T2" fmla="*/ 10 w 69"/>
                  <a:gd name="T3" fmla="*/ 186 h 186"/>
                  <a:gd name="T4" fmla="*/ 30 w 69"/>
                  <a:gd name="T5" fmla="*/ 178 h 186"/>
                  <a:gd name="T6" fmla="*/ 34 w 69"/>
                  <a:gd name="T7" fmla="*/ 158 h 186"/>
                  <a:gd name="T8" fmla="*/ 10 w 69"/>
                  <a:gd name="T9" fmla="*/ 10 h 186"/>
                  <a:gd name="T10" fmla="*/ 42 w 69"/>
                  <a:gd name="T11" fmla="*/ 42 h 186"/>
                  <a:gd name="T12" fmla="*/ 66 w 69"/>
                  <a:gd name="T13" fmla="*/ 46 h 186"/>
                  <a:gd name="T14" fmla="*/ 69 w 69"/>
                  <a:gd name="T15" fmla="*/ 41 h 186"/>
                  <a:gd name="T16" fmla="*/ 0 w 69"/>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86">
                    <a:moveTo>
                      <a:pt x="0" y="0"/>
                    </a:moveTo>
                    <a:cubicBezTo>
                      <a:pt x="10" y="186"/>
                      <a:pt x="10" y="186"/>
                      <a:pt x="10" y="186"/>
                    </a:cubicBezTo>
                    <a:cubicBezTo>
                      <a:pt x="17" y="184"/>
                      <a:pt x="24" y="181"/>
                      <a:pt x="30" y="178"/>
                    </a:cubicBezTo>
                    <a:cubicBezTo>
                      <a:pt x="30" y="178"/>
                      <a:pt x="38" y="174"/>
                      <a:pt x="34" y="158"/>
                    </a:cubicBezTo>
                    <a:cubicBezTo>
                      <a:pt x="10" y="10"/>
                      <a:pt x="10" y="10"/>
                      <a:pt x="10" y="10"/>
                    </a:cubicBezTo>
                    <a:cubicBezTo>
                      <a:pt x="42" y="42"/>
                      <a:pt x="42" y="42"/>
                      <a:pt x="42" y="42"/>
                    </a:cubicBezTo>
                    <a:cubicBezTo>
                      <a:pt x="42" y="42"/>
                      <a:pt x="50" y="58"/>
                      <a:pt x="66" y="46"/>
                    </a:cubicBezTo>
                    <a:cubicBezTo>
                      <a:pt x="69" y="41"/>
                      <a:pt x="69" y="41"/>
                      <a:pt x="69" y="41"/>
                    </a:cubicBezTo>
                    <a:lnTo>
                      <a:pt x="0" y="0"/>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形状 59">
                <a:extLst>
                  <a:ext uri="{FF2B5EF4-FFF2-40B4-BE49-F238E27FC236}">
                    <a16:creationId xmlns:a16="http://schemas.microsoft.com/office/drawing/2014/main" id="{2D621CA0-177E-8312-D7B7-0A212FEBA123}"/>
                  </a:ext>
                </a:extLst>
              </p:cNvPr>
              <p:cNvSpPr>
                <a:spLocks/>
              </p:cNvSpPr>
              <p:nvPr userDrawn="1"/>
            </p:nvSpPr>
            <p:spPr bwMode="auto">
              <a:xfrm>
                <a:off x="8621713" y="4156075"/>
                <a:ext cx="230187" cy="1349375"/>
              </a:xfrm>
              <a:custGeom>
                <a:avLst/>
                <a:gdLst>
                  <a:gd name="T0" fmla="*/ 145 w 145"/>
                  <a:gd name="T1" fmla="*/ 0 h 850"/>
                  <a:gd name="T2" fmla="*/ 111 w 145"/>
                  <a:gd name="T3" fmla="*/ 25 h 850"/>
                  <a:gd name="T4" fmla="*/ 0 w 145"/>
                  <a:gd name="T5" fmla="*/ 850 h 850"/>
                  <a:gd name="T6" fmla="*/ 45 w 145"/>
                  <a:gd name="T7" fmla="*/ 843 h 850"/>
                  <a:gd name="T8" fmla="*/ 145 w 145"/>
                  <a:gd name="T9" fmla="*/ 0 h 850"/>
                </a:gdLst>
                <a:ahLst/>
                <a:cxnLst>
                  <a:cxn ang="0">
                    <a:pos x="T0" y="T1"/>
                  </a:cxn>
                  <a:cxn ang="0">
                    <a:pos x="T2" y="T3"/>
                  </a:cxn>
                  <a:cxn ang="0">
                    <a:pos x="T4" y="T5"/>
                  </a:cxn>
                  <a:cxn ang="0">
                    <a:pos x="T6" y="T7"/>
                  </a:cxn>
                  <a:cxn ang="0">
                    <a:pos x="T8" y="T9"/>
                  </a:cxn>
                </a:cxnLst>
                <a:rect l="0" t="0" r="r" b="b"/>
                <a:pathLst>
                  <a:path w="145" h="850">
                    <a:moveTo>
                      <a:pt x="145" y="0"/>
                    </a:moveTo>
                    <a:lnTo>
                      <a:pt x="111" y="25"/>
                    </a:lnTo>
                    <a:lnTo>
                      <a:pt x="0" y="850"/>
                    </a:lnTo>
                    <a:lnTo>
                      <a:pt x="45" y="843"/>
                    </a:lnTo>
                    <a:lnTo>
                      <a:pt x="145" y="0"/>
                    </a:ln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a:extLst>
                  <a:ext uri="{FF2B5EF4-FFF2-40B4-BE49-F238E27FC236}">
                    <a16:creationId xmlns:a16="http://schemas.microsoft.com/office/drawing/2014/main" id="{406C7056-D5EE-A509-387B-15416B464933}"/>
                  </a:ext>
                </a:extLst>
              </p:cNvPr>
              <p:cNvSpPr>
                <a:spLocks/>
              </p:cNvSpPr>
              <p:nvPr userDrawn="1"/>
            </p:nvSpPr>
            <p:spPr bwMode="auto">
              <a:xfrm>
                <a:off x="8140700" y="2857500"/>
                <a:ext cx="392112" cy="806450"/>
              </a:xfrm>
              <a:custGeom>
                <a:avLst/>
                <a:gdLst>
                  <a:gd name="T0" fmla="*/ 144 w 144"/>
                  <a:gd name="T1" fmla="*/ 107 h 297"/>
                  <a:gd name="T2" fmla="*/ 9 w 144"/>
                  <a:gd name="T3" fmla="*/ 0 h 297"/>
                  <a:gd name="T4" fmla="*/ 4 w 144"/>
                  <a:gd name="T5" fmla="*/ 4 h 297"/>
                  <a:gd name="T6" fmla="*/ 12 w 144"/>
                  <a:gd name="T7" fmla="*/ 24 h 297"/>
                  <a:gd name="T8" fmla="*/ 136 w 144"/>
                  <a:gd name="T9" fmla="*/ 120 h 297"/>
                  <a:gd name="T10" fmla="*/ 128 w 144"/>
                  <a:gd name="T11" fmla="*/ 297 h 297"/>
                  <a:gd name="T12" fmla="*/ 144 w 144"/>
                  <a:gd name="T13" fmla="*/ 107 h 297"/>
                </a:gdLst>
                <a:ahLst/>
                <a:cxnLst>
                  <a:cxn ang="0">
                    <a:pos x="T0" y="T1"/>
                  </a:cxn>
                  <a:cxn ang="0">
                    <a:pos x="T2" y="T3"/>
                  </a:cxn>
                  <a:cxn ang="0">
                    <a:pos x="T4" y="T5"/>
                  </a:cxn>
                  <a:cxn ang="0">
                    <a:pos x="T6" y="T7"/>
                  </a:cxn>
                  <a:cxn ang="0">
                    <a:pos x="T8" y="T9"/>
                  </a:cxn>
                  <a:cxn ang="0">
                    <a:pos x="T10" y="T11"/>
                  </a:cxn>
                  <a:cxn ang="0">
                    <a:pos x="T12" y="T13"/>
                  </a:cxn>
                </a:cxnLst>
                <a:rect l="0" t="0" r="r" b="b"/>
                <a:pathLst>
                  <a:path w="144" h="297">
                    <a:moveTo>
                      <a:pt x="144" y="107"/>
                    </a:moveTo>
                    <a:cubicBezTo>
                      <a:pt x="96" y="87"/>
                      <a:pt x="28" y="20"/>
                      <a:pt x="9" y="0"/>
                    </a:cubicBezTo>
                    <a:cubicBezTo>
                      <a:pt x="4" y="4"/>
                      <a:pt x="4" y="4"/>
                      <a:pt x="4" y="4"/>
                    </a:cubicBezTo>
                    <a:cubicBezTo>
                      <a:pt x="4" y="4"/>
                      <a:pt x="0" y="12"/>
                      <a:pt x="12" y="24"/>
                    </a:cubicBezTo>
                    <a:cubicBezTo>
                      <a:pt x="12" y="24"/>
                      <a:pt x="96" y="104"/>
                      <a:pt x="136" y="120"/>
                    </a:cubicBezTo>
                    <a:cubicBezTo>
                      <a:pt x="128" y="297"/>
                      <a:pt x="128" y="297"/>
                      <a:pt x="128" y="297"/>
                    </a:cubicBezTo>
                    <a:lnTo>
                      <a:pt x="144" y="107"/>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形状 61">
                <a:extLst>
                  <a:ext uri="{FF2B5EF4-FFF2-40B4-BE49-F238E27FC236}">
                    <a16:creationId xmlns:a16="http://schemas.microsoft.com/office/drawing/2014/main" id="{B17C98E5-BF43-6747-9471-0EBA12F672A6}"/>
                  </a:ext>
                </a:extLst>
              </p:cNvPr>
              <p:cNvSpPr>
                <a:spLocks/>
              </p:cNvSpPr>
              <p:nvPr userDrawn="1"/>
            </p:nvSpPr>
            <p:spPr bwMode="auto">
              <a:xfrm>
                <a:off x="8675688" y="3063875"/>
                <a:ext cx="185737" cy="477837"/>
              </a:xfrm>
              <a:custGeom>
                <a:avLst/>
                <a:gdLst>
                  <a:gd name="T0" fmla="*/ 0 w 68"/>
                  <a:gd name="T1" fmla="*/ 0 h 176"/>
                  <a:gd name="T2" fmla="*/ 68 w 68"/>
                  <a:gd name="T3" fmla="*/ 176 h 176"/>
                  <a:gd name="T4" fmla="*/ 0 w 68"/>
                  <a:gd name="T5" fmla="*/ 0 h 176"/>
                </a:gdLst>
                <a:ahLst/>
                <a:cxnLst>
                  <a:cxn ang="0">
                    <a:pos x="T0" y="T1"/>
                  </a:cxn>
                  <a:cxn ang="0">
                    <a:pos x="T2" y="T3"/>
                  </a:cxn>
                  <a:cxn ang="0">
                    <a:pos x="T4" y="T5"/>
                  </a:cxn>
                </a:cxnLst>
                <a:rect l="0" t="0" r="r" b="b"/>
                <a:pathLst>
                  <a:path w="68" h="176">
                    <a:moveTo>
                      <a:pt x="0" y="0"/>
                    </a:moveTo>
                    <a:cubicBezTo>
                      <a:pt x="0" y="0"/>
                      <a:pt x="23" y="122"/>
                      <a:pt x="68" y="176"/>
                    </a:cubicBezTo>
                    <a:cubicBezTo>
                      <a:pt x="68" y="176"/>
                      <a:pt x="10" y="131"/>
                      <a:pt x="0" y="0"/>
                    </a:cubicBez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形状 62">
                <a:extLst>
                  <a:ext uri="{FF2B5EF4-FFF2-40B4-BE49-F238E27FC236}">
                    <a16:creationId xmlns:a16="http://schemas.microsoft.com/office/drawing/2014/main" id="{5553B896-2F4F-786B-6603-8F3C811A9DD8}"/>
                  </a:ext>
                </a:extLst>
              </p:cNvPr>
              <p:cNvSpPr>
                <a:spLocks/>
              </p:cNvSpPr>
              <p:nvPr userDrawn="1"/>
            </p:nvSpPr>
            <p:spPr bwMode="auto">
              <a:xfrm>
                <a:off x="8545513" y="5548313"/>
                <a:ext cx="106362" cy="182562"/>
              </a:xfrm>
              <a:custGeom>
                <a:avLst/>
                <a:gdLst>
                  <a:gd name="T0" fmla="*/ 39 w 39"/>
                  <a:gd name="T1" fmla="*/ 0 h 67"/>
                  <a:gd name="T2" fmla="*/ 0 w 39"/>
                  <a:gd name="T3" fmla="*/ 3 h 67"/>
                  <a:gd name="T4" fmla="*/ 28 w 39"/>
                  <a:gd name="T5" fmla="*/ 12 h 67"/>
                  <a:gd name="T6" fmla="*/ 28 w 39"/>
                  <a:gd name="T7" fmla="*/ 67 h 67"/>
                  <a:gd name="T8" fmla="*/ 36 w 39"/>
                  <a:gd name="T9" fmla="*/ 63 h 67"/>
                  <a:gd name="T10" fmla="*/ 39 w 39"/>
                  <a:gd name="T11" fmla="*/ 0 h 67"/>
                </a:gdLst>
                <a:ahLst/>
                <a:cxnLst>
                  <a:cxn ang="0">
                    <a:pos x="T0" y="T1"/>
                  </a:cxn>
                  <a:cxn ang="0">
                    <a:pos x="T2" y="T3"/>
                  </a:cxn>
                  <a:cxn ang="0">
                    <a:pos x="T4" y="T5"/>
                  </a:cxn>
                  <a:cxn ang="0">
                    <a:pos x="T6" y="T7"/>
                  </a:cxn>
                  <a:cxn ang="0">
                    <a:pos x="T8" y="T9"/>
                  </a:cxn>
                  <a:cxn ang="0">
                    <a:pos x="T10" y="T11"/>
                  </a:cxn>
                </a:cxnLst>
                <a:rect l="0" t="0" r="r" b="b"/>
                <a:pathLst>
                  <a:path w="39" h="67">
                    <a:moveTo>
                      <a:pt x="39" y="0"/>
                    </a:moveTo>
                    <a:cubicBezTo>
                      <a:pt x="0" y="3"/>
                      <a:pt x="0" y="3"/>
                      <a:pt x="0" y="3"/>
                    </a:cubicBezTo>
                    <a:cubicBezTo>
                      <a:pt x="28" y="12"/>
                      <a:pt x="28" y="12"/>
                      <a:pt x="28" y="12"/>
                    </a:cubicBezTo>
                    <a:cubicBezTo>
                      <a:pt x="28" y="12"/>
                      <a:pt x="27" y="49"/>
                      <a:pt x="28" y="67"/>
                    </a:cubicBezTo>
                    <a:cubicBezTo>
                      <a:pt x="30" y="66"/>
                      <a:pt x="33" y="65"/>
                      <a:pt x="36" y="63"/>
                    </a:cubicBezTo>
                    <a:lnTo>
                      <a:pt x="39"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形状 63">
                <a:extLst>
                  <a:ext uri="{FF2B5EF4-FFF2-40B4-BE49-F238E27FC236}">
                    <a16:creationId xmlns:a16="http://schemas.microsoft.com/office/drawing/2014/main" id="{4245CF2D-9FB3-DD51-7440-DD1FBA0043E9}"/>
                  </a:ext>
                </a:extLst>
              </p:cNvPr>
              <p:cNvSpPr>
                <a:spLocks/>
              </p:cNvSpPr>
              <p:nvPr userDrawn="1"/>
            </p:nvSpPr>
            <p:spPr bwMode="auto">
              <a:xfrm>
                <a:off x="8439150" y="5472113"/>
                <a:ext cx="277812" cy="95250"/>
              </a:xfrm>
              <a:custGeom>
                <a:avLst/>
                <a:gdLst>
                  <a:gd name="T0" fmla="*/ 0 w 102"/>
                  <a:gd name="T1" fmla="*/ 10 h 35"/>
                  <a:gd name="T2" fmla="*/ 0 w 102"/>
                  <a:gd name="T3" fmla="*/ 32 h 35"/>
                  <a:gd name="T4" fmla="*/ 2 w 102"/>
                  <a:gd name="T5" fmla="*/ 35 h 35"/>
                  <a:gd name="T6" fmla="*/ 97 w 102"/>
                  <a:gd name="T7" fmla="*/ 33 h 35"/>
                  <a:gd name="T8" fmla="*/ 99 w 102"/>
                  <a:gd name="T9" fmla="*/ 30 h 35"/>
                  <a:gd name="T10" fmla="*/ 102 w 102"/>
                  <a:gd name="T11" fmla="*/ 3 h 35"/>
                  <a:gd name="T12" fmla="*/ 99 w 102"/>
                  <a:gd name="T13" fmla="*/ 0 h 35"/>
                  <a:gd name="T14" fmla="*/ 2 w 102"/>
                  <a:gd name="T15" fmla="*/ 8 h 35"/>
                  <a:gd name="T16" fmla="*/ 0 w 10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35">
                    <a:moveTo>
                      <a:pt x="0" y="10"/>
                    </a:moveTo>
                    <a:cubicBezTo>
                      <a:pt x="0" y="32"/>
                      <a:pt x="0" y="32"/>
                      <a:pt x="0" y="32"/>
                    </a:cubicBezTo>
                    <a:cubicBezTo>
                      <a:pt x="0" y="33"/>
                      <a:pt x="1" y="35"/>
                      <a:pt x="2" y="35"/>
                    </a:cubicBezTo>
                    <a:cubicBezTo>
                      <a:pt x="97" y="33"/>
                      <a:pt x="97" y="33"/>
                      <a:pt x="97" y="33"/>
                    </a:cubicBezTo>
                    <a:cubicBezTo>
                      <a:pt x="98" y="33"/>
                      <a:pt x="99" y="31"/>
                      <a:pt x="99" y="30"/>
                    </a:cubicBezTo>
                    <a:cubicBezTo>
                      <a:pt x="102" y="3"/>
                      <a:pt x="102" y="3"/>
                      <a:pt x="102" y="3"/>
                    </a:cubicBezTo>
                    <a:cubicBezTo>
                      <a:pt x="102" y="2"/>
                      <a:pt x="101" y="0"/>
                      <a:pt x="99" y="0"/>
                    </a:cubicBezTo>
                    <a:cubicBezTo>
                      <a:pt x="2" y="8"/>
                      <a:pt x="2" y="8"/>
                      <a:pt x="2" y="8"/>
                    </a:cubicBezTo>
                    <a:cubicBezTo>
                      <a:pt x="1" y="8"/>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形状 64">
                <a:extLst>
                  <a:ext uri="{FF2B5EF4-FFF2-40B4-BE49-F238E27FC236}">
                    <a16:creationId xmlns:a16="http://schemas.microsoft.com/office/drawing/2014/main" id="{150F8EC2-F464-574D-9B52-06E610E5E36D}"/>
                  </a:ext>
                </a:extLst>
              </p:cNvPr>
              <p:cNvSpPr>
                <a:spLocks/>
              </p:cNvSpPr>
              <p:nvPr userDrawn="1"/>
            </p:nvSpPr>
            <p:spPr bwMode="auto">
              <a:xfrm>
                <a:off x="8113713" y="5681663"/>
                <a:ext cx="598487" cy="201612"/>
              </a:xfrm>
              <a:custGeom>
                <a:avLst/>
                <a:gdLst>
                  <a:gd name="T0" fmla="*/ 142 w 220"/>
                  <a:gd name="T1" fmla="*/ 0 h 74"/>
                  <a:gd name="T2" fmla="*/ 4 w 220"/>
                  <a:gd name="T3" fmla="*/ 52 h 74"/>
                  <a:gd name="T4" fmla="*/ 0 w 220"/>
                  <a:gd name="T5" fmla="*/ 60 h 74"/>
                  <a:gd name="T6" fmla="*/ 0 w 220"/>
                  <a:gd name="T7" fmla="*/ 71 h 74"/>
                  <a:gd name="T8" fmla="*/ 3 w 220"/>
                  <a:gd name="T9" fmla="*/ 74 h 74"/>
                  <a:gd name="T10" fmla="*/ 214 w 220"/>
                  <a:gd name="T11" fmla="*/ 74 h 74"/>
                  <a:gd name="T12" fmla="*/ 217 w 220"/>
                  <a:gd name="T13" fmla="*/ 72 h 74"/>
                  <a:gd name="T14" fmla="*/ 219 w 220"/>
                  <a:gd name="T15" fmla="*/ 51 h 74"/>
                  <a:gd name="T16" fmla="*/ 212 w 220"/>
                  <a:gd name="T17" fmla="*/ 18 h 74"/>
                  <a:gd name="T18" fmla="*/ 206 w 220"/>
                  <a:gd name="T19" fmla="*/ 10 h 74"/>
                  <a:gd name="T20" fmla="*/ 194 w 220"/>
                  <a:gd name="T21" fmla="*/ 6 h 74"/>
                  <a:gd name="T22" fmla="*/ 170 w 220"/>
                  <a:gd name="T23" fmla="*/ 17 h 74"/>
                  <a:gd name="T24" fmla="*/ 142 w 220"/>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74">
                    <a:moveTo>
                      <a:pt x="142" y="0"/>
                    </a:moveTo>
                    <a:cubicBezTo>
                      <a:pt x="142" y="0"/>
                      <a:pt x="44" y="22"/>
                      <a:pt x="4" y="52"/>
                    </a:cubicBezTo>
                    <a:cubicBezTo>
                      <a:pt x="1" y="54"/>
                      <a:pt x="0" y="57"/>
                      <a:pt x="0" y="60"/>
                    </a:cubicBezTo>
                    <a:cubicBezTo>
                      <a:pt x="0" y="71"/>
                      <a:pt x="0" y="71"/>
                      <a:pt x="0" y="71"/>
                    </a:cubicBezTo>
                    <a:cubicBezTo>
                      <a:pt x="0" y="73"/>
                      <a:pt x="1" y="74"/>
                      <a:pt x="3" y="74"/>
                    </a:cubicBezTo>
                    <a:cubicBezTo>
                      <a:pt x="214" y="74"/>
                      <a:pt x="214" y="74"/>
                      <a:pt x="214" y="74"/>
                    </a:cubicBezTo>
                    <a:cubicBezTo>
                      <a:pt x="216" y="74"/>
                      <a:pt x="217" y="73"/>
                      <a:pt x="217" y="72"/>
                    </a:cubicBezTo>
                    <a:cubicBezTo>
                      <a:pt x="218" y="67"/>
                      <a:pt x="220" y="57"/>
                      <a:pt x="219" y="51"/>
                    </a:cubicBezTo>
                    <a:cubicBezTo>
                      <a:pt x="212" y="18"/>
                      <a:pt x="212" y="18"/>
                      <a:pt x="212" y="18"/>
                    </a:cubicBezTo>
                    <a:cubicBezTo>
                      <a:pt x="212" y="14"/>
                      <a:pt x="209" y="11"/>
                      <a:pt x="206" y="10"/>
                    </a:cubicBezTo>
                    <a:cubicBezTo>
                      <a:pt x="194" y="6"/>
                      <a:pt x="194" y="6"/>
                      <a:pt x="194" y="6"/>
                    </a:cubicBezTo>
                    <a:cubicBezTo>
                      <a:pt x="194" y="6"/>
                      <a:pt x="191" y="14"/>
                      <a:pt x="170" y="17"/>
                    </a:cubicBezTo>
                    <a:cubicBezTo>
                      <a:pt x="170" y="17"/>
                      <a:pt x="142" y="20"/>
                      <a:pt x="142"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形状 65">
                <a:extLst>
                  <a:ext uri="{FF2B5EF4-FFF2-40B4-BE49-F238E27FC236}">
                    <a16:creationId xmlns:a16="http://schemas.microsoft.com/office/drawing/2014/main" id="{AA7ABC56-F894-1F2B-67CA-B0007CE90CEF}"/>
                  </a:ext>
                </a:extLst>
              </p:cNvPr>
              <p:cNvSpPr>
                <a:spLocks/>
              </p:cNvSpPr>
              <p:nvPr userDrawn="1"/>
            </p:nvSpPr>
            <p:spPr bwMode="auto">
              <a:xfrm>
                <a:off x="9290050" y="5526088"/>
                <a:ext cx="106362" cy="198437"/>
              </a:xfrm>
              <a:custGeom>
                <a:avLst/>
                <a:gdLst>
                  <a:gd name="T0" fmla="*/ 0 w 39"/>
                  <a:gd name="T1" fmla="*/ 5 h 73"/>
                  <a:gd name="T2" fmla="*/ 4 w 39"/>
                  <a:gd name="T3" fmla="*/ 71 h 73"/>
                  <a:gd name="T4" fmla="*/ 7 w 39"/>
                  <a:gd name="T5" fmla="*/ 73 h 73"/>
                  <a:gd name="T6" fmla="*/ 13 w 39"/>
                  <a:gd name="T7" fmla="*/ 11 h 73"/>
                  <a:gd name="T8" fmla="*/ 39 w 39"/>
                  <a:gd name="T9" fmla="*/ 0 h 73"/>
                  <a:gd name="T10" fmla="*/ 0 w 39"/>
                  <a:gd name="T11" fmla="*/ 5 h 73"/>
                </a:gdLst>
                <a:ahLst/>
                <a:cxnLst>
                  <a:cxn ang="0">
                    <a:pos x="T0" y="T1"/>
                  </a:cxn>
                  <a:cxn ang="0">
                    <a:pos x="T2" y="T3"/>
                  </a:cxn>
                  <a:cxn ang="0">
                    <a:pos x="T4" y="T5"/>
                  </a:cxn>
                  <a:cxn ang="0">
                    <a:pos x="T6" y="T7"/>
                  </a:cxn>
                  <a:cxn ang="0">
                    <a:pos x="T8" y="T9"/>
                  </a:cxn>
                  <a:cxn ang="0">
                    <a:pos x="T10" y="T11"/>
                  </a:cxn>
                </a:cxnLst>
                <a:rect l="0" t="0" r="r" b="b"/>
                <a:pathLst>
                  <a:path w="39" h="73">
                    <a:moveTo>
                      <a:pt x="0" y="5"/>
                    </a:moveTo>
                    <a:cubicBezTo>
                      <a:pt x="4" y="71"/>
                      <a:pt x="4" y="71"/>
                      <a:pt x="4" y="71"/>
                    </a:cubicBezTo>
                    <a:cubicBezTo>
                      <a:pt x="5" y="72"/>
                      <a:pt x="6" y="73"/>
                      <a:pt x="7" y="73"/>
                    </a:cubicBezTo>
                    <a:cubicBezTo>
                      <a:pt x="13" y="11"/>
                      <a:pt x="13" y="11"/>
                      <a:pt x="13" y="11"/>
                    </a:cubicBezTo>
                    <a:cubicBezTo>
                      <a:pt x="39" y="0"/>
                      <a:pt x="39" y="0"/>
                      <a:pt x="39" y="0"/>
                    </a:cubicBezTo>
                    <a:lnTo>
                      <a:pt x="0" y="5"/>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形状 66">
                <a:extLst>
                  <a:ext uri="{FF2B5EF4-FFF2-40B4-BE49-F238E27FC236}">
                    <a16:creationId xmlns:a16="http://schemas.microsoft.com/office/drawing/2014/main" id="{916BD73F-5907-5C44-BED0-149D08B2B1CD}"/>
                  </a:ext>
                </a:extLst>
              </p:cNvPr>
              <p:cNvSpPr>
                <a:spLocks/>
              </p:cNvSpPr>
              <p:nvPr userDrawn="1"/>
            </p:nvSpPr>
            <p:spPr bwMode="auto">
              <a:xfrm>
                <a:off x="9229725" y="5681663"/>
                <a:ext cx="600075" cy="203200"/>
              </a:xfrm>
              <a:custGeom>
                <a:avLst/>
                <a:gdLst>
                  <a:gd name="T0" fmla="*/ 78 w 221"/>
                  <a:gd name="T1" fmla="*/ 0 h 75"/>
                  <a:gd name="T2" fmla="*/ 217 w 221"/>
                  <a:gd name="T3" fmla="*/ 52 h 75"/>
                  <a:gd name="T4" fmla="*/ 221 w 221"/>
                  <a:gd name="T5" fmla="*/ 60 h 75"/>
                  <a:gd name="T6" fmla="*/ 221 w 221"/>
                  <a:gd name="T7" fmla="*/ 71 h 75"/>
                  <a:gd name="T8" fmla="*/ 217 w 221"/>
                  <a:gd name="T9" fmla="*/ 75 h 75"/>
                  <a:gd name="T10" fmla="*/ 6 w 221"/>
                  <a:gd name="T11" fmla="*/ 75 h 75"/>
                  <a:gd name="T12" fmla="*/ 3 w 221"/>
                  <a:gd name="T13" fmla="*/ 72 h 75"/>
                  <a:gd name="T14" fmla="*/ 2 w 221"/>
                  <a:gd name="T15" fmla="*/ 52 h 75"/>
                  <a:gd name="T16" fmla="*/ 8 w 221"/>
                  <a:gd name="T17" fmla="*/ 18 h 75"/>
                  <a:gd name="T18" fmla="*/ 14 w 221"/>
                  <a:gd name="T19" fmla="*/ 10 h 75"/>
                  <a:gd name="T20" fmla="*/ 26 w 221"/>
                  <a:gd name="T21" fmla="*/ 6 h 75"/>
                  <a:gd name="T22" fmla="*/ 50 w 221"/>
                  <a:gd name="T23" fmla="*/ 17 h 75"/>
                  <a:gd name="T24" fmla="*/ 78 w 22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75">
                    <a:moveTo>
                      <a:pt x="78" y="0"/>
                    </a:moveTo>
                    <a:cubicBezTo>
                      <a:pt x="78" y="0"/>
                      <a:pt x="177" y="22"/>
                      <a:pt x="217" y="52"/>
                    </a:cubicBezTo>
                    <a:cubicBezTo>
                      <a:pt x="219" y="54"/>
                      <a:pt x="221" y="57"/>
                      <a:pt x="221" y="60"/>
                    </a:cubicBezTo>
                    <a:cubicBezTo>
                      <a:pt x="221" y="71"/>
                      <a:pt x="221" y="71"/>
                      <a:pt x="221" y="71"/>
                    </a:cubicBezTo>
                    <a:cubicBezTo>
                      <a:pt x="221" y="73"/>
                      <a:pt x="219" y="75"/>
                      <a:pt x="217" y="75"/>
                    </a:cubicBezTo>
                    <a:cubicBezTo>
                      <a:pt x="6" y="75"/>
                      <a:pt x="6" y="75"/>
                      <a:pt x="6" y="75"/>
                    </a:cubicBezTo>
                    <a:cubicBezTo>
                      <a:pt x="5" y="75"/>
                      <a:pt x="3" y="74"/>
                      <a:pt x="3" y="72"/>
                    </a:cubicBezTo>
                    <a:cubicBezTo>
                      <a:pt x="2" y="68"/>
                      <a:pt x="0" y="58"/>
                      <a:pt x="2" y="52"/>
                    </a:cubicBezTo>
                    <a:cubicBezTo>
                      <a:pt x="8" y="18"/>
                      <a:pt x="8" y="18"/>
                      <a:pt x="8" y="18"/>
                    </a:cubicBezTo>
                    <a:cubicBezTo>
                      <a:pt x="8" y="14"/>
                      <a:pt x="11" y="11"/>
                      <a:pt x="14" y="10"/>
                    </a:cubicBezTo>
                    <a:cubicBezTo>
                      <a:pt x="26" y="6"/>
                      <a:pt x="26" y="6"/>
                      <a:pt x="26" y="6"/>
                    </a:cubicBezTo>
                    <a:cubicBezTo>
                      <a:pt x="26" y="6"/>
                      <a:pt x="29" y="14"/>
                      <a:pt x="50" y="17"/>
                    </a:cubicBezTo>
                    <a:cubicBezTo>
                      <a:pt x="50" y="17"/>
                      <a:pt x="78" y="21"/>
                      <a:pt x="78"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形状 67">
                <a:extLst>
                  <a:ext uri="{FF2B5EF4-FFF2-40B4-BE49-F238E27FC236}">
                    <a16:creationId xmlns:a16="http://schemas.microsoft.com/office/drawing/2014/main" id="{D79C07D4-161D-C876-45E3-3FBFE1A83A60}"/>
                  </a:ext>
                </a:extLst>
              </p:cNvPr>
              <p:cNvSpPr>
                <a:spLocks/>
              </p:cNvSpPr>
              <p:nvPr userDrawn="1"/>
            </p:nvSpPr>
            <p:spPr bwMode="auto">
              <a:xfrm>
                <a:off x="9205913" y="5448300"/>
                <a:ext cx="279400" cy="92075"/>
              </a:xfrm>
              <a:custGeom>
                <a:avLst/>
                <a:gdLst>
                  <a:gd name="T0" fmla="*/ 0 w 103"/>
                  <a:gd name="T1" fmla="*/ 10 h 34"/>
                  <a:gd name="T2" fmla="*/ 0 w 103"/>
                  <a:gd name="T3" fmla="*/ 31 h 34"/>
                  <a:gd name="T4" fmla="*/ 3 w 103"/>
                  <a:gd name="T5" fmla="*/ 34 h 34"/>
                  <a:gd name="T6" fmla="*/ 98 w 103"/>
                  <a:gd name="T7" fmla="*/ 32 h 34"/>
                  <a:gd name="T8" fmla="*/ 100 w 103"/>
                  <a:gd name="T9" fmla="*/ 30 h 34"/>
                  <a:gd name="T10" fmla="*/ 103 w 103"/>
                  <a:gd name="T11" fmla="*/ 3 h 34"/>
                  <a:gd name="T12" fmla="*/ 100 w 103"/>
                  <a:gd name="T13" fmla="*/ 0 h 34"/>
                  <a:gd name="T14" fmla="*/ 3 w 103"/>
                  <a:gd name="T15" fmla="*/ 7 h 34"/>
                  <a:gd name="T16" fmla="*/ 0 w 103"/>
                  <a:gd name="T1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34">
                    <a:moveTo>
                      <a:pt x="0" y="10"/>
                    </a:moveTo>
                    <a:cubicBezTo>
                      <a:pt x="0" y="31"/>
                      <a:pt x="0" y="31"/>
                      <a:pt x="0" y="31"/>
                    </a:cubicBezTo>
                    <a:cubicBezTo>
                      <a:pt x="0" y="33"/>
                      <a:pt x="2" y="34"/>
                      <a:pt x="3" y="34"/>
                    </a:cubicBezTo>
                    <a:cubicBezTo>
                      <a:pt x="98" y="32"/>
                      <a:pt x="98" y="32"/>
                      <a:pt x="98" y="32"/>
                    </a:cubicBezTo>
                    <a:cubicBezTo>
                      <a:pt x="99" y="32"/>
                      <a:pt x="100" y="31"/>
                      <a:pt x="100" y="30"/>
                    </a:cubicBezTo>
                    <a:cubicBezTo>
                      <a:pt x="103" y="3"/>
                      <a:pt x="103" y="3"/>
                      <a:pt x="103" y="3"/>
                    </a:cubicBezTo>
                    <a:cubicBezTo>
                      <a:pt x="103" y="1"/>
                      <a:pt x="102" y="0"/>
                      <a:pt x="100" y="0"/>
                    </a:cubicBezTo>
                    <a:cubicBezTo>
                      <a:pt x="3" y="7"/>
                      <a:pt x="3" y="7"/>
                      <a:pt x="3" y="7"/>
                    </a:cubicBezTo>
                    <a:cubicBezTo>
                      <a:pt x="2" y="7"/>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形状 68">
                <a:extLst>
                  <a:ext uri="{FF2B5EF4-FFF2-40B4-BE49-F238E27FC236}">
                    <a16:creationId xmlns:a16="http://schemas.microsoft.com/office/drawing/2014/main" id="{98F4FA7F-A815-444E-72F2-7235462B1A5F}"/>
                  </a:ext>
                </a:extLst>
              </p:cNvPr>
              <p:cNvSpPr>
                <a:spLocks/>
              </p:cNvSpPr>
              <p:nvPr userDrawn="1"/>
            </p:nvSpPr>
            <p:spPr bwMode="auto">
              <a:xfrm>
                <a:off x="8196263" y="5697538"/>
                <a:ext cx="234950" cy="92075"/>
              </a:xfrm>
              <a:custGeom>
                <a:avLst/>
                <a:gdLst>
                  <a:gd name="T0" fmla="*/ 14 w 87"/>
                  <a:gd name="T1" fmla="*/ 34 h 34"/>
                  <a:gd name="T2" fmla="*/ 10 w 87"/>
                  <a:gd name="T3" fmla="*/ 34 h 34"/>
                  <a:gd name="T4" fmla="*/ 1 w 87"/>
                  <a:gd name="T5" fmla="*/ 32 h 34"/>
                  <a:gd name="T6" fmla="*/ 0 w 87"/>
                  <a:gd name="T7" fmla="*/ 31 h 34"/>
                  <a:gd name="T8" fmla="*/ 1 w 87"/>
                  <a:gd name="T9" fmla="*/ 30 h 34"/>
                  <a:gd name="T10" fmla="*/ 10 w 87"/>
                  <a:gd name="T11" fmla="*/ 32 h 34"/>
                  <a:gd name="T12" fmla="*/ 21 w 87"/>
                  <a:gd name="T13" fmla="*/ 31 h 34"/>
                  <a:gd name="T14" fmla="*/ 80 w 87"/>
                  <a:gd name="T15" fmla="*/ 13 h 34"/>
                  <a:gd name="T16" fmla="*/ 83 w 87"/>
                  <a:gd name="T17" fmla="*/ 10 h 34"/>
                  <a:gd name="T18" fmla="*/ 85 w 87"/>
                  <a:gd name="T19" fmla="*/ 1 h 34"/>
                  <a:gd name="T20" fmla="*/ 86 w 87"/>
                  <a:gd name="T21" fmla="*/ 0 h 34"/>
                  <a:gd name="T22" fmla="*/ 87 w 87"/>
                  <a:gd name="T23" fmla="*/ 1 h 34"/>
                  <a:gd name="T24" fmla="*/ 85 w 87"/>
                  <a:gd name="T25" fmla="*/ 11 h 34"/>
                  <a:gd name="T26" fmla="*/ 81 w 87"/>
                  <a:gd name="T27" fmla="*/ 15 h 34"/>
                  <a:gd name="T28" fmla="*/ 21 w 87"/>
                  <a:gd name="T29" fmla="*/ 33 h 34"/>
                  <a:gd name="T30" fmla="*/ 14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14" y="34"/>
                    </a:moveTo>
                    <a:cubicBezTo>
                      <a:pt x="13" y="34"/>
                      <a:pt x="11" y="34"/>
                      <a:pt x="10" y="34"/>
                    </a:cubicBezTo>
                    <a:cubicBezTo>
                      <a:pt x="1" y="32"/>
                      <a:pt x="1" y="32"/>
                      <a:pt x="1" y="32"/>
                    </a:cubicBezTo>
                    <a:cubicBezTo>
                      <a:pt x="0" y="32"/>
                      <a:pt x="0" y="31"/>
                      <a:pt x="0" y="31"/>
                    </a:cubicBezTo>
                    <a:cubicBezTo>
                      <a:pt x="0" y="30"/>
                      <a:pt x="1" y="30"/>
                      <a:pt x="1" y="30"/>
                    </a:cubicBezTo>
                    <a:cubicBezTo>
                      <a:pt x="10" y="32"/>
                      <a:pt x="10" y="32"/>
                      <a:pt x="10" y="32"/>
                    </a:cubicBezTo>
                    <a:cubicBezTo>
                      <a:pt x="14" y="33"/>
                      <a:pt x="17" y="32"/>
                      <a:pt x="21" y="31"/>
                    </a:cubicBezTo>
                    <a:cubicBezTo>
                      <a:pt x="26" y="30"/>
                      <a:pt x="69" y="17"/>
                      <a:pt x="80" y="13"/>
                    </a:cubicBezTo>
                    <a:cubicBezTo>
                      <a:pt x="82" y="13"/>
                      <a:pt x="83" y="12"/>
                      <a:pt x="83" y="10"/>
                    </a:cubicBezTo>
                    <a:cubicBezTo>
                      <a:pt x="85" y="1"/>
                      <a:pt x="85" y="1"/>
                      <a:pt x="85" y="1"/>
                    </a:cubicBezTo>
                    <a:cubicBezTo>
                      <a:pt x="85" y="0"/>
                      <a:pt x="86" y="0"/>
                      <a:pt x="86" y="0"/>
                    </a:cubicBezTo>
                    <a:cubicBezTo>
                      <a:pt x="87" y="0"/>
                      <a:pt x="87" y="1"/>
                      <a:pt x="87" y="1"/>
                    </a:cubicBezTo>
                    <a:cubicBezTo>
                      <a:pt x="85" y="11"/>
                      <a:pt x="85" y="11"/>
                      <a:pt x="85" y="11"/>
                    </a:cubicBezTo>
                    <a:cubicBezTo>
                      <a:pt x="84" y="13"/>
                      <a:pt x="83" y="14"/>
                      <a:pt x="81" y="15"/>
                    </a:cubicBezTo>
                    <a:cubicBezTo>
                      <a:pt x="69" y="19"/>
                      <a:pt x="26" y="32"/>
                      <a:pt x="21" y="33"/>
                    </a:cubicBezTo>
                    <a:cubicBezTo>
                      <a:pt x="19" y="34"/>
                      <a:pt x="17" y="34"/>
                      <a:pt x="14"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形状 69">
                <a:extLst>
                  <a:ext uri="{FF2B5EF4-FFF2-40B4-BE49-F238E27FC236}">
                    <a16:creationId xmlns:a16="http://schemas.microsoft.com/office/drawing/2014/main" id="{D01E3BF7-1F22-5D1C-E883-93BA085CEEDA}"/>
                  </a:ext>
                </a:extLst>
              </p:cNvPr>
              <p:cNvSpPr>
                <a:spLocks/>
              </p:cNvSpPr>
              <p:nvPr userDrawn="1"/>
            </p:nvSpPr>
            <p:spPr bwMode="auto">
              <a:xfrm>
                <a:off x="8296275" y="5799138"/>
                <a:ext cx="409575" cy="85725"/>
              </a:xfrm>
              <a:custGeom>
                <a:avLst/>
                <a:gdLst>
                  <a:gd name="T0" fmla="*/ 1 w 151"/>
                  <a:gd name="T1" fmla="*/ 32 h 32"/>
                  <a:gd name="T2" fmla="*/ 0 w 151"/>
                  <a:gd name="T3" fmla="*/ 32 h 32"/>
                  <a:gd name="T4" fmla="*/ 0 w 151"/>
                  <a:gd name="T5" fmla="*/ 31 h 32"/>
                  <a:gd name="T6" fmla="*/ 26 w 151"/>
                  <a:gd name="T7" fmla="*/ 15 h 32"/>
                  <a:gd name="T8" fmla="*/ 124 w 151"/>
                  <a:gd name="T9" fmla="*/ 14 h 32"/>
                  <a:gd name="T10" fmla="*/ 142 w 151"/>
                  <a:gd name="T11" fmla="*/ 7 h 32"/>
                  <a:gd name="T12" fmla="*/ 150 w 151"/>
                  <a:gd name="T13" fmla="*/ 0 h 32"/>
                  <a:gd name="T14" fmla="*/ 151 w 151"/>
                  <a:gd name="T15" fmla="*/ 0 h 32"/>
                  <a:gd name="T16" fmla="*/ 151 w 151"/>
                  <a:gd name="T17" fmla="*/ 2 h 32"/>
                  <a:gd name="T18" fmla="*/ 144 w 151"/>
                  <a:gd name="T19" fmla="*/ 8 h 32"/>
                  <a:gd name="T20" fmla="*/ 124 w 151"/>
                  <a:gd name="T21" fmla="*/ 16 h 32"/>
                  <a:gd name="T22" fmla="*/ 26 w 151"/>
                  <a:gd name="T23" fmla="*/ 17 h 32"/>
                  <a:gd name="T24" fmla="*/ 2 w 151"/>
                  <a:gd name="T25" fmla="*/ 32 h 32"/>
                  <a:gd name="T26" fmla="*/ 1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 y="32"/>
                    </a:moveTo>
                    <a:cubicBezTo>
                      <a:pt x="1" y="32"/>
                      <a:pt x="1" y="32"/>
                      <a:pt x="0" y="32"/>
                    </a:cubicBezTo>
                    <a:cubicBezTo>
                      <a:pt x="0" y="32"/>
                      <a:pt x="0" y="31"/>
                      <a:pt x="0" y="31"/>
                    </a:cubicBezTo>
                    <a:cubicBezTo>
                      <a:pt x="5" y="21"/>
                      <a:pt x="15" y="15"/>
                      <a:pt x="26" y="15"/>
                    </a:cubicBezTo>
                    <a:cubicBezTo>
                      <a:pt x="124" y="14"/>
                      <a:pt x="124" y="14"/>
                      <a:pt x="124" y="14"/>
                    </a:cubicBezTo>
                    <a:cubicBezTo>
                      <a:pt x="131" y="14"/>
                      <a:pt x="137" y="11"/>
                      <a:pt x="142" y="7"/>
                    </a:cubicBezTo>
                    <a:cubicBezTo>
                      <a:pt x="150" y="0"/>
                      <a:pt x="150" y="0"/>
                      <a:pt x="150" y="0"/>
                    </a:cubicBezTo>
                    <a:cubicBezTo>
                      <a:pt x="150" y="0"/>
                      <a:pt x="151" y="0"/>
                      <a:pt x="151" y="0"/>
                    </a:cubicBezTo>
                    <a:cubicBezTo>
                      <a:pt x="151" y="1"/>
                      <a:pt x="151" y="1"/>
                      <a:pt x="151" y="2"/>
                    </a:cubicBezTo>
                    <a:cubicBezTo>
                      <a:pt x="144" y="8"/>
                      <a:pt x="144" y="8"/>
                      <a:pt x="144" y="8"/>
                    </a:cubicBezTo>
                    <a:cubicBezTo>
                      <a:pt x="138" y="13"/>
                      <a:pt x="131" y="16"/>
                      <a:pt x="124" y="16"/>
                    </a:cubicBezTo>
                    <a:cubicBezTo>
                      <a:pt x="26" y="17"/>
                      <a:pt x="26" y="17"/>
                      <a:pt x="26" y="17"/>
                    </a:cubicBezTo>
                    <a:cubicBezTo>
                      <a:pt x="16" y="17"/>
                      <a:pt x="7" y="23"/>
                      <a:pt x="2" y="32"/>
                    </a:cubicBezTo>
                    <a:cubicBezTo>
                      <a:pt x="2" y="32"/>
                      <a:pt x="1" y="32"/>
                      <a:pt x="1"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形状 70">
                <a:extLst>
                  <a:ext uri="{FF2B5EF4-FFF2-40B4-BE49-F238E27FC236}">
                    <a16:creationId xmlns:a16="http://schemas.microsoft.com/office/drawing/2014/main" id="{245B68F8-BB28-F629-FCBF-299B3178952C}"/>
                  </a:ext>
                </a:extLst>
              </p:cNvPr>
              <p:cNvSpPr>
                <a:spLocks/>
              </p:cNvSpPr>
              <p:nvPr userDrawn="1"/>
            </p:nvSpPr>
            <p:spPr bwMode="auto">
              <a:xfrm>
                <a:off x="9509125" y="5697538"/>
                <a:ext cx="236537" cy="92075"/>
              </a:xfrm>
              <a:custGeom>
                <a:avLst/>
                <a:gdLst>
                  <a:gd name="T0" fmla="*/ 73 w 87"/>
                  <a:gd name="T1" fmla="*/ 34 h 34"/>
                  <a:gd name="T2" fmla="*/ 66 w 87"/>
                  <a:gd name="T3" fmla="*/ 33 h 34"/>
                  <a:gd name="T4" fmla="*/ 6 w 87"/>
                  <a:gd name="T5" fmla="*/ 15 h 34"/>
                  <a:gd name="T6" fmla="*/ 2 w 87"/>
                  <a:gd name="T7" fmla="*/ 11 h 34"/>
                  <a:gd name="T8" fmla="*/ 0 w 87"/>
                  <a:gd name="T9" fmla="*/ 1 h 34"/>
                  <a:gd name="T10" fmla="*/ 1 w 87"/>
                  <a:gd name="T11" fmla="*/ 0 h 34"/>
                  <a:gd name="T12" fmla="*/ 2 w 87"/>
                  <a:gd name="T13" fmla="*/ 1 h 34"/>
                  <a:gd name="T14" fmla="*/ 4 w 87"/>
                  <a:gd name="T15" fmla="*/ 10 h 34"/>
                  <a:gd name="T16" fmla="*/ 7 w 87"/>
                  <a:gd name="T17" fmla="*/ 13 h 34"/>
                  <a:gd name="T18" fmla="*/ 67 w 87"/>
                  <a:gd name="T19" fmla="*/ 31 h 34"/>
                  <a:gd name="T20" fmla="*/ 77 w 87"/>
                  <a:gd name="T21" fmla="*/ 32 h 34"/>
                  <a:gd name="T22" fmla="*/ 86 w 87"/>
                  <a:gd name="T23" fmla="*/ 30 h 34"/>
                  <a:gd name="T24" fmla="*/ 87 w 87"/>
                  <a:gd name="T25" fmla="*/ 31 h 34"/>
                  <a:gd name="T26" fmla="*/ 86 w 87"/>
                  <a:gd name="T27" fmla="*/ 32 h 34"/>
                  <a:gd name="T28" fmla="*/ 78 w 87"/>
                  <a:gd name="T29" fmla="*/ 34 h 34"/>
                  <a:gd name="T30" fmla="*/ 73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73" y="34"/>
                    </a:moveTo>
                    <a:cubicBezTo>
                      <a:pt x="71" y="34"/>
                      <a:pt x="68" y="34"/>
                      <a:pt x="66" y="33"/>
                    </a:cubicBezTo>
                    <a:cubicBezTo>
                      <a:pt x="61" y="32"/>
                      <a:pt x="18" y="19"/>
                      <a:pt x="6" y="15"/>
                    </a:cubicBezTo>
                    <a:cubicBezTo>
                      <a:pt x="4" y="14"/>
                      <a:pt x="3" y="13"/>
                      <a:pt x="2" y="11"/>
                    </a:cubicBezTo>
                    <a:cubicBezTo>
                      <a:pt x="0" y="1"/>
                      <a:pt x="0" y="1"/>
                      <a:pt x="0" y="1"/>
                    </a:cubicBezTo>
                    <a:cubicBezTo>
                      <a:pt x="0" y="1"/>
                      <a:pt x="0" y="0"/>
                      <a:pt x="1" y="0"/>
                    </a:cubicBezTo>
                    <a:cubicBezTo>
                      <a:pt x="1" y="0"/>
                      <a:pt x="2" y="0"/>
                      <a:pt x="2" y="1"/>
                    </a:cubicBezTo>
                    <a:cubicBezTo>
                      <a:pt x="4" y="10"/>
                      <a:pt x="4" y="10"/>
                      <a:pt x="4" y="10"/>
                    </a:cubicBezTo>
                    <a:cubicBezTo>
                      <a:pt x="5" y="12"/>
                      <a:pt x="6" y="13"/>
                      <a:pt x="7" y="13"/>
                    </a:cubicBezTo>
                    <a:cubicBezTo>
                      <a:pt x="18" y="17"/>
                      <a:pt x="62" y="30"/>
                      <a:pt x="67" y="31"/>
                    </a:cubicBezTo>
                    <a:cubicBezTo>
                      <a:pt x="70" y="32"/>
                      <a:pt x="74" y="33"/>
                      <a:pt x="77" y="32"/>
                    </a:cubicBezTo>
                    <a:cubicBezTo>
                      <a:pt x="86" y="30"/>
                      <a:pt x="86" y="30"/>
                      <a:pt x="86" y="30"/>
                    </a:cubicBezTo>
                    <a:cubicBezTo>
                      <a:pt x="87" y="30"/>
                      <a:pt x="87" y="30"/>
                      <a:pt x="87" y="31"/>
                    </a:cubicBezTo>
                    <a:cubicBezTo>
                      <a:pt x="87" y="31"/>
                      <a:pt x="87" y="32"/>
                      <a:pt x="86" y="32"/>
                    </a:cubicBezTo>
                    <a:cubicBezTo>
                      <a:pt x="78" y="34"/>
                      <a:pt x="78" y="34"/>
                      <a:pt x="78" y="34"/>
                    </a:cubicBezTo>
                    <a:cubicBezTo>
                      <a:pt x="76" y="34"/>
                      <a:pt x="75" y="34"/>
                      <a:pt x="73"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任意多边形: 形状 71">
                <a:extLst>
                  <a:ext uri="{FF2B5EF4-FFF2-40B4-BE49-F238E27FC236}">
                    <a16:creationId xmlns:a16="http://schemas.microsoft.com/office/drawing/2014/main" id="{A904F3A0-3DB4-0F47-70FF-8B8A1D08581C}"/>
                  </a:ext>
                </a:extLst>
              </p:cNvPr>
              <p:cNvSpPr>
                <a:spLocks/>
              </p:cNvSpPr>
              <p:nvPr userDrawn="1"/>
            </p:nvSpPr>
            <p:spPr bwMode="auto">
              <a:xfrm>
                <a:off x="9236075" y="5799138"/>
                <a:ext cx="409575" cy="85725"/>
              </a:xfrm>
              <a:custGeom>
                <a:avLst/>
                <a:gdLst>
                  <a:gd name="T0" fmla="*/ 150 w 151"/>
                  <a:gd name="T1" fmla="*/ 32 h 32"/>
                  <a:gd name="T2" fmla="*/ 149 w 151"/>
                  <a:gd name="T3" fmla="*/ 32 h 32"/>
                  <a:gd name="T4" fmla="*/ 125 w 151"/>
                  <a:gd name="T5" fmla="*/ 17 h 32"/>
                  <a:gd name="T6" fmla="*/ 27 w 151"/>
                  <a:gd name="T7" fmla="*/ 16 h 32"/>
                  <a:gd name="T8" fmla="*/ 7 w 151"/>
                  <a:gd name="T9" fmla="*/ 8 h 32"/>
                  <a:gd name="T10" fmla="*/ 0 w 151"/>
                  <a:gd name="T11" fmla="*/ 2 h 32"/>
                  <a:gd name="T12" fmla="*/ 0 w 151"/>
                  <a:gd name="T13" fmla="*/ 0 h 32"/>
                  <a:gd name="T14" fmla="*/ 2 w 151"/>
                  <a:gd name="T15" fmla="*/ 0 h 32"/>
                  <a:gd name="T16" fmla="*/ 9 w 151"/>
                  <a:gd name="T17" fmla="*/ 7 h 32"/>
                  <a:gd name="T18" fmla="*/ 27 w 151"/>
                  <a:gd name="T19" fmla="*/ 14 h 32"/>
                  <a:gd name="T20" fmla="*/ 125 w 151"/>
                  <a:gd name="T21" fmla="*/ 15 h 32"/>
                  <a:gd name="T22" fmla="*/ 151 w 151"/>
                  <a:gd name="T23" fmla="*/ 31 h 32"/>
                  <a:gd name="T24" fmla="*/ 151 w 151"/>
                  <a:gd name="T25" fmla="*/ 32 h 32"/>
                  <a:gd name="T26" fmla="*/ 150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50" y="32"/>
                    </a:moveTo>
                    <a:cubicBezTo>
                      <a:pt x="150" y="32"/>
                      <a:pt x="150" y="32"/>
                      <a:pt x="149" y="32"/>
                    </a:cubicBezTo>
                    <a:cubicBezTo>
                      <a:pt x="145" y="23"/>
                      <a:pt x="135" y="17"/>
                      <a:pt x="125" y="17"/>
                    </a:cubicBezTo>
                    <a:cubicBezTo>
                      <a:pt x="27" y="16"/>
                      <a:pt x="27" y="16"/>
                      <a:pt x="27" y="16"/>
                    </a:cubicBezTo>
                    <a:cubicBezTo>
                      <a:pt x="20" y="16"/>
                      <a:pt x="13" y="13"/>
                      <a:pt x="7" y="8"/>
                    </a:cubicBezTo>
                    <a:cubicBezTo>
                      <a:pt x="0" y="2"/>
                      <a:pt x="0" y="2"/>
                      <a:pt x="0" y="2"/>
                    </a:cubicBezTo>
                    <a:cubicBezTo>
                      <a:pt x="0" y="1"/>
                      <a:pt x="0" y="1"/>
                      <a:pt x="0" y="0"/>
                    </a:cubicBezTo>
                    <a:cubicBezTo>
                      <a:pt x="1" y="0"/>
                      <a:pt x="1" y="0"/>
                      <a:pt x="2" y="0"/>
                    </a:cubicBezTo>
                    <a:cubicBezTo>
                      <a:pt x="9" y="7"/>
                      <a:pt x="9" y="7"/>
                      <a:pt x="9" y="7"/>
                    </a:cubicBezTo>
                    <a:cubicBezTo>
                      <a:pt x="14" y="11"/>
                      <a:pt x="20" y="14"/>
                      <a:pt x="27" y="14"/>
                    </a:cubicBezTo>
                    <a:cubicBezTo>
                      <a:pt x="125" y="15"/>
                      <a:pt x="125" y="15"/>
                      <a:pt x="125" y="15"/>
                    </a:cubicBezTo>
                    <a:cubicBezTo>
                      <a:pt x="136" y="15"/>
                      <a:pt x="146" y="21"/>
                      <a:pt x="151" y="31"/>
                    </a:cubicBezTo>
                    <a:cubicBezTo>
                      <a:pt x="151" y="31"/>
                      <a:pt x="151" y="32"/>
                      <a:pt x="151" y="32"/>
                    </a:cubicBezTo>
                    <a:cubicBezTo>
                      <a:pt x="151" y="32"/>
                      <a:pt x="150" y="32"/>
                      <a:pt x="150"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直接连接符 72">
                <a:extLst>
                  <a:ext uri="{FF2B5EF4-FFF2-40B4-BE49-F238E27FC236}">
                    <a16:creationId xmlns:a16="http://schemas.microsoft.com/office/drawing/2014/main" id="{94C03223-3F09-3C24-8C4A-073F9F945F7D}"/>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直接连接符 73">
                <a:extLst>
                  <a:ext uri="{FF2B5EF4-FFF2-40B4-BE49-F238E27FC236}">
                    <a16:creationId xmlns:a16="http://schemas.microsoft.com/office/drawing/2014/main" id="{7F8B87FB-FBBE-AE68-32C7-B40B27889809}"/>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形状 74">
                <a:extLst>
                  <a:ext uri="{FF2B5EF4-FFF2-40B4-BE49-F238E27FC236}">
                    <a16:creationId xmlns:a16="http://schemas.microsoft.com/office/drawing/2014/main" id="{8485E059-E350-48B2-5472-7C39A040FEC8}"/>
                  </a:ext>
                </a:extLst>
              </p:cNvPr>
              <p:cNvSpPr>
                <a:spLocks/>
              </p:cNvSpPr>
              <p:nvPr userDrawn="1"/>
            </p:nvSpPr>
            <p:spPr bwMode="auto">
              <a:xfrm>
                <a:off x="9432925" y="2227263"/>
                <a:ext cx="923925" cy="622300"/>
              </a:xfrm>
              <a:custGeom>
                <a:avLst/>
                <a:gdLst>
                  <a:gd name="T0" fmla="*/ 334 w 340"/>
                  <a:gd name="T1" fmla="*/ 229 h 229"/>
                  <a:gd name="T2" fmla="*/ 6 w 340"/>
                  <a:gd name="T3" fmla="*/ 229 h 229"/>
                  <a:gd name="T4" fmla="*/ 0 w 340"/>
                  <a:gd name="T5" fmla="*/ 223 h 229"/>
                  <a:gd name="T6" fmla="*/ 0 w 340"/>
                  <a:gd name="T7" fmla="*/ 7 h 229"/>
                  <a:gd name="T8" fmla="*/ 6 w 340"/>
                  <a:gd name="T9" fmla="*/ 0 h 229"/>
                  <a:gd name="T10" fmla="*/ 334 w 340"/>
                  <a:gd name="T11" fmla="*/ 0 h 229"/>
                  <a:gd name="T12" fmla="*/ 340 w 340"/>
                  <a:gd name="T13" fmla="*/ 7 h 229"/>
                  <a:gd name="T14" fmla="*/ 340 w 340"/>
                  <a:gd name="T15" fmla="*/ 223 h 229"/>
                  <a:gd name="T16" fmla="*/ 334 w 340"/>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229">
                    <a:moveTo>
                      <a:pt x="334" y="229"/>
                    </a:moveTo>
                    <a:cubicBezTo>
                      <a:pt x="6" y="229"/>
                      <a:pt x="6" y="229"/>
                      <a:pt x="6" y="229"/>
                    </a:cubicBezTo>
                    <a:cubicBezTo>
                      <a:pt x="3" y="229"/>
                      <a:pt x="0" y="226"/>
                      <a:pt x="0" y="223"/>
                    </a:cubicBezTo>
                    <a:cubicBezTo>
                      <a:pt x="0" y="7"/>
                      <a:pt x="0" y="7"/>
                      <a:pt x="0" y="7"/>
                    </a:cubicBezTo>
                    <a:cubicBezTo>
                      <a:pt x="0" y="3"/>
                      <a:pt x="3" y="0"/>
                      <a:pt x="6" y="0"/>
                    </a:cubicBezTo>
                    <a:cubicBezTo>
                      <a:pt x="334" y="0"/>
                      <a:pt x="334" y="0"/>
                      <a:pt x="334" y="0"/>
                    </a:cubicBezTo>
                    <a:cubicBezTo>
                      <a:pt x="337" y="0"/>
                      <a:pt x="340" y="3"/>
                      <a:pt x="340" y="7"/>
                    </a:cubicBezTo>
                    <a:cubicBezTo>
                      <a:pt x="340" y="223"/>
                      <a:pt x="340" y="223"/>
                      <a:pt x="340" y="223"/>
                    </a:cubicBezTo>
                    <a:cubicBezTo>
                      <a:pt x="340" y="226"/>
                      <a:pt x="337" y="229"/>
                      <a:pt x="334" y="229"/>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a:extLst>
                  <a:ext uri="{FF2B5EF4-FFF2-40B4-BE49-F238E27FC236}">
                    <a16:creationId xmlns:a16="http://schemas.microsoft.com/office/drawing/2014/main" id="{0508D6F1-358E-0626-8974-9BF36B8513A1}"/>
                  </a:ext>
                </a:extLst>
              </p:cNvPr>
              <p:cNvSpPr>
                <a:spLocks/>
              </p:cNvSpPr>
              <p:nvPr userDrawn="1"/>
            </p:nvSpPr>
            <p:spPr bwMode="auto">
              <a:xfrm>
                <a:off x="9761538" y="2335213"/>
                <a:ext cx="168275" cy="168275"/>
              </a:xfrm>
              <a:custGeom>
                <a:avLst/>
                <a:gdLst>
                  <a:gd name="T0" fmla="*/ 62 w 62"/>
                  <a:gd name="T1" fmla="*/ 62 h 62"/>
                  <a:gd name="T2" fmla="*/ 0 w 62"/>
                  <a:gd name="T3" fmla="*/ 0 h 62"/>
                  <a:gd name="T4" fmla="*/ 0 w 62"/>
                  <a:gd name="T5" fmla="*/ 62 h 62"/>
                  <a:gd name="T6" fmla="*/ 62 w 62"/>
                  <a:gd name="T7" fmla="*/ 62 h 62"/>
                </a:gdLst>
                <a:ahLst/>
                <a:cxnLst>
                  <a:cxn ang="0">
                    <a:pos x="T0" y="T1"/>
                  </a:cxn>
                  <a:cxn ang="0">
                    <a:pos x="T2" y="T3"/>
                  </a:cxn>
                  <a:cxn ang="0">
                    <a:pos x="T4" y="T5"/>
                  </a:cxn>
                  <a:cxn ang="0">
                    <a:pos x="T6" y="T7"/>
                  </a:cxn>
                </a:cxnLst>
                <a:rect l="0" t="0" r="r" b="b"/>
                <a:pathLst>
                  <a:path w="62" h="62">
                    <a:moveTo>
                      <a:pt x="62" y="62"/>
                    </a:moveTo>
                    <a:cubicBezTo>
                      <a:pt x="62" y="28"/>
                      <a:pt x="34" y="0"/>
                      <a:pt x="0" y="0"/>
                    </a:cubicBezTo>
                    <a:cubicBezTo>
                      <a:pt x="0" y="62"/>
                      <a:pt x="0" y="62"/>
                      <a:pt x="0" y="62"/>
                    </a:cubicBezTo>
                    <a:lnTo>
                      <a:pt x="62" y="62"/>
                    </a:lnTo>
                    <a:close/>
                  </a:path>
                </a:pathLst>
              </a:custGeom>
              <a:solidFill>
                <a:srgbClr val="1A5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形状 76">
                <a:extLst>
                  <a:ext uri="{FF2B5EF4-FFF2-40B4-BE49-F238E27FC236}">
                    <a16:creationId xmlns:a16="http://schemas.microsoft.com/office/drawing/2014/main" id="{1C11C28C-5290-B07D-B96B-043D5884021C}"/>
                  </a:ext>
                </a:extLst>
              </p:cNvPr>
              <p:cNvSpPr>
                <a:spLocks/>
              </p:cNvSpPr>
              <p:nvPr userDrawn="1"/>
            </p:nvSpPr>
            <p:spPr bwMode="auto">
              <a:xfrm>
                <a:off x="9553575" y="2390775"/>
                <a:ext cx="339725" cy="341312"/>
              </a:xfrm>
              <a:custGeom>
                <a:avLst/>
                <a:gdLst>
                  <a:gd name="T0" fmla="*/ 62 w 125"/>
                  <a:gd name="T1" fmla="*/ 0 h 126"/>
                  <a:gd name="T2" fmla="*/ 62 w 125"/>
                  <a:gd name="T3" fmla="*/ 63 h 126"/>
                  <a:gd name="T4" fmla="*/ 125 w 125"/>
                  <a:gd name="T5" fmla="*/ 63 h 126"/>
                  <a:gd name="T6" fmla="*/ 62 w 125"/>
                  <a:gd name="T7" fmla="*/ 126 h 126"/>
                  <a:gd name="T8" fmla="*/ 0 w 125"/>
                  <a:gd name="T9" fmla="*/ 63 h 126"/>
                  <a:gd name="T10" fmla="*/ 62 w 125"/>
                  <a:gd name="T11" fmla="*/ 0 h 126"/>
                </a:gdLst>
                <a:ahLst/>
                <a:cxnLst>
                  <a:cxn ang="0">
                    <a:pos x="T0" y="T1"/>
                  </a:cxn>
                  <a:cxn ang="0">
                    <a:pos x="T2" y="T3"/>
                  </a:cxn>
                  <a:cxn ang="0">
                    <a:pos x="T4" y="T5"/>
                  </a:cxn>
                  <a:cxn ang="0">
                    <a:pos x="T6" y="T7"/>
                  </a:cxn>
                  <a:cxn ang="0">
                    <a:pos x="T8" y="T9"/>
                  </a:cxn>
                  <a:cxn ang="0">
                    <a:pos x="T10" y="T11"/>
                  </a:cxn>
                </a:cxnLst>
                <a:rect l="0" t="0" r="r" b="b"/>
                <a:pathLst>
                  <a:path w="125" h="126">
                    <a:moveTo>
                      <a:pt x="62" y="0"/>
                    </a:moveTo>
                    <a:cubicBezTo>
                      <a:pt x="62" y="63"/>
                      <a:pt x="62" y="63"/>
                      <a:pt x="62" y="63"/>
                    </a:cubicBezTo>
                    <a:cubicBezTo>
                      <a:pt x="125" y="63"/>
                      <a:pt x="125" y="63"/>
                      <a:pt x="125" y="63"/>
                    </a:cubicBezTo>
                    <a:cubicBezTo>
                      <a:pt x="125" y="98"/>
                      <a:pt x="97" y="126"/>
                      <a:pt x="62" y="126"/>
                    </a:cubicBezTo>
                    <a:cubicBezTo>
                      <a:pt x="28" y="126"/>
                      <a:pt x="0" y="98"/>
                      <a:pt x="0" y="63"/>
                    </a:cubicBezTo>
                    <a:cubicBezTo>
                      <a:pt x="0" y="28"/>
                      <a:pt x="28" y="0"/>
                      <a:pt x="62" y="0"/>
                    </a:cubicBezTo>
                  </a:path>
                </a:pathLst>
              </a:custGeom>
              <a:solidFill>
                <a:srgbClr val="F16A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1B49431A-DD91-2E69-709A-60EA6A12FDC9}"/>
                  </a:ext>
                </a:extLst>
              </p:cNvPr>
              <p:cNvSpPr>
                <a:spLocks noChangeArrowheads="1"/>
              </p:cNvSpPr>
              <p:nvPr userDrawn="1"/>
            </p:nvSpPr>
            <p:spPr bwMode="auto">
              <a:xfrm>
                <a:off x="10013950" y="239871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矩形 78">
                <a:extLst>
                  <a:ext uri="{FF2B5EF4-FFF2-40B4-BE49-F238E27FC236}">
                    <a16:creationId xmlns:a16="http://schemas.microsoft.com/office/drawing/2014/main" id="{E68EDC07-3CB7-6D28-EF80-CB5C9BDAA607}"/>
                  </a:ext>
                </a:extLst>
              </p:cNvPr>
              <p:cNvSpPr>
                <a:spLocks noChangeArrowheads="1"/>
              </p:cNvSpPr>
              <p:nvPr userDrawn="1"/>
            </p:nvSpPr>
            <p:spPr bwMode="auto">
              <a:xfrm>
                <a:off x="10013950" y="250666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矩形 79">
                <a:extLst>
                  <a:ext uri="{FF2B5EF4-FFF2-40B4-BE49-F238E27FC236}">
                    <a16:creationId xmlns:a16="http://schemas.microsoft.com/office/drawing/2014/main" id="{4CCD38AD-9772-F913-46FC-113A87270C41}"/>
                  </a:ext>
                </a:extLst>
              </p:cNvPr>
              <p:cNvSpPr>
                <a:spLocks noChangeArrowheads="1"/>
              </p:cNvSpPr>
              <p:nvPr userDrawn="1"/>
            </p:nvSpPr>
            <p:spPr bwMode="auto">
              <a:xfrm>
                <a:off x="10013950" y="2616200"/>
                <a:ext cx="166687" cy="61912"/>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矩形 80">
                <a:extLst>
                  <a:ext uri="{FF2B5EF4-FFF2-40B4-BE49-F238E27FC236}">
                    <a16:creationId xmlns:a16="http://schemas.microsoft.com/office/drawing/2014/main" id="{D9A49516-4AB4-B075-7F4D-AE65C207835E}"/>
                  </a:ext>
                </a:extLst>
              </p:cNvPr>
              <p:cNvSpPr>
                <a:spLocks noChangeArrowheads="1"/>
              </p:cNvSpPr>
              <p:nvPr userDrawn="1"/>
            </p:nvSpPr>
            <p:spPr bwMode="auto">
              <a:xfrm>
                <a:off x="8885238" y="1651000"/>
                <a:ext cx="608012" cy="255587"/>
              </a:xfrm>
              <a:prstGeom prst="rect">
                <a:avLst/>
              </a:prstGeom>
              <a:solidFill>
                <a:srgbClr val="FDD1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形状 81">
                <a:extLst>
                  <a:ext uri="{FF2B5EF4-FFF2-40B4-BE49-F238E27FC236}">
                    <a16:creationId xmlns:a16="http://schemas.microsoft.com/office/drawing/2014/main" id="{66C896F7-0111-F0A2-D2E2-2FF9E3D0EC89}"/>
                  </a:ext>
                </a:extLst>
              </p:cNvPr>
              <p:cNvSpPr>
                <a:spLocks/>
              </p:cNvSpPr>
              <p:nvPr userDrawn="1"/>
            </p:nvSpPr>
            <p:spPr bwMode="auto">
              <a:xfrm>
                <a:off x="8966200" y="1714500"/>
                <a:ext cx="446087" cy="42862"/>
              </a:xfrm>
              <a:custGeom>
                <a:avLst/>
                <a:gdLst>
                  <a:gd name="T0" fmla="*/ 156 w 164"/>
                  <a:gd name="T1" fmla="*/ 16 h 16"/>
                  <a:gd name="T2" fmla="*/ 8 w 164"/>
                  <a:gd name="T3" fmla="*/ 16 h 16"/>
                  <a:gd name="T4" fmla="*/ 0 w 164"/>
                  <a:gd name="T5" fmla="*/ 8 h 16"/>
                  <a:gd name="T6" fmla="*/ 0 w 164"/>
                  <a:gd name="T7" fmla="*/ 8 h 16"/>
                  <a:gd name="T8" fmla="*/ 8 w 164"/>
                  <a:gd name="T9" fmla="*/ 0 h 16"/>
                  <a:gd name="T10" fmla="*/ 156 w 164"/>
                  <a:gd name="T11" fmla="*/ 0 h 16"/>
                  <a:gd name="T12" fmla="*/ 164 w 164"/>
                  <a:gd name="T13" fmla="*/ 8 h 16"/>
                  <a:gd name="T14" fmla="*/ 164 w 164"/>
                  <a:gd name="T15" fmla="*/ 8 h 16"/>
                  <a:gd name="T16" fmla="*/ 156 w 16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6">
                    <a:moveTo>
                      <a:pt x="156" y="16"/>
                    </a:moveTo>
                    <a:cubicBezTo>
                      <a:pt x="8" y="16"/>
                      <a:pt x="8" y="16"/>
                      <a:pt x="8" y="16"/>
                    </a:cubicBezTo>
                    <a:cubicBezTo>
                      <a:pt x="3" y="16"/>
                      <a:pt x="0" y="12"/>
                      <a:pt x="0" y="8"/>
                    </a:cubicBezTo>
                    <a:cubicBezTo>
                      <a:pt x="0" y="8"/>
                      <a:pt x="0" y="8"/>
                      <a:pt x="0" y="8"/>
                    </a:cubicBezTo>
                    <a:cubicBezTo>
                      <a:pt x="0" y="4"/>
                      <a:pt x="3" y="0"/>
                      <a:pt x="8" y="0"/>
                    </a:cubicBezTo>
                    <a:cubicBezTo>
                      <a:pt x="156" y="0"/>
                      <a:pt x="156" y="0"/>
                      <a:pt x="156" y="0"/>
                    </a:cubicBezTo>
                    <a:cubicBezTo>
                      <a:pt x="160" y="0"/>
                      <a:pt x="164" y="4"/>
                      <a:pt x="164" y="8"/>
                    </a:cubicBezTo>
                    <a:cubicBezTo>
                      <a:pt x="164" y="8"/>
                      <a:pt x="164" y="8"/>
                      <a:pt x="164" y="8"/>
                    </a:cubicBezTo>
                    <a:cubicBezTo>
                      <a:pt x="164" y="12"/>
                      <a:pt x="160" y="16"/>
                      <a:pt x="156" y="16"/>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形状 82">
                <a:extLst>
                  <a:ext uri="{FF2B5EF4-FFF2-40B4-BE49-F238E27FC236}">
                    <a16:creationId xmlns:a16="http://schemas.microsoft.com/office/drawing/2014/main" id="{3BB3D72E-F0FD-8052-4303-BC4DE8F73746}"/>
                  </a:ext>
                </a:extLst>
              </p:cNvPr>
              <p:cNvSpPr>
                <a:spLocks/>
              </p:cNvSpPr>
              <p:nvPr userDrawn="1"/>
            </p:nvSpPr>
            <p:spPr bwMode="auto">
              <a:xfrm>
                <a:off x="8966200" y="1800225"/>
                <a:ext cx="328612" cy="41275"/>
              </a:xfrm>
              <a:custGeom>
                <a:avLst/>
                <a:gdLst>
                  <a:gd name="T0" fmla="*/ 114 w 121"/>
                  <a:gd name="T1" fmla="*/ 15 h 15"/>
                  <a:gd name="T2" fmla="*/ 7 w 121"/>
                  <a:gd name="T3" fmla="*/ 15 h 15"/>
                  <a:gd name="T4" fmla="*/ 0 w 121"/>
                  <a:gd name="T5" fmla="*/ 9 h 15"/>
                  <a:gd name="T6" fmla="*/ 0 w 121"/>
                  <a:gd name="T7" fmla="*/ 6 h 15"/>
                  <a:gd name="T8" fmla="*/ 7 w 121"/>
                  <a:gd name="T9" fmla="*/ 0 h 15"/>
                  <a:gd name="T10" fmla="*/ 114 w 121"/>
                  <a:gd name="T11" fmla="*/ 0 h 15"/>
                  <a:gd name="T12" fmla="*/ 121 w 121"/>
                  <a:gd name="T13" fmla="*/ 6 h 15"/>
                  <a:gd name="T14" fmla="*/ 121 w 121"/>
                  <a:gd name="T15" fmla="*/ 9 h 15"/>
                  <a:gd name="T16" fmla="*/ 114 w 121"/>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5">
                    <a:moveTo>
                      <a:pt x="114" y="15"/>
                    </a:moveTo>
                    <a:cubicBezTo>
                      <a:pt x="7" y="15"/>
                      <a:pt x="7" y="15"/>
                      <a:pt x="7" y="15"/>
                    </a:cubicBezTo>
                    <a:cubicBezTo>
                      <a:pt x="3" y="15"/>
                      <a:pt x="0" y="12"/>
                      <a:pt x="0" y="9"/>
                    </a:cubicBezTo>
                    <a:cubicBezTo>
                      <a:pt x="0" y="6"/>
                      <a:pt x="0" y="6"/>
                      <a:pt x="0" y="6"/>
                    </a:cubicBezTo>
                    <a:cubicBezTo>
                      <a:pt x="0" y="3"/>
                      <a:pt x="3" y="0"/>
                      <a:pt x="7" y="0"/>
                    </a:cubicBezTo>
                    <a:cubicBezTo>
                      <a:pt x="114" y="0"/>
                      <a:pt x="114" y="0"/>
                      <a:pt x="114" y="0"/>
                    </a:cubicBezTo>
                    <a:cubicBezTo>
                      <a:pt x="118" y="0"/>
                      <a:pt x="121" y="3"/>
                      <a:pt x="121" y="6"/>
                    </a:cubicBezTo>
                    <a:cubicBezTo>
                      <a:pt x="121" y="9"/>
                      <a:pt x="121" y="9"/>
                      <a:pt x="121" y="9"/>
                    </a:cubicBezTo>
                    <a:cubicBezTo>
                      <a:pt x="121" y="12"/>
                      <a:pt x="118" y="15"/>
                      <a:pt x="114" y="15"/>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矩形 83">
                <a:extLst>
                  <a:ext uri="{FF2B5EF4-FFF2-40B4-BE49-F238E27FC236}">
                    <a16:creationId xmlns:a16="http://schemas.microsoft.com/office/drawing/2014/main" id="{7F8E874C-0DBE-C72B-D0F8-02C4F9220A05}"/>
                  </a:ext>
                </a:extLst>
              </p:cNvPr>
              <p:cNvSpPr>
                <a:spLocks noChangeArrowheads="1"/>
              </p:cNvSpPr>
              <p:nvPr userDrawn="1"/>
            </p:nvSpPr>
            <p:spPr bwMode="auto">
              <a:xfrm>
                <a:off x="10242550" y="1298575"/>
                <a:ext cx="461962" cy="60801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椭圆 84">
                <a:extLst>
                  <a:ext uri="{FF2B5EF4-FFF2-40B4-BE49-F238E27FC236}">
                    <a16:creationId xmlns:a16="http://schemas.microsoft.com/office/drawing/2014/main" id="{43C9537F-D99B-9083-9100-216F10DC6C80}"/>
                  </a:ext>
                </a:extLst>
              </p:cNvPr>
              <p:cNvSpPr>
                <a:spLocks noChangeArrowheads="1"/>
              </p:cNvSpPr>
              <p:nvPr userDrawn="1"/>
            </p:nvSpPr>
            <p:spPr bwMode="auto">
              <a:xfrm>
                <a:off x="10644188" y="2273300"/>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形状 85">
                <a:extLst>
                  <a:ext uri="{FF2B5EF4-FFF2-40B4-BE49-F238E27FC236}">
                    <a16:creationId xmlns:a16="http://schemas.microsoft.com/office/drawing/2014/main" id="{74A4A922-AB33-CE81-EE6E-A952AFF3188D}"/>
                  </a:ext>
                </a:extLst>
              </p:cNvPr>
              <p:cNvSpPr>
                <a:spLocks/>
              </p:cNvSpPr>
              <p:nvPr userDrawn="1"/>
            </p:nvSpPr>
            <p:spPr bwMode="auto">
              <a:xfrm>
                <a:off x="10685463" y="2346325"/>
                <a:ext cx="182562" cy="114300"/>
              </a:xfrm>
              <a:custGeom>
                <a:avLst/>
                <a:gdLst>
                  <a:gd name="T0" fmla="*/ 24 w 67"/>
                  <a:gd name="T1" fmla="*/ 42 h 42"/>
                  <a:gd name="T2" fmla="*/ 19 w 67"/>
                  <a:gd name="T3" fmla="*/ 41 h 42"/>
                  <a:gd name="T4" fmla="*/ 2 w 67"/>
                  <a:gd name="T5" fmla="*/ 29 h 42"/>
                  <a:gd name="T6" fmla="*/ 1 w 67"/>
                  <a:gd name="T7" fmla="*/ 26 h 42"/>
                  <a:gd name="T8" fmla="*/ 4 w 67"/>
                  <a:gd name="T9" fmla="*/ 26 h 42"/>
                  <a:gd name="T10" fmla="*/ 21 w 67"/>
                  <a:gd name="T11" fmla="*/ 37 h 42"/>
                  <a:gd name="T12" fmla="*/ 28 w 67"/>
                  <a:gd name="T13" fmla="*/ 37 h 42"/>
                  <a:gd name="T14" fmla="*/ 64 w 67"/>
                  <a:gd name="T15" fmla="*/ 0 h 42"/>
                  <a:gd name="T16" fmla="*/ 67 w 67"/>
                  <a:gd name="T17" fmla="*/ 0 h 42"/>
                  <a:gd name="T18" fmla="*/ 67 w 67"/>
                  <a:gd name="T19" fmla="*/ 3 h 42"/>
                  <a:gd name="T20" fmla="*/ 31 w 67"/>
                  <a:gd name="T21" fmla="*/ 40 h 42"/>
                  <a:gd name="T22" fmla="*/ 24 w 67"/>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2">
                    <a:moveTo>
                      <a:pt x="24" y="42"/>
                    </a:moveTo>
                    <a:cubicBezTo>
                      <a:pt x="23" y="42"/>
                      <a:pt x="21" y="42"/>
                      <a:pt x="19" y="41"/>
                    </a:cubicBezTo>
                    <a:cubicBezTo>
                      <a:pt x="2" y="29"/>
                      <a:pt x="2" y="29"/>
                      <a:pt x="2" y="29"/>
                    </a:cubicBezTo>
                    <a:cubicBezTo>
                      <a:pt x="1" y="29"/>
                      <a:pt x="0" y="27"/>
                      <a:pt x="1" y="26"/>
                    </a:cubicBezTo>
                    <a:cubicBezTo>
                      <a:pt x="2" y="26"/>
                      <a:pt x="3" y="25"/>
                      <a:pt x="4" y="26"/>
                    </a:cubicBezTo>
                    <a:cubicBezTo>
                      <a:pt x="21" y="37"/>
                      <a:pt x="21" y="37"/>
                      <a:pt x="21" y="37"/>
                    </a:cubicBezTo>
                    <a:cubicBezTo>
                      <a:pt x="24" y="39"/>
                      <a:pt x="26" y="39"/>
                      <a:pt x="28" y="37"/>
                    </a:cubicBezTo>
                    <a:cubicBezTo>
                      <a:pt x="64" y="0"/>
                      <a:pt x="64" y="0"/>
                      <a:pt x="64" y="0"/>
                    </a:cubicBezTo>
                    <a:cubicBezTo>
                      <a:pt x="65" y="0"/>
                      <a:pt x="66" y="0"/>
                      <a:pt x="67" y="0"/>
                    </a:cubicBezTo>
                    <a:cubicBezTo>
                      <a:pt x="67" y="1"/>
                      <a:pt x="67" y="2"/>
                      <a:pt x="67" y="3"/>
                    </a:cubicBezTo>
                    <a:cubicBezTo>
                      <a:pt x="31" y="40"/>
                      <a:pt x="31" y="40"/>
                      <a:pt x="31" y="40"/>
                    </a:cubicBezTo>
                    <a:cubicBezTo>
                      <a:pt x="29" y="41"/>
                      <a:pt x="27" y="42"/>
                      <a:pt x="24" y="42"/>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椭圆 86">
                <a:extLst>
                  <a:ext uri="{FF2B5EF4-FFF2-40B4-BE49-F238E27FC236}">
                    <a16:creationId xmlns:a16="http://schemas.microsoft.com/office/drawing/2014/main" id="{4E75D79D-BF4D-A6C7-F6AB-CAF493F1D78A}"/>
                  </a:ext>
                </a:extLst>
              </p:cNvPr>
              <p:cNvSpPr>
                <a:spLocks noChangeArrowheads="1"/>
              </p:cNvSpPr>
              <p:nvPr userDrawn="1"/>
            </p:nvSpPr>
            <p:spPr bwMode="auto">
              <a:xfrm>
                <a:off x="7108825" y="1252538"/>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任意多边形: 形状 87">
                <a:extLst>
                  <a:ext uri="{FF2B5EF4-FFF2-40B4-BE49-F238E27FC236}">
                    <a16:creationId xmlns:a16="http://schemas.microsoft.com/office/drawing/2014/main" id="{0CEC10D9-AD8E-424E-FD9B-5D72FDCE72E8}"/>
                  </a:ext>
                </a:extLst>
              </p:cNvPr>
              <p:cNvSpPr>
                <a:spLocks/>
              </p:cNvSpPr>
              <p:nvPr userDrawn="1"/>
            </p:nvSpPr>
            <p:spPr bwMode="auto">
              <a:xfrm>
                <a:off x="7150100" y="1325563"/>
                <a:ext cx="182562" cy="115887"/>
              </a:xfrm>
              <a:custGeom>
                <a:avLst/>
                <a:gdLst>
                  <a:gd name="T0" fmla="*/ 24 w 67"/>
                  <a:gd name="T1" fmla="*/ 43 h 43"/>
                  <a:gd name="T2" fmla="*/ 18 w 67"/>
                  <a:gd name="T3" fmla="*/ 42 h 43"/>
                  <a:gd name="T4" fmla="*/ 1 w 67"/>
                  <a:gd name="T5" fmla="*/ 30 h 43"/>
                  <a:gd name="T6" fmla="*/ 0 w 67"/>
                  <a:gd name="T7" fmla="*/ 27 h 43"/>
                  <a:gd name="T8" fmla="*/ 3 w 67"/>
                  <a:gd name="T9" fmla="*/ 27 h 43"/>
                  <a:gd name="T10" fmla="*/ 21 w 67"/>
                  <a:gd name="T11" fmla="*/ 38 h 43"/>
                  <a:gd name="T12" fmla="*/ 27 w 67"/>
                  <a:gd name="T13" fmla="*/ 38 h 43"/>
                  <a:gd name="T14" fmla="*/ 63 w 67"/>
                  <a:gd name="T15" fmla="*/ 1 h 43"/>
                  <a:gd name="T16" fmla="*/ 66 w 67"/>
                  <a:gd name="T17" fmla="*/ 1 h 43"/>
                  <a:gd name="T18" fmla="*/ 66 w 67"/>
                  <a:gd name="T19" fmla="*/ 4 h 43"/>
                  <a:gd name="T20" fmla="*/ 30 w 67"/>
                  <a:gd name="T21" fmla="*/ 40 h 43"/>
                  <a:gd name="T22" fmla="*/ 24 w 67"/>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3">
                    <a:moveTo>
                      <a:pt x="24" y="43"/>
                    </a:moveTo>
                    <a:cubicBezTo>
                      <a:pt x="22" y="43"/>
                      <a:pt x="20" y="43"/>
                      <a:pt x="18" y="42"/>
                    </a:cubicBezTo>
                    <a:cubicBezTo>
                      <a:pt x="1" y="30"/>
                      <a:pt x="1" y="30"/>
                      <a:pt x="1" y="30"/>
                    </a:cubicBezTo>
                    <a:cubicBezTo>
                      <a:pt x="0" y="30"/>
                      <a:pt x="0" y="28"/>
                      <a:pt x="0" y="27"/>
                    </a:cubicBezTo>
                    <a:cubicBezTo>
                      <a:pt x="1" y="26"/>
                      <a:pt x="2" y="26"/>
                      <a:pt x="3" y="27"/>
                    </a:cubicBezTo>
                    <a:cubicBezTo>
                      <a:pt x="21" y="38"/>
                      <a:pt x="21" y="38"/>
                      <a:pt x="21" y="38"/>
                    </a:cubicBezTo>
                    <a:cubicBezTo>
                      <a:pt x="23" y="40"/>
                      <a:pt x="26" y="39"/>
                      <a:pt x="27" y="38"/>
                    </a:cubicBezTo>
                    <a:cubicBezTo>
                      <a:pt x="63" y="1"/>
                      <a:pt x="63" y="1"/>
                      <a:pt x="63" y="1"/>
                    </a:cubicBezTo>
                    <a:cubicBezTo>
                      <a:pt x="64" y="0"/>
                      <a:pt x="65" y="0"/>
                      <a:pt x="66" y="1"/>
                    </a:cubicBezTo>
                    <a:cubicBezTo>
                      <a:pt x="67" y="2"/>
                      <a:pt x="67" y="3"/>
                      <a:pt x="66" y="4"/>
                    </a:cubicBezTo>
                    <a:cubicBezTo>
                      <a:pt x="30" y="40"/>
                      <a:pt x="30" y="40"/>
                      <a:pt x="30" y="40"/>
                    </a:cubicBezTo>
                    <a:cubicBezTo>
                      <a:pt x="28" y="42"/>
                      <a:pt x="26" y="43"/>
                      <a:pt x="24" y="43"/>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任意多边形: 形状 88">
                <a:extLst>
                  <a:ext uri="{FF2B5EF4-FFF2-40B4-BE49-F238E27FC236}">
                    <a16:creationId xmlns:a16="http://schemas.microsoft.com/office/drawing/2014/main" id="{A68823E4-395E-C416-19C1-0645AA0BA6CD}"/>
                  </a:ext>
                </a:extLst>
              </p:cNvPr>
              <p:cNvSpPr>
                <a:spLocks noEditPoints="1"/>
              </p:cNvSpPr>
              <p:nvPr userDrawn="1"/>
            </p:nvSpPr>
            <p:spPr bwMode="auto">
              <a:xfrm>
                <a:off x="10174288" y="2862263"/>
                <a:ext cx="579437" cy="1000125"/>
              </a:xfrm>
              <a:custGeom>
                <a:avLst/>
                <a:gdLst>
                  <a:gd name="T0" fmla="*/ 154 w 213"/>
                  <a:gd name="T1" fmla="*/ 366 h 368"/>
                  <a:gd name="T2" fmla="*/ 174 w 213"/>
                  <a:gd name="T3" fmla="*/ 366 h 368"/>
                  <a:gd name="T4" fmla="*/ 124 w 213"/>
                  <a:gd name="T5" fmla="*/ 368 h 368"/>
                  <a:gd name="T6" fmla="*/ 140 w 213"/>
                  <a:gd name="T7" fmla="*/ 364 h 368"/>
                  <a:gd name="T8" fmla="*/ 188 w 213"/>
                  <a:gd name="T9" fmla="*/ 367 h 368"/>
                  <a:gd name="T10" fmla="*/ 201 w 213"/>
                  <a:gd name="T11" fmla="*/ 357 h 368"/>
                  <a:gd name="T12" fmla="*/ 188 w 213"/>
                  <a:gd name="T13" fmla="*/ 367 h 368"/>
                  <a:gd name="T14" fmla="*/ 210 w 213"/>
                  <a:gd name="T15" fmla="*/ 347 h 368"/>
                  <a:gd name="T16" fmla="*/ 209 w 213"/>
                  <a:gd name="T17" fmla="*/ 329 h 368"/>
                  <a:gd name="T18" fmla="*/ 213 w 213"/>
                  <a:gd name="T19" fmla="*/ 338 h 368"/>
                  <a:gd name="T20" fmla="*/ 211 w 213"/>
                  <a:gd name="T21" fmla="*/ 315 h 368"/>
                  <a:gd name="T22" fmla="*/ 211 w 213"/>
                  <a:gd name="T23" fmla="*/ 295 h 368"/>
                  <a:gd name="T24" fmla="*/ 211 w 213"/>
                  <a:gd name="T25" fmla="*/ 315 h 368"/>
                  <a:gd name="T26" fmla="*/ 209 w 213"/>
                  <a:gd name="T27" fmla="*/ 265 h 368"/>
                  <a:gd name="T28" fmla="*/ 213 w 213"/>
                  <a:gd name="T29" fmla="*/ 281 h 368"/>
                  <a:gd name="T30" fmla="*/ 209 w 213"/>
                  <a:gd name="T31" fmla="*/ 249 h 368"/>
                  <a:gd name="T32" fmla="*/ 213 w 213"/>
                  <a:gd name="T33" fmla="*/ 233 h 368"/>
                  <a:gd name="T34" fmla="*/ 211 w 213"/>
                  <a:gd name="T35" fmla="*/ 219 h 368"/>
                  <a:gd name="T36" fmla="*/ 211 w 213"/>
                  <a:gd name="T37" fmla="*/ 199 h 368"/>
                  <a:gd name="T38" fmla="*/ 211 w 213"/>
                  <a:gd name="T39" fmla="*/ 219 h 368"/>
                  <a:gd name="T40" fmla="*/ 209 w 213"/>
                  <a:gd name="T41" fmla="*/ 169 h 368"/>
                  <a:gd name="T42" fmla="*/ 213 w 213"/>
                  <a:gd name="T43" fmla="*/ 185 h 368"/>
                  <a:gd name="T44" fmla="*/ 209 w 213"/>
                  <a:gd name="T45" fmla="*/ 153 h 368"/>
                  <a:gd name="T46" fmla="*/ 213 w 213"/>
                  <a:gd name="T47" fmla="*/ 137 h 368"/>
                  <a:gd name="T48" fmla="*/ 211 w 213"/>
                  <a:gd name="T49" fmla="*/ 123 h 368"/>
                  <a:gd name="T50" fmla="*/ 208 w 213"/>
                  <a:gd name="T51" fmla="*/ 105 h 368"/>
                  <a:gd name="T52" fmla="*/ 213 w 213"/>
                  <a:gd name="T53" fmla="*/ 112 h 368"/>
                  <a:gd name="T54" fmla="*/ 202 w 213"/>
                  <a:gd name="T55" fmla="*/ 93 h 368"/>
                  <a:gd name="T56" fmla="*/ 186 w 213"/>
                  <a:gd name="T57" fmla="*/ 84 h 368"/>
                  <a:gd name="T58" fmla="*/ 203 w 213"/>
                  <a:gd name="T59" fmla="*/ 93 h 368"/>
                  <a:gd name="T60" fmla="*/ 27 w 213"/>
                  <a:gd name="T61" fmla="*/ 86 h 368"/>
                  <a:gd name="T62" fmla="*/ 30 w 213"/>
                  <a:gd name="T63" fmla="*/ 82 h 368"/>
                  <a:gd name="T64" fmla="*/ 44 w 213"/>
                  <a:gd name="T65" fmla="*/ 86 h 368"/>
                  <a:gd name="T66" fmla="*/ 172 w 213"/>
                  <a:gd name="T67" fmla="*/ 86 h 368"/>
                  <a:gd name="T68" fmla="*/ 156 w 213"/>
                  <a:gd name="T69" fmla="*/ 82 h 368"/>
                  <a:gd name="T70" fmla="*/ 172 w 213"/>
                  <a:gd name="T71" fmla="*/ 86 h 368"/>
                  <a:gd name="T72" fmla="*/ 122 w 213"/>
                  <a:gd name="T73" fmla="*/ 84 h 368"/>
                  <a:gd name="T74" fmla="*/ 142 w 213"/>
                  <a:gd name="T75" fmla="*/ 84 h 368"/>
                  <a:gd name="T76" fmla="*/ 92 w 213"/>
                  <a:gd name="T77" fmla="*/ 86 h 368"/>
                  <a:gd name="T78" fmla="*/ 108 w 213"/>
                  <a:gd name="T79" fmla="*/ 82 h 368"/>
                  <a:gd name="T80" fmla="*/ 76 w 213"/>
                  <a:gd name="T81" fmla="*/ 86 h 368"/>
                  <a:gd name="T82" fmla="*/ 60 w 213"/>
                  <a:gd name="T83" fmla="*/ 82 h 368"/>
                  <a:gd name="T84" fmla="*/ 76 w 213"/>
                  <a:gd name="T85" fmla="*/ 86 h 368"/>
                  <a:gd name="T86" fmla="*/ 2 w 213"/>
                  <a:gd name="T87" fmla="*/ 66 h 368"/>
                  <a:gd name="T88" fmla="*/ 14 w 213"/>
                  <a:gd name="T89" fmla="*/ 77 h 368"/>
                  <a:gd name="T90" fmla="*/ 2 w 213"/>
                  <a:gd name="T91" fmla="*/ 52 h 368"/>
                  <a:gd name="T92" fmla="*/ 2 w 213"/>
                  <a:gd name="T93" fmla="*/ 32 h 368"/>
                  <a:gd name="T94" fmla="*/ 2 w 213"/>
                  <a:gd name="T95" fmla="*/ 52 h 368"/>
                  <a:gd name="T96" fmla="*/ 0 w 213"/>
                  <a:gd name="T97" fmla="*/ 2 h 368"/>
                  <a:gd name="T98" fmla="*/ 4 w 213"/>
                  <a:gd name="T99" fmla="*/ 1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368">
                    <a:moveTo>
                      <a:pt x="172" y="368"/>
                    </a:moveTo>
                    <a:cubicBezTo>
                      <a:pt x="156" y="368"/>
                      <a:pt x="156" y="368"/>
                      <a:pt x="156" y="368"/>
                    </a:cubicBezTo>
                    <a:cubicBezTo>
                      <a:pt x="155" y="368"/>
                      <a:pt x="154" y="367"/>
                      <a:pt x="154" y="366"/>
                    </a:cubicBezTo>
                    <a:cubicBezTo>
                      <a:pt x="154" y="365"/>
                      <a:pt x="155" y="364"/>
                      <a:pt x="156" y="364"/>
                    </a:cubicBezTo>
                    <a:cubicBezTo>
                      <a:pt x="172" y="364"/>
                      <a:pt x="172" y="364"/>
                      <a:pt x="172" y="364"/>
                    </a:cubicBezTo>
                    <a:cubicBezTo>
                      <a:pt x="173" y="364"/>
                      <a:pt x="174" y="365"/>
                      <a:pt x="174" y="366"/>
                    </a:cubicBezTo>
                    <a:cubicBezTo>
                      <a:pt x="174" y="367"/>
                      <a:pt x="173" y="368"/>
                      <a:pt x="172" y="368"/>
                    </a:cubicBezTo>
                    <a:close/>
                    <a:moveTo>
                      <a:pt x="140" y="368"/>
                    </a:moveTo>
                    <a:cubicBezTo>
                      <a:pt x="124" y="368"/>
                      <a:pt x="124" y="368"/>
                      <a:pt x="124" y="368"/>
                    </a:cubicBezTo>
                    <a:cubicBezTo>
                      <a:pt x="123" y="368"/>
                      <a:pt x="122" y="367"/>
                      <a:pt x="122" y="366"/>
                    </a:cubicBezTo>
                    <a:cubicBezTo>
                      <a:pt x="122" y="365"/>
                      <a:pt x="123" y="364"/>
                      <a:pt x="124" y="364"/>
                    </a:cubicBezTo>
                    <a:cubicBezTo>
                      <a:pt x="140" y="364"/>
                      <a:pt x="140" y="364"/>
                      <a:pt x="140" y="364"/>
                    </a:cubicBezTo>
                    <a:cubicBezTo>
                      <a:pt x="141" y="364"/>
                      <a:pt x="142" y="365"/>
                      <a:pt x="142" y="366"/>
                    </a:cubicBezTo>
                    <a:cubicBezTo>
                      <a:pt x="142" y="367"/>
                      <a:pt x="141" y="368"/>
                      <a:pt x="140" y="368"/>
                    </a:cubicBezTo>
                    <a:close/>
                    <a:moveTo>
                      <a:pt x="188" y="367"/>
                    </a:moveTo>
                    <a:cubicBezTo>
                      <a:pt x="187" y="367"/>
                      <a:pt x="186" y="367"/>
                      <a:pt x="186" y="366"/>
                    </a:cubicBezTo>
                    <a:cubicBezTo>
                      <a:pt x="186" y="365"/>
                      <a:pt x="187" y="364"/>
                      <a:pt x="188" y="363"/>
                    </a:cubicBezTo>
                    <a:cubicBezTo>
                      <a:pt x="193" y="362"/>
                      <a:pt x="197" y="360"/>
                      <a:pt x="201" y="357"/>
                    </a:cubicBezTo>
                    <a:cubicBezTo>
                      <a:pt x="202" y="356"/>
                      <a:pt x="203" y="356"/>
                      <a:pt x="204" y="357"/>
                    </a:cubicBezTo>
                    <a:cubicBezTo>
                      <a:pt x="204" y="358"/>
                      <a:pt x="204" y="359"/>
                      <a:pt x="203" y="360"/>
                    </a:cubicBezTo>
                    <a:cubicBezTo>
                      <a:pt x="199" y="364"/>
                      <a:pt x="194" y="366"/>
                      <a:pt x="188" y="367"/>
                    </a:cubicBezTo>
                    <a:cubicBezTo>
                      <a:pt x="188" y="367"/>
                      <a:pt x="188" y="367"/>
                      <a:pt x="188" y="367"/>
                    </a:cubicBezTo>
                    <a:close/>
                    <a:moveTo>
                      <a:pt x="210" y="347"/>
                    </a:moveTo>
                    <a:cubicBezTo>
                      <a:pt x="210" y="347"/>
                      <a:pt x="210" y="347"/>
                      <a:pt x="210" y="347"/>
                    </a:cubicBezTo>
                    <a:cubicBezTo>
                      <a:pt x="209" y="346"/>
                      <a:pt x="208" y="345"/>
                      <a:pt x="208" y="344"/>
                    </a:cubicBezTo>
                    <a:cubicBezTo>
                      <a:pt x="209" y="342"/>
                      <a:pt x="209" y="340"/>
                      <a:pt x="209" y="338"/>
                    </a:cubicBezTo>
                    <a:cubicBezTo>
                      <a:pt x="209" y="329"/>
                      <a:pt x="209" y="329"/>
                      <a:pt x="209" y="329"/>
                    </a:cubicBezTo>
                    <a:cubicBezTo>
                      <a:pt x="209" y="328"/>
                      <a:pt x="210" y="327"/>
                      <a:pt x="211" y="327"/>
                    </a:cubicBezTo>
                    <a:cubicBezTo>
                      <a:pt x="212" y="327"/>
                      <a:pt x="213" y="328"/>
                      <a:pt x="213" y="329"/>
                    </a:cubicBezTo>
                    <a:cubicBezTo>
                      <a:pt x="213" y="338"/>
                      <a:pt x="213" y="338"/>
                      <a:pt x="213" y="338"/>
                    </a:cubicBezTo>
                    <a:cubicBezTo>
                      <a:pt x="213" y="340"/>
                      <a:pt x="213" y="343"/>
                      <a:pt x="212" y="345"/>
                    </a:cubicBezTo>
                    <a:cubicBezTo>
                      <a:pt x="212" y="346"/>
                      <a:pt x="211" y="347"/>
                      <a:pt x="210" y="347"/>
                    </a:cubicBezTo>
                    <a:close/>
                    <a:moveTo>
                      <a:pt x="211" y="315"/>
                    </a:moveTo>
                    <a:cubicBezTo>
                      <a:pt x="210" y="315"/>
                      <a:pt x="209" y="314"/>
                      <a:pt x="209" y="313"/>
                    </a:cubicBezTo>
                    <a:cubicBezTo>
                      <a:pt x="209" y="297"/>
                      <a:pt x="209" y="297"/>
                      <a:pt x="209" y="297"/>
                    </a:cubicBezTo>
                    <a:cubicBezTo>
                      <a:pt x="209" y="296"/>
                      <a:pt x="210" y="295"/>
                      <a:pt x="211" y="295"/>
                    </a:cubicBezTo>
                    <a:cubicBezTo>
                      <a:pt x="212" y="295"/>
                      <a:pt x="213" y="296"/>
                      <a:pt x="213" y="297"/>
                    </a:cubicBezTo>
                    <a:cubicBezTo>
                      <a:pt x="213" y="313"/>
                      <a:pt x="213" y="313"/>
                      <a:pt x="213" y="313"/>
                    </a:cubicBezTo>
                    <a:cubicBezTo>
                      <a:pt x="213" y="314"/>
                      <a:pt x="212" y="315"/>
                      <a:pt x="211" y="315"/>
                    </a:cubicBezTo>
                    <a:close/>
                    <a:moveTo>
                      <a:pt x="211" y="283"/>
                    </a:moveTo>
                    <a:cubicBezTo>
                      <a:pt x="210" y="283"/>
                      <a:pt x="209" y="282"/>
                      <a:pt x="209" y="281"/>
                    </a:cubicBezTo>
                    <a:cubicBezTo>
                      <a:pt x="209" y="265"/>
                      <a:pt x="209" y="265"/>
                      <a:pt x="209" y="265"/>
                    </a:cubicBezTo>
                    <a:cubicBezTo>
                      <a:pt x="209" y="264"/>
                      <a:pt x="210" y="263"/>
                      <a:pt x="211" y="263"/>
                    </a:cubicBezTo>
                    <a:cubicBezTo>
                      <a:pt x="212" y="263"/>
                      <a:pt x="213" y="264"/>
                      <a:pt x="213" y="265"/>
                    </a:cubicBezTo>
                    <a:cubicBezTo>
                      <a:pt x="213" y="281"/>
                      <a:pt x="213" y="281"/>
                      <a:pt x="213" y="281"/>
                    </a:cubicBezTo>
                    <a:cubicBezTo>
                      <a:pt x="213" y="282"/>
                      <a:pt x="212" y="283"/>
                      <a:pt x="211" y="283"/>
                    </a:cubicBezTo>
                    <a:close/>
                    <a:moveTo>
                      <a:pt x="211" y="251"/>
                    </a:moveTo>
                    <a:cubicBezTo>
                      <a:pt x="210" y="251"/>
                      <a:pt x="209" y="250"/>
                      <a:pt x="209" y="249"/>
                    </a:cubicBezTo>
                    <a:cubicBezTo>
                      <a:pt x="209" y="233"/>
                      <a:pt x="209" y="233"/>
                      <a:pt x="209" y="233"/>
                    </a:cubicBezTo>
                    <a:cubicBezTo>
                      <a:pt x="209" y="232"/>
                      <a:pt x="210" y="231"/>
                      <a:pt x="211" y="231"/>
                    </a:cubicBezTo>
                    <a:cubicBezTo>
                      <a:pt x="212" y="231"/>
                      <a:pt x="213" y="232"/>
                      <a:pt x="213" y="233"/>
                    </a:cubicBezTo>
                    <a:cubicBezTo>
                      <a:pt x="213" y="249"/>
                      <a:pt x="213" y="249"/>
                      <a:pt x="213" y="249"/>
                    </a:cubicBezTo>
                    <a:cubicBezTo>
                      <a:pt x="213" y="250"/>
                      <a:pt x="212" y="251"/>
                      <a:pt x="211" y="251"/>
                    </a:cubicBezTo>
                    <a:close/>
                    <a:moveTo>
                      <a:pt x="211" y="219"/>
                    </a:moveTo>
                    <a:cubicBezTo>
                      <a:pt x="210" y="219"/>
                      <a:pt x="209" y="218"/>
                      <a:pt x="209" y="217"/>
                    </a:cubicBezTo>
                    <a:cubicBezTo>
                      <a:pt x="209" y="201"/>
                      <a:pt x="209" y="201"/>
                      <a:pt x="209" y="201"/>
                    </a:cubicBezTo>
                    <a:cubicBezTo>
                      <a:pt x="209" y="200"/>
                      <a:pt x="210" y="199"/>
                      <a:pt x="211" y="199"/>
                    </a:cubicBezTo>
                    <a:cubicBezTo>
                      <a:pt x="212" y="199"/>
                      <a:pt x="213" y="200"/>
                      <a:pt x="213" y="201"/>
                    </a:cubicBezTo>
                    <a:cubicBezTo>
                      <a:pt x="213" y="217"/>
                      <a:pt x="213" y="217"/>
                      <a:pt x="213" y="217"/>
                    </a:cubicBezTo>
                    <a:cubicBezTo>
                      <a:pt x="213" y="218"/>
                      <a:pt x="212" y="219"/>
                      <a:pt x="211" y="219"/>
                    </a:cubicBezTo>
                    <a:close/>
                    <a:moveTo>
                      <a:pt x="211" y="187"/>
                    </a:moveTo>
                    <a:cubicBezTo>
                      <a:pt x="210" y="187"/>
                      <a:pt x="209" y="186"/>
                      <a:pt x="209" y="185"/>
                    </a:cubicBezTo>
                    <a:cubicBezTo>
                      <a:pt x="209" y="169"/>
                      <a:pt x="209" y="169"/>
                      <a:pt x="209" y="169"/>
                    </a:cubicBezTo>
                    <a:cubicBezTo>
                      <a:pt x="209" y="168"/>
                      <a:pt x="210" y="167"/>
                      <a:pt x="211" y="167"/>
                    </a:cubicBezTo>
                    <a:cubicBezTo>
                      <a:pt x="212" y="167"/>
                      <a:pt x="213" y="168"/>
                      <a:pt x="213" y="169"/>
                    </a:cubicBezTo>
                    <a:cubicBezTo>
                      <a:pt x="213" y="185"/>
                      <a:pt x="213" y="185"/>
                      <a:pt x="213" y="185"/>
                    </a:cubicBezTo>
                    <a:cubicBezTo>
                      <a:pt x="213" y="186"/>
                      <a:pt x="212" y="187"/>
                      <a:pt x="211" y="187"/>
                    </a:cubicBezTo>
                    <a:close/>
                    <a:moveTo>
                      <a:pt x="211" y="155"/>
                    </a:moveTo>
                    <a:cubicBezTo>
                      <a:pt x="210" y="155"/>
                      <a:pt x="209" y="154"/>
                      <a:pt x="209" y="153"/>
                    </a:cubicBezTo>
                    <a:cubicBezTo>
                      <a:pt x="209" y="137"/>
                      <a:pt x="209" y="137"/>
                      <a:pt x="209" y="137"/>
                    </a:cubicBezTo>
                    <a:cubicBezTo>
                      <a:pt x="209" y="136"/>
                      <a:pt x="210" y="135"/>
                      <a:pt x="211" y="135"/>
                    </a:cubicBezTo>
                    <a:cubicBezTo>
                      <a:pt x="212" y="135"/>
                      <a:pt x="213" y="136"/>
                      <a:pt x="213" y="137"/>
                    </a:cubicBezTo>
                    <a:cubicBezTo>
                      <a:pt x="213" y="153"/>
                      <a:pt x="213" y="153"/>
                      <a:pt x="213" y="153"/>
                    </a:cubicBezTo>
                    <a:cubicBezTo>
                      <a:pt x="213" y="154"/>
                      <a:pt x="212" y="155"/>
                      <a:pt x="211" y="155"/>
                    </a:cubicBezTo>
                    <a:close/>
                    <a:moveTo>
                      <a:pt x="211" y="123"/>
                    </a:moveTo>
                    <a:cubicBezTo>
                      <a:pt x="210" y="123"/>
                      <a:pt x="209" y="122"/>
                      <a:pt x="209" y="121"/>
                    </a:cubicBezTo>
                    <a:cubicBezTo>
                      <a:pt x="209" y="112"/>
                      <a:pt x="209" y="112"/>
                      <a:pt x="209" y="112"/>
                    </a:cubicBezTo>
                    <a:cubicBezTo>
                      <a:pt x="209" y="110"/>
                      <a:pt x="209" y="108"/>
                      <a:pt x="208" y="105"/>
                    </a:cubicBezTo>
                    <a:cubicBezTo>
                      <a:pt x="208" y="104"/>
                      <a:pt x="208" y="103"/>
                      <a:pt x="209" y="103"/>
                    </a:cubicBezTo>
                    <a:cubicBezTo>
                      <a:pt x="211" y="103"/>
                      <a:pt x="212" y="103"/>
                      <a:pt x="212" y="104"/>
                    </a:cubicBezTo>
                    <a:cubicBezTo>
                      <a:pt x="213" y="107"/>
                      <a:pt x="213" y="110"/>
                      <a:pt x="213" y="112"/>
                    </a:cubicBezTo>
                    <a:cubicBezTo>
                      <a:pt x="213" y="121"/>
                      <a:pt x="213" y="121"/>
                      <a:pt x="213" y="121"/>
                    </a:cubicBezTo>
                    <a:cubicBezTo>
                      <a:pt x="213" y="122"/>
                      <a:pt x="212" y="123"/>
                      <a:pt x="211" y="123"/>
                    </a:cubicBezTo>
                    <a:close/>
                    <a:moveTo>
                      <a:pt x="202" y="93"/>
                    </a:moveTo>
                    <a:cubicBezTo>
                      <a:pt x="201" y="93"/>
                      <a:pt x="201" y="93"/>
                      <a:pt x="200" y="93"/>
                    </a:cubicBezTo>
                    <a:cubicBezTo>
                      <a:pt x="197" y="89"/>
                      <a:pt x="192" y="87"/>
                      <a:pt x="187" y="86"/>
                    </a:cubicBezTo>
                    <a:cubicBezTo>
                      <a:pt x="186" y="86"/>
                      <a:pt x="185" y="85"/>
                      <a:pt x="186" y="84"/>
                    </a:cubicBezTo>
                    <a:cubicBezTo>
                      <a:pt x="186" y="83"/>
                      <a:pt x="187" y="82"/>
                      <a:pt x="188" y="83"/>
                    </a:cubicBezTo>
                    <a:cubicBezTo>
                      <a:pt x="194" y="83"/>
                      <a:pt x="199" y="86"/>
                      <a:pt x="203" y="90"/>
                    </a:cubicBezTo>
                    <a:cubicBezTo>
                      <a:pt x="204" y="91"/>
                      <a:pt x="204" y="92"/>
                      <a:pt x="203" y="93"/>
                    </a:cubicBezTo>
                    <a:cubicBezTo>
                      <a:pt x="203" y="93"/>
                      <a:pt x="202" y="93"/>
                      <a:pt x="202" y="93"/>
                    </a:cubicBezTo>
                    <a:close/>
                    <a:moveTo>
                      <a:pt x="30" y="86"/>
                    </a:moveTo>
                    <a:cubicBezTo>
                      <a:pt x="29" y="86"/>
                      <a:pt x="28" y="86"/>
                      <a:pt x="27" y="86"/>
                    </a:cubicBezTo>
                    <a:cubicBezTo>
                      <a:pt x="26" y="86"/>
                      <a:pt x="25" y="85"/>
                      <a:pt x="26" y="84"/>
                    </a:cubicBezTo>
                    <a:cubicBezTo>
                      <a:pt x="26" y="83"/>
                      <a:pt x="27" y="82"/>
                      <a:pt x="28" y="82"/>
                    </a:cubicBezTo>
                    <a:cubicBezTo>
                      <a:pt x="29" y="82"/>
                      <a:pt x="29" y="82"/>
                      <a:pt x="30" y="82"/>
                    </a:cubicBezTo>
                    <a:cubicBezTo>
                      <a:pt x="44" y="82"/>
                      <a:pt x="44" y="82"/>
                      <a:pt x="44" y="82"/>
                    </a:cubicBezTo>
                    <a:cubicBezTo>
                      <a:pt x="45" y="82"/>
                      <a:pt x="46" y="83"/>
                      <a:pt x="46" y="84"/>
                    </a:cubicBezTo>
                    <a:cubicBezTo>
                      <a:pt x="46" y="85"/>
                      <a:pt x="45" y="86"/>
                      <a:pt x="44" y="86"/>
                    </a:cubicBezTo>
                    <a:cubicBezTo>
                      <a:pt x="30" y="86"/>
                      <a:pt x="30" y="86"/>
                      <a:pt x="30" y="86"/>
                    </a:cubicBezTo>
                    <a:cubicBezTo>
                      <a:pt x="30" y="86"/>
                      <a:pt x="30" y="86"/>
                      <a:pt x="30" y="86"/>
                    </a:cubicBezTo>
                    <a:close/>
                    <a:moveTo>
                      <a:pt x="172" y="86"/>
                    </a:moveTo>
                    <a:cubicBezTo>
                      <a:pt x="156" y="86"/>
                      <a:pt x="156" y="86"/>
                      <a:pt x="156" y="86"/>
                    </a:cubicBezTo>
                    <a:cubicBezTo>
                      <a:pt x="154" y="86"/>
                      <a:pt x="154" y="85"/>
                      <a:pt x="154" y="84"/>
                    </a:cubicBezTo>
                    <a:cubicBezTo>
                      <a:pt x="154" y="83"/>
                      <a:pt x="154" y="82"/>
                      <a:pt x="156" y="82"/>
                    </a:cubicBezTo>
                    <a:cubicBezTo>
                      <a:pt x="172" y="82"/>
                      <a:pt x="172" y="82"/>
                      <a:pt x="172" y="82"/>
                    </a:cubicBezTo>
                    <a:cubicBezTo>
                      <a:pt x="173" y="82"/>
                      <a:pt x="174" y="83"/>
                      <a:pt x="174" y="84"/>
                    </a:cubicBezTo>
                    <a:cubicBezTo>
                      <a:pt x="174" y="85"/>
                      <a:pt x="173" y="86"/>
                      <a:pt x="172" y="86"/>
                    </a:cubicBezTo>
                    <a:close/>
                    <a:moveTo>
                      <a:pt x="140" y="86"/>
                    </a:moveTo>
                    <a:cubicBezTo>
                      <a:pt x="124" y="86"/>
                      <a:pt x="124" y="86"/>
                      <a:pt x="124" y="86"/>
                    </a:cubicBezTo>
                    <a:cubicBezTo>
                      <a:pt x="122" y="86"/>
                      <a:pt x="122" y="85"/>
                      <a:pt x="122" y="84"/>
                    </a:cubicBezTo>
                    <a:cubicBezTo>
                      <a:pt x="122" y="83"/>
                      <a:pt x="122" y="82"/>
                      <a:pt x="124" y="82"/>
                    </a:cubicBezTo>
                    <a:cubicBezTo>
                      <a:pt x="140" y="82"/>
                      <a:pt x="140" y="82"/>
                      <a:pt x="140" y="82"/>
                    </a:cubicBezTo>
                    <a:cubicBezTo>
                      <a:pt x="141" y="82"/>
                      <a:pt x="142" y="83"/>
                      <a:pt x="142" y="84"/>
                    </a:cubicBezTo>
                    <a:cubicBezTo>
                      <a:pt x="142" y="85"/>
                      <a:pt x="141" y="86"/>
                      <a:pt x="140" y="86"/>
                    </a:cubicBezTo>
                    <a:close/>
                    <a:moveTo>
                      <a:pt x="108" y="86"/>
                    </a:moveTo>
                    <a:cubicBezTo>
                      <a:pt x="92" y="86"/>
                      <a:pt x="92" y="86"/>
                      <a:pt x="92" y="86"/>
                    </a:cubicBezTo>
                    <a:cubicBezTo>
                      <a:pt x="90" y="86"/>
                      <a:pt x="90" y="85"/>
                      <a:pt x="90" y="84"/>
                    </a:cubicBezTo>
                    <a:cubicBezTo>
                      <a:pt x="90" y="83"/>
                      <a:pt x="90" y="82"/>
                      <a:pt x="92" y="82"/>
                    </a:cubicBezTo>
                    <a:cubicBezTo>
                      <a:pt x="108" y="82"/>
                      <a:pt x="108" y="82"/>
                      <a:pt x="108" y="82"/>
                    </a:cubicBezTo>
                    <a:cubicBezTo>
                      <a:pt x="109" y="82"/>
                      <a:pt x="110" y="83"/>
                      <a:pt x="110" y="84"/>
                    </a:cubicBezTo>
                    <a:cubicBezTo>
                      <a:pt x="110" y="85"/>
                      <a:pt x="109" y="86"/>
                      <a:pt x="108" y="86"/>
                    </a:cubicBezTo>
                    <a:close/>
                    <a:moveTo>
                      <a:pt x="76" y="86"/>
                    </a:moveTo>
                    <a:cubicBezTo>
                      <a:pt x="60" y="86"/>
                      <a:pt x="60" y="86"/>
                      <a:pt x="60" y="86"/>
                    </a:cubicBezTo>
                    <a:cubicBezTo>
                      <a:pt x="58" y="86"/>
                      <a:pt x="58" y="85"/>
                      <a:pt x="58" y="84"/>
                    </a:cubicBezTo>
                    <a:cubicBezTo>
                      <a:pt x="58" y="83"/>
                      <a:pt x="58" y="82"/>
                      <a:pt x="60" y="82"/>
                    </a:cubicBezTo>
                    <a:cubicBezTo>
                      <a:pt x="76" y="82"/>
                      <a:pt x="76" y="82"/>
                      <a:pt x="76" y="82"/>
                    </a:cubicBezTo>
                    <a:cubicBezTo>
                      <a:pt x="77" y="82"/>
                      <a:pt x="78" y="83"/>
                      <a:pt x="78" y="84"/>
                    </a:cubicBezTo>
                    <a:cubicBezTo>
                      <a:pt x="78" y="85"/>
                      <a:pt x="77" y="86"/>
                      <a:pt x="76" y="86"/>
                    </a:cubicBezTo>
                    <a:close/>
                    <a:moveTo>
                      <a:pt x="13" y="80"/>
                    </a:moveTo>
                    <a:cubicBezTo>
                      <a:pt x="12" y="80"/>
                      <a:pt x="12" y="80"/>
                      <a:pt x="12" y="80"/>
                    </a:cubicBezTo>
                    <a:cubicBezTo>
                      <a:pt x="7" y="76"/>
                      <a:pt x="4" y="72"/>
                      <a:pt x="2" y="66"/>
                    </a:cubicBezTo>
                    <a:cubicBezTo>
                      <a:pt x="1" y="65"/>
                      <a:pt x="2" y="64"/>
                      <a:pt x="3" y="64"/>
                    </a:cubicBezTo>
                    <a:cubicBezTo>
                      <a:pt x="4" y="63"/>
                      <a:pt x="5" y="64"/>
                      <a:pt x="5" y="65"/>
                    </a:cubicBezTo>
                    <a:cubicBezTo>
                      <a:pt x="7" y="69"/>
                      <a:pt x="10" y="74"/>
                      <a:pt x="14" y="77"/>
                    </a:cubicBezTo>
                    <a:cubicBezTo>
                      <a:pt x="15" y="77"/>
                      <a:pt x="15" y="79"/>
                      <a:pt x="14" y="79"/>
                    </a:cubicBezTo>
                    <a:cubicBezTo>
                      <a:pt x="14" y="80"/>
                      <a:pt x="13" y="80"/>
                      <a:pt x="13" y="80"/>
                    </a:cubicBezTo>
                    <a:close/>
                    <a:moveTo>
                      <a:pt x="2" y="52"/>
                    </a:moveTo>
                    <a:cubicBezTo>
                      <a:pt x="1" y="52"/>
                      <a:pt x="0" y="51"/>
                      <a:pt x="0" y="50"/>
                    </a:cubicBezTo>
                    <a:cubicBezTo>
                      <a:pt x="0" y="34"/>
                      <a:pt x="0" y="34"/>
                      <a:pt x="0" y="34"/>
                    </a:cubicBezTo>
                    <a:cubicBezTo>
                      <a:pt x="0" y="33"/>
                      <a:pt x="1" y="32"/>
                      <a:pt x="2" y="32"/>
                    </a:cubicBezTo>
                    <a:cubicBezTo>
                      <a:pt x="3" y="32"/>
                      <a:pt x="4" y="33"/>
                      <a:pt x="4" y="34"/>
                    </a:cubicBezTo>
                    <a:cubicBezTo>
                      <a:pt x="4" y="50"/>
                      <a:pt x="4" y="50"/>
                      <a:pt x="4" y="50"/>
                    </a:cubicBezTo>
                    <a:cubicBezTo>
                      <a:pt x="4" y="51"/>
                      <a:pt x="3" y="52"/>
                      <a:pt x="2" y="52"/>
                    </a:cubicBezTo>
                    <a:close/>
                    <a:moveTo>
                      <a:pt x="2" y="20"/>
                    </a:moveTo>
                    <a:cubicBezTo>
                      <a:pt x="1" y="20"/>
                      <a:pt x="0" y="19"/>
                      <a:pt x="0" y="18"/>
                    </a:cubicBezTo>
                    <a:cubicBezTo>
                      <a:pt x="0" y="2"/>
                      <a:pt x="0" y="2"/>
                      <a:pt x="0" y="2"/>
                    </a:cubicBezTo>
                    <a:cubicBezTo>
                      <a:pt x="0" y="1"/>
                      <a:pt x="1" y="0"/>
                      <a:pt x="2" y="0"/>
                    </a:cubicBezTo>
                    <a:cubicBezTo>
                      <a:pt x="3" y="0"/>
                      <a:pt x="4" y="1"/>
                      <a:pt x="4" y="2"/>
                    </a:cubicBezTo>
                    <a:cubicBezTo>
                      <a:pt x="4" y="18"/>
                      <a:pt x="4" y="18"/>
                      <a:pt x="4" y="18"/>
                    </a:cubicBezTo>
                    <a:cubicBezTo>
                      <a:pt x="4" y="19"/>
                      <a:pt x="3" y="20"/>
                      <a:pt x="2" y="2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任意多边形: 形状 89">
                <a:extLst>
                  <a:ext uri="{FF2B5EF4-FFF2-40B4-BE49-F238E27FC236}">
                    <a16:creationId xmlns:a16="http://schemas.microsoft.com/office/drawing/2014/main" id="{F354D680-215A-41A1-D5CB-41A6FA2E1C34}"/>
                  </a:ext>
                </a:extLst>
              </p:cNvPr>
              <p:cNvSpPr>
                <a:spLocks noEditPoints="1"/>
              </p:cNvSpPr>
              <p:nvPr userDrawn="1"/>
            </p:nvSpPr>
            <p:spPr bwMode="auto">
              <a:xfrm>
                <a:off x="9507538" y="1773238"/>
                <a:ext cx="525462" cy="323850"/>
              </a:xfrm>
              <a:custGeom>
                <a:avLst/>
                <a:gdLst>
                  <a:gd name="T0" fmla="*/ 190 w 194"/>
                  <a:gd name="T1" fmla="*/ 117 h 119"/>
                  <a:gd name="T2" fmla="*/ 192 w 194"/>
                  <a:gd name="T3" fmla="*/ 109 h 119"/>
                  <a:gd name="T4" fmla="*/ 194 w 194"/>
                  <a:gd name="T5" fmla="*/ 117 h 119"/>
                  <a:gd name="T6" fmla="*/ 192 w 194"/>
                  <a:gd name="T7" fmla="*/ 97 h 119"/>
                  <a:gd name="T8" fmla="*/ 190 w 194"/>
                  <a:gd name="T9" fmla="*/ 79 h 119"/>
                  <a:gd name="T10" fmla="*/ 194 w 194"/>
                  <a:gd name="T11" fmla="*/ 79 h 119"/>
                  <a:gd name="T12" fmla="*/ 192 w 194"/>
                  <a:gd name="T13" fmla="*/ 97 h 119"/>
                  <a:gd name="T14" fmla="*/ 190 w 194"/>
                  <a:gd name="T15" fmla="*/ 63 h 119"/>
                  <a:gd name="T16" fmla="*/ 192 w 194"/>
                  <a:gd name="T17" fmla="*/ 45 h 119"/>
                  <a:gd name="T18" fmla="*/ 194 w 194"/>
                  <a:gd name="T19" fmla="*/ 63 h 119"/>
                  <a:gd name="T20" fmla="*/ 192 w 194"/>
                  <a:gd name="T21" fmla="*/ 33 h 119"/>
                  <a:gd name="T22" fmla="*/ 190 w 194"/>
                  <a:gd name="T23" fmla="*/ 29 h 119"/>
                  <a:gd name="T24" fmla="*/ 188 w 194"/>
                  <a:gd name="T25" fmla="*/ 14 h 119"/>
                  <a:gd name="T26" fmla="*/ 194 w 194"/>
                  <a:gd name="T27" fmla="*/ 29 h 119"/>
                  <a:gd name="T28" fmla="*/ 192 w 194"/>
                  <a:gd name="T29" fmla="*/ 33 h 119"/>
                  <a:gd name="T30" fmla="*/ 177 w 194"/>
                  <a:gd name="T31" fmla="*/ 6 h 119"/>
                  <a:gd name="T32" fmla="*/ 162 w 194"/>
                  <a:gd name="T33" fmla="*/ 4 h 119"/>
                  <a:gd name="T34" fmla="*/ 162 w 194"/>
                  <a:gd name="T35" fmla="*/ 0 h 119"/>
                  <a:gd name="T36" fmla="*/ 178 w 194"/>
                  <a:gd name="T37" fmla="*/ 3 h 119"/>
                  <a:gd name="T38" fmla="*/ 178 w 194"/>
                  <a:gd name="T39" fmla="*/ 7 h 119"/>
                  <a:gd name="T40" fmla="*/ 130 w 194"/>
                  <a:gd name="T41" fmla="*/ 4 h 119"/>
                  <a:gd name="T42" fmla="*/ 130 w 194"/>
                  <a:gd name="T43" fmla="*/ 0 h 119"/>
                  <a:gd name="T44" fmla="*/ 148 w 194"/>
                  <a:gd name="T45" fmla="*/ 2 h 119"/>
                  <a:gd name="T46" fmla="*/ 114 w 194"/>
                  <a:gd name="T47" fmla="*/ 4 h 119"/>
                  <a:gd name="T48" fmla="*/ 96 w 194"/>
                  <a:gd name="T49" fmla="*/ 2 h 119"/>
                  <a:gd name="T50" fmla="*/ 114 w 194"/>
                  <a:gd name="T51" fmla="*/ 0 h 119"/>
                  <a:gd name="T52" fmla="*/ 114 w 194"/>
                  <a:gd name="T53" fmla="*/ 4 h 119"/>
                  <a:gd name="T54" fmla="*/ 66 w 194"/>
                  <a:gd name="T55" fmla="*/ 4 h 119"/>
                  <a:gd name="T56" fmla="*/ 66 w 194"/>
                  <a:gd name="T57" fmla="*/ 0 h 119"/>
                  <a:gd name="T58" fmla="*/ 84 w 194"/>
                  <a:gd name="T59" fmla="*/ 2 h 119"/>
                  <a:gd name="T60" fmla="*/ 50 w 194"/>
                  <a:gd name="T61" fmla="*/ 4 h 119"/>
                  <a:gd name="T62" fmla="*/ 32 w 194"/>
                  <a:gd name="T63" fmla="*/ 2 h 119"/>
                  <a:gd name="T64" fmla="*/ 50 w 194"/>
                  <a:gd name="T65" fmla="*/ 0 h 119"/>
                  <a:gd name="T66" fmla="*/ 50 w 194"/>
                  <a:gd name="T67" fmla="*/ 4 h 119"/>
                  <a:gd name="T68" fmla="*/ 2 w 194"/>
                  <a:gd name="T69" fmla="*/ 4 h 119"/>
                  <a:gd name="T70" fmla="*/ 2 w 194"/>
                  <a:gd name="T71" fmla="*/ 0 h 119"/>
                  <a:gd name="T72" fmla="*/ 20 w 194"/>
                  <a:gd name="T7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119">
                    <a:moveTo>
                      <a:pt x="192" y="119"/>
                    </a:moveTo>
                    <a:cubicBezTo>
                      <a:pt x="191" y="119"/>
                      <a:pt x="190" y="118"/>
                      <a:pt x="190" y="117"/>
                    </a:cubicBezTo>
                    <a:cubicBezTo>
                      <a:pt x="190" y="111"/>
                      <a:pt x="190" y="111"/>
                      <a:pt x="190" y="111"/>
                    </a:cubicBezTo>
                    <a:cubicBezTo>
                      <a:pt x="190" y="110"/>
                      <a:pt x="191" y="109"/>
                      <a:pt x="192" y="109"/>
                    </a:cubicBezTo>
                    <a:cubicBezTo>
                      <a:pt x="193" y="109"/>
                      <a:pt x="194" y="110"/>
                      <a:pt x="194" y="111"/>
                    </a:cubicBezTo>
                    <a:cubicBezTo>
                      <a:pt x="194" y="117"/>
                      <a:pt x="194" y="117"/>
                      <a:pt x="194" y="117"/>
                    </a:cubicBezTo>
                    <a:cubicBezTo>
                      <a:pt x="194" y="118"/>
                      <a:pt x="193" y="119"/>
                      <a:pt x="192" y="119"/>
                    </a:cubicBezTo>
                    <a:close/>
                    <a:moveTo>
                      <a:pt x="192" y="97"/>
                    </a:moveTo>
                    <a:cubicBezTo>
                      <a:pt x="191" y="97"/>
                      <a:pt x="190" y="96"/>
                      <a:pt x="190" y="95"/>
                    </a:cubicBezTo>
                    <a:cubicBezTo>
                      <a:pt x="190" y="79"/>
                      <a:pt x="190" y="79"/>
                      <a:pt x="190" y="79"/>
                    </a:cubicBezTo>
                    <a:cubicBezTo>
                      <a:pt x="190" y="78"/>
                      <a:pt x="191" y="77"/>
                      <a:pt x="192" y="77"/>
                    </a:cubicBezTo>
                    <a:cubicBezTo>
                      <a:pt x="193" y="77"/>
                      <a:pt x="194" y="78"/>
                      <a:pt x="194" y="79"/>
                    </a:cubicBezTo>
                    <a:cubicBezTo>
                      <a:pt x="194" y="95"/>
                      <a:pt x="194" y="95"/>
                      <a:pt x="194" y="95"/>
                    </a:cubicBezTo>
                    <a:cubicBezTo>
                      <a:pt x="194" y="96"/>
                      <a:pt x="193" y="97"/>
                      <a:pt x="192" y="97"/>
                    </a:cubicBezTo>
                    <a:close/>
                    <a:moveTo>
                      <a:pt x="192" y="65"/>
                    </a:moveTo>
                    <a:cubicBezTo>
                      <a:pt x="191" y="65"/>
                      <a:pt x="190" y="64"/>
                      <a:pt x="190" y="63"/>
                    </a:cubicBezTo>
                    <a:cubicBezTo>
                      <a:pt x="190" y="47"/>
                      <a:pt x="190" y="47"/>
                      <a:pt x="190" y="47"/>
                    </a:cubicBezTo>
                    <a:cubicBezTo>
                      <a:pt x="190" y="46"/>
                      <a:pt x="191" y="45"/>
                      <a:pt x="192" y="45"/>
                    </a:cubicBezTo>
                    <a:cubicBezTo>
                      <a:pt x="193" y="45"/>
                      <a:pt x="194" y="46"/>
                      <a:pt x="194" y="47"/>
                    </a:cubicBezTo>
                    <a:cubicBezTo>
                      <a:pt x="194" y="63"/>
                      <a:pt x="194" y="63"/>
                      <a:pt x="194" y="63"/>
                    </a:cubicBezTo>
                    <a:cubicBezTo>
                      <a:pt x="194" y="64"/>
                      <a:pt x="193" y="65"/>
                      <a:pt x="192" y="65"/>
                    </a:cubicBezTo>
                    <a:close/>
                    <a:moveTo>
                      <a:pt x="192" y="33"/>
                    </a:moveTo>
                    <a:cubicBezTo>
                      <a:pt x="191" y="33"/>
                      <a:pt x="190" y="32"/>
                      <a:pt x="190" y="31"/>
                    </a:cubicBezTo>
                    <a:cubicBezTo>
                      <a:pt x="190" y="29"/>
                      <a:pt x="190" y="29"/>
                      <a:pt x="190" y="29"/>
                    </a:cubicBezTo>
                    <a:cubicBezTo>
                      <a:pt x="190" y="24"/>
                      <a:pt x="189" y="20"/>
                      <a:pt x="187" y="17"/>
                    </a:cubicBezTo>
                    <a:cubicBezTo>
                      <a:pt x="187" y="16"/>
                      <a:pt x="187" y="14"/>
                      <a:pt x="188" y="14"/>
                    </a:cubicBezTo>
                    <a:cubicBezTo>
                      <a:pt x="189" y="13"/>
                      <a:pt x="190" y="14"/>
                      <a:pt x="191" y="15"/>
                    </a:cubicBezTo>
                    <a:cubicBezTo>
                      <a:pt x="193" y="19"/>
                      <a:pt x="194" y="24"/>
                      <a:pt x="194" y="29"/>
                    </a:cubicBezTo>
                    <a:cubicBezTo>
                      <a:pt x="194" y="31"/>
                      <a:pt x="194" y="31"/>
                      <a:pt x="194" y="31"/>
                    </a:cubicBezTo>
                    <a:cubicBezTo>
                      <a:pt x="194" y="32"/>
                      <a:pt x="193" y="33"/>
                      <a:pt x="192" y="33"/>
                    </a:cubicBezTo>
                    <a:close/>
                    <a:moveTo>
                      <a:pt x="178" y="7"/>
                    </a:moveTo>
                    <a:cubicBezTo>
                      <a:pt x="177" y="7"/>
                      <a:pt x="177" y="7"/>
                      <a:pt x="177" y="6"/>
                    </a:cubicBezTo>
                    <a:cubicBezTo>
                      <a:pt x="173" y="5"/>
                      <a:pt x="169" y="4"/>
                      <a:pt x="165" y="4"/>
                    </a:cubicBezTo>
                    <a:cubicBezTo>
                      <a:pt x="162" y="4"/>
                      <a:pt x="162" y="4"/>
                      <a:pt x="162" y="4"/>
                    </a:cubicBezTo>
                    <a:cubicBezTo>
                      <a:pt x="161" y="4"/>
                      <a:pt x="160" y="3"/>
                      <a:pt x="160" y="2"/>
                    </a:cubicBezTo>
                    <a:cubicBezTo>
                      <a:pt x="160" y="1"/>
                      <a:pt x="161" y="0"/>
                      <a:pt x="162" y="0"/>
                    </a:cubicBezTo>
                    <a:cubicBezTo>
                      <a:pt x="165" y="0"/>
                      <a:pt x="165" y="0"/>
                      <a:pt x="165" y="0"/>
                    </a:cubicBezTo>
                    <a:cubicBezTo>
                      <a:pt x="170" y="0"/>
                      <a:pt x="174" y="1"/>
                      <a:pt x="178" y="3"/>
                    </a:cubicBezTo>
                    <a:cubicBezTo>
                      <a:pt x="179" y="3"/>
                      <a:pt x="180" y="5"/>
                      <a:pt x="179" y="6"/>
                    </a:cubicBezTo>
                    <a:cubicBezTo>
                      <a:pt x="179" y="6"/>
                      <a:pt x="178" y="7"/>
                      <a:pt x="178" y="7"/>
                    </a:cubicBezTo>
                    <a:close/>
                    <a:moveTo>
                      <a:pt x="146" y="4"/>
                    </a:moveTo>
                    <a:cubicBezTo>
                      <a:pt x="130" y="4"/>
                      <a:pt x="130" y="4"/>
                      <a:pt x="130" y="4"/>
                    </a:cubicBezTo>
                    <a:cubicBezTo>
                      <a:pt x="129" y="4"/>
                      <a:pt x="128" y="3"/>
                      <a:pt x="128" y="2"/>
                    </a:cubicBezTo>
                    <a:cubicBezTo>
                      <a:pt x="128" y="1"/>
                      <a:pt x="129" y="0"/>
                      <a:pt x="130" y="0"/>
                    </a:cubicBezTo>
                    <a:cubicBezTo>
                      <a:pt x="146" y="0"/>
                      <a:pt x="146" y="0"/>
                      <a:pt x="146" y="0"/>
                    </a:cubicBezTo>
                    <a:cubicBezTo>
                      <a:pt x="147" y="0"/>
                      <a:pt x="148" y="1"/>
                      <a:pt x="148" y="2"/>
                    </a:cubicBezTo>
                    <a:cubicBezTo>
                      <a:pt x="148" y="3"/>
                      <a:pt x="147" y="4"/>
                      <a:pt x="146" y="4"/>
                    </a:cubicBezTo>
                    <a:close/>
                    <a:moveTo>
                      <a:pt x="114" y="4"/>
                    </a:moveTo>
                    <a:cubicBezTo>
                      <a:pt x="98" y="4"/>
                      <a:pt x="98" y="4"/>
                      <a:pt x="98" y="4"/>
                    </a:cubicBezTo>
                    <a:cubicBezTo>
                      <a:pt x="97" y="4"/>
                      <a:pt x="96" y="3"/>
                      <a:pt x="96" y="2"/>
                    </a:cubicBezTo>
                    <a:cubicBezTo>
                      <a:pt x="96" y="1"/>
                      <a:pt x="97" y="0"/>
                      <a:pt x="98" y="0"/>
                    </a:cubicBezTo>
                    <a:cubicBezTo>
                      <a:pt x="114" y="0"/>
                      <a:pt x="114" y="0"/>
                      <a:pt x="114" y="0"/>
                    </a:cubicBezTo>
                    <a:cubicBezTo>
                      <a:pt x="115" y="0"/>
                      <a:pt x="116" y="1"/>
                      <a:pt x="116" y="2"/>
                    </a:cubicBezTo>
                    <a:cubicBezTo>
                      <a:pt x="116" y="3"/>
                      <a:pt x="115" y="4"/>
                      <a:pt x="114" y="4"/>
                    </a:cubicBezTo>
                    <a:close/>
                    <a:moveTo>
                      <a:pt x="82" y="4"/>
                    </a:moveTo>
                    <a:cubicBezTo>
                      <a:pt x="66" y="4"/>
                      <a:pt x="66" y="4"/>
                      <a:pt x="66" y="4"/>
                    </a:cubicBezTo>
                    <a:cubicBezTo>
                      <a:pt x="65" y="4"/>
                      <a:pt x="64" y="3"/>
                      <a:pt x="64" y="2"/>
                    </a:cubicBezTo>
                    <a:cubicBezTo>
                      <a:pt x="64" y="1"/>
                      <a:pt x="65" y="0"/>
                      <a:pt x="66" y="0"/>
                    </a:cubicBezTo>
                    <a:cubicBezTo>
                      <a:pt x="82" y="0"/>
                      <a:pt x="82" y="0"/>
                      <a:pt x="82" y="0"/>
                    </a:cubicBezTo>
                    <a:cubicBezTo>
                      <a:pt x="83" y="0"/>
                      <a:pt x="84" y="1"/>
                      <a:pt x="84" y="2"/>
                    </a:cubicBezTo>
                    <a:cubicBezTo>
                      <a:pt x="84" y="3"/>
                      <a:pt x="83" y="4"/>
                      <a:pt x="82" y="4"/>
                    </a:cubicBezTo>
                    <a:close/>
                    <a:moveTo>
                      <a:pt x="50" y="4"/>
                    </a:moveTo>
                    <a:cubicBezTo>
                      <a:pt x="34" y="4"/>
                      <a:pt x="34" y="4"/>
                      <a:pt x="34" y="4"/>
                    </a:cubicBezTo>
                    <a:cubicBezTo>
                      <a:pt x="33" y="4"/>
                      <a:pt x="32" y="3"/>
                      <a:pt x="32" y="2"/>
                    </a:cubicBezTo>
                    <a:cubicBezTo>
                      <a:pt x="32" y="1"/>
                      <a:pt x="33" y="0"/>
                      <a:pt x="34" y="0"/>
                    </a:cubicBezTo>
                    <a:cubicBezTo>
                      <a:pt x="50" y="0"/>
                      <a:pt x="50" y="0"/>
                      <a:pt x="50" y="0"/>
                    </a:cubicBezTo>
                    <a:cubicBezTo>
                      <a:pt x="51" y="0"/>
                      <a:pt x="52" y="1"/>
                      <a:pt x="52" y="2"/>
                    </a:cubicBezTo>
                    <a:cubicBezTo>
                      <a:pt x="52" y="3"/>
                      <a:pt x="51" y="4"/>
                      <a:pt x="50" y="4"/>
                    </a:cubicBezTo>
                    <a:close/>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任意多边形: 形状 90">
                <a:extLst>
                  <a:ext uri="{FF2B5EF4-FFF2-40B4-BE49-F238E27FC236}">
                    <a16:creationId xmlns:a16="http://schemas.microsoft.com/office/drawing/2014/main" id="{A3B741DF-F739-5268-9716-8950602B03A2}"/>
                  </a:ext>
                </a:extLst>
              </p:cNvPr>
              <p:cNvSpPr>
                <a:spLocks/>
              </p:cNvSpPr>
              <p:nvPr userDrawn="1"/>
            </p:nvSpPr>
            <p:spPr bwMode="auto">
              <a:xfrm>
                <a:off x="10566400" y="4306888"/>
                <a:ext cx="290512" cy="1042987"/>
              </a:xfrm>
              <a:custGeom>
                <a:avLst/>
                <a:gdLst>
                  <a:gd name="T0" fmla="*/ 0 w 107"/>
                  <a:gd name="T1" fmla="*/ 122 h 384"/>
                  <a:gd name="T2" fmla="*/ 107 w 107"/>
                  <a:gd name="T3" fmla="*/ 0 h 384"/>
                  <a:gd name="T4" fmla="*/ 0 w 107"/>
                  <a:gd name="T5" fmla="*/ 384 h 384"/>
                  <a:gd name="T6" fmla="*/ 0 w 107"/>
                  <a:gd name="T7" fmla="*/ 122 h 384"/>
                </a:gdLst>
                <a:ahLst/>
                <a:cxnLst>
                  <a:cxn ang="0">
                    <a:pos x="T0" y="T1"/>
                  </a:cxn>
                  <a:cxn ang="0">
                    <a:pos x="T2" y="T3"/>
                  </a:cxn>
                  <a:cxn ang="0">
                    <a:pos x="T4" y="T5"/>
                  </a:cxn>
                  <a:cxn ang="0">
                    <a:pos x="T6" y="T7"/>
                  </a:cxn>
                </a:cxnLst>
                <a:rect l="0" t="0" r="r" b="b"/>
                <a:pathLst>
                  <a:path w="107" h="384">
                    <a:moveTo>
                      <a:pt x="0" y="122"/>
                    </a:moveTo>
                    <a:cubicBezTo>
                      <a:pt x="0" y="122"/>
                      <a:pt x="49" y="3"/>
                      <a:pt x="107" y="0"/>
                    </a:cubicBezTo>
                    <a:cubicBezTo>
                      <a:pt x="107" y="0"/>
                      <a:pt x="70" y="318"/>
                      <a:pt x="0" y="384"/>
                    </a:cubicBezTo>
                    <a:lnTo>
                      <a:pt x="0" y="122"/>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形状 91">
                <a:extLst>
                  <a:ext uri="{FF2B5EF4-FFF2-40B4-BE49-F238E27FC236}">
                    <a16:creationId xmlns:a16="http://schemas.microsoft.com/office/drawing/2014/main" id="{C56F305B-BA0E-5A97-E3C7-BA9963C174A6}"/>
                  </a:ext>
                </a:extLst>
              </p:cNvPr>
              <p:cNvSpPr>
                <a:spLocks/>
              </p:cNvSpPr>
              <p:nvPr userDrawn="1"/>
            </p:nvSpPr>
            <p:spPr bwMode="auto">
              <a:xfrm>
                <a:off x="10566400" y="5157788"/>
                <a:ext cx="382587" cy="382587"/>
              </a:xfrm>
              <a:custGeom>
                <a:avLst/>
                <a:gdLst>
                  <a:gd name="T0" fmla="*/ 141 w 141"/>
                  <a:gd name="T1" fmla="*/ 4 h 141"/>
                  <a:gd name="T2" fmla="*/ 0 w 141"/>
                  <a:gd name="T3" fmla="*/ 141 h 141"/>
                  <a:gd name="T4" fmla="*/ 0 w 141"/>
                  <a:gd name="T5" fmla="*/ 52 h 141"/>
                  <a:gd name="T6" fmla="*/ 141 w 141"/>
                  <a:gd name="T7" fmla="*/ 4 h 141"/>
                </a:gdLst>
                <a:ahLst/>
                <a:cxnLst>
                  <a:cxn ang="0">
                    <a:pos x="T0" y="T1"/>
                  </a:cxn>
                  <a:cxn ang="0">
                    <a:pos x="T2" y="T3"/>
                  </a:cxn>
                  <a:cxn ang="0">
                    <a:pos x="T4" y="T5"/>
                  </a:cxn>
                  <a:cxn ang="0">
                    <a:pos x="T6" y="T7"/>
                  </a:cxn>
                </a:cxnLst>
                <a:rect l="0" t="0" r="r" b="b"/>
                <a:pathLst>
                  <a:path w="141" h="141">
                    <a:moveTo>
                      <a:pt x="141" y="4"/>
                    </a:moveTo>
                    <a:cubicBezTo>
                      <a:pt x="141" y="4"/>
                      <a:pt x="69" y="117"/>
                      <a:pt x="0" y="141"/>
                    </a:cubicBezTo>
                    <a:cubicBezTo>
                      <a:pt x="0" y="52"/>
                      <a:pt x="0" y="52"/>
                      <a:pt x="0" y="52"/>
                    </a:cubicBezTo>
                    <a:cubicBezTo>
                      <a:pt x="0" y="52"/>
                      <a:pt x="70" y="0"/>
                      <a:pt x="141" y="4"/>
                    </a:cubicBez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任意多边形: 形状 92">
                <a:extLst>
                  <a:ext uri="{FF2B5EF4-FFF2-40B4-BE49-F238E27FC236}">
                    <a16:creationId xmlns:a16="http://schemas.microsoft.com/office/drawing/2014/main" id="{6763A889-A93A-1147-409E-3C8372FC10C1}"/>
                  </a:ext>
                </a:extLst>
              </p:cNvPr>
              <p:cNvSpPr>
                <a:spLocks/>
              </p:cNvSpPr>
              <p:nvPr userDrawn="1"/>
            </p:nvSpPr>
            <p:spPr bwMode="auto">
              <a:xfrm>
                <a:off x="10566400" y="5391150"/>
                <a:ext cx="382587" cy="238125"/>
              </a:xfrm>
              <a:custGeom>
                <a:avLst/>
                <a:gdLst>
                  <a:gd name="T0" fmla="*/ 0 w 141"/>
                  <a:gd name="T1" fmla="*/ 47 h 88"/>
                  <a:gd name="T2" fmla="*/ 141 w 141"/>
                  <a:gd name="T3" fmla="*/ 14 h 88"/>
                  <a:gd name="T4" fmla="*/ 82 w 141"/>
                  <a:gd name="T5" fmla="*/ 38 h 88"/>
                  <a:gd name="T6" fmla="*/ 0 w 141"/>
                  <a:gd name="T7" fmla="*/ 88 h 88"/>
                  <a:gd name="T8" fmla="*/ 0 w 141"/>
                  <a:gd name="T9" fmla="*/ 47 h 88"/>
                </a:gdLst>
                <a:ahLst/>
                <a:cxnLst>
                  <a:cxn ang="0">
                    <a:pos x="T0" y="T1"/>
                  </a:cxn>
                  <a:cxn ang="0">
                    <a:pos x="T2" y="T3"/>
                  </a:cxn>
                  <a:cxn ang="0">
                    <a:pos x="T4" y="T5"/>
                  </a:cxn>
                  <a:cxn ang="0">
                    <a:pos x="T6" y="T7"/>
                  </a:cxn>
                  <a:cxn ang="0">
                    <a:pos x="T8" y="T9"/>
                  </a:cxn>
                </a:cxnLst>
                <a:rect l="0" t="0" r="r" b="b"/>
                <a:pathLst>
                  <a:path w="141" h="88">
                    <a:moveTo>
                      <a:pt x="0" y="47"/>
                    </a:moveTo>
                    <a:cubicBezTo>
                      <a:pt x="0" y="47"/>
                      <a:pt x="56" y="0"/>
                      <a:pt x="141" y="14"/>
                    </a:cubicBezTo>
                    <a:cubicBezTo>
                      <a:pt x="141" y="14"/>
                      <a:pt x="96" y="25"/>
                      <a:pt x="82" y="38"/>
                    </a:cubicBezTo>
                    <a:cubicBezTo>
                      <a:pt x="82" y="38"/>
                      <a:pt x="24" y="88"/>
                      <a:pt x="0" y="88"/>
                    </a:cubicBezTo>
                    <a:lnTo>
                      <a:pt x="0" y="47"/>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矩形 93">
                <a:extLst>
                  <a:ext uri="{FF2B5EF4-FFF2-40B4-BE49-F238E27FC236}">
                    <a16:creationId xmlns:a16="http://schemas.microsoft.com/office/drawing/2014/main" id="{A4D0E60C-DB3B-81E4-FEAD-5B7598D30864}"/>
                  </a:ext>
                </a:extLst>
              </p:cNvPr>
              <p:cNvSpPr>
                <a:spLocks noChangeArrowheads="1"/>
              </p:cNvSpPr>
              <p:nvPr userDrawn="1"/>
            </p:nvSpPr>
            <p:spPr bwMode="auto">
              <a:xfrm>
                <a:off x="7069138" y="3606800"/>
                <a:ext cx="857250" cy="760412"/>
              </a:xfrm>
              <a:prstGeom prst="rect">
                <a:avLst/>
              </a:prstGeom>
              <a:solidFill>
                <a:srgbClr val="1F55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DCA7188B-6105-FF53-1B86-D23228D1B7B0}"/>
                  </a:ext>
                </a:extLst>
              </p:cNvPr>
              <p:cNvSpPr>
                <a:spLocks noChangeArrowheads="1"/>
              </p:cNvSpPr>
              <p:nvPr userDrawn="1"/>
            </p:nvSpPr>
            <p:spPr bwMode="auto">
              <a:xfrm>
                <a:off x="7138988" y="3541713"/>
                <a:ext cx="1009650" cy="763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矩形 95">
                <a:extLst>
                  <a:ext uri="{FF2B5EF4-FFF2-40B4-BE49-F238E27FC236}">
                    <a16:creationId xmlns:a16="http://schemas.microsoft.com/office/drawing/2014/main" id="{A8A7CFAF-7B42-03FB-5D81-538774ABE400}"/>
                  </a:ext>
                </a:extLst>
              </p:cNvPr>
              <p:cNvSpPr>
                <a:spLocks noChangeArrowheads="1"/>
              </p:cNvSpPr>
              <p:nvPr userDrawn="1"/>
            </p:nvSpPr>
            <p:spPr bwMode="auto">
              <a:xfrm>
                <a:off x="7240588" y="3986213"/>
                <a:ext cx="123825" cy="2063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矩形 96">
                <a:extLst>
                  <a:ext uri="{FF2B5EF4-FFF2-40B4-BE49-F238E27FC236}">
                    <a16:creationId xmlns:a16="http://schemas.microsoft.com/office/drawing/2014/main" id="{03C9CE2A-EAF1-DDAD-133D-76B76C0F3038}"/>
                  </a:ext>
                </a:extLst>
              </p:cNvPr>
              <p:cNvSpPr>
                <a:spLocks noChangeArrowheads="1"/>
              </p:cNvSpPr>
              <p:nvPr userDrawn="1"/>
            </p:nvSpPr>
            <p:spPr bwMode="auto">
              <a:xfrm>
                <a:off x="7475538" y="4024313"/>
                <a:ext cx="125412" cy="1682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矩形 97">
                <a:extLst>
                  <a:ext uri="{FF2B5EF4-FFF2-40B4-BE49-F238E27FC236}">
                    <a16:creationId xmlns:a16="http://schemas.microsoft.com/office/drawing/2014/main" id="{C6FB2B12-08EF-6CEF-D3E4-99D27AD0A928}"/>
                  </a:ext>
                </a:extLst>
              </p:cNvPr>
              <p:cNvSpPr>
                <a:spLocks noChangeArrowheads="1"/>
              </p:cNvSpPr>
              <p:nvPr userDrawn="1"/>
            </p:nvSpPr>
            <p:spPr bwMode="auto">
              <a:xfrm>
                <a:off x="7700963" y="3821113"/>
                <a:ext cx="125412" cy="3714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矩形 98">
                <a:extLst>
                  <a:ext uri="{FF2B5EF4-FFF2-40B4-BE49-F238E27FC236}">
                    <a16:creationId xmlns:a16="http://schemas.microsoft.com/office/drawing/2014/main" id="{3B0E0A25-262F-0AED-F2C2-A3FD934F6457}"/>
                  </a:ext>
                </a:extLst>
              </p:cNvPr>
              <p:cNvSpPr>
                <a:spLocks noChangeArrowheads="1"/>
              </p:cNvSpPr>
              <p:nvPr userDrawn="1"/>
            </p:nvSpPr>
            <p:spPr bwMode="auto">
              <a:xfrm>
                <a:off x="7926388" y="3636963"/>
                <a:ext cx="125412" cy="55562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形状 99">
                <a:extLst>
                  <a:ext uri="{FF2B5EF4-FFF2-40B4-BE49-F238E27FC236}">
                    <a16:creationId xmlns:a16="http://schemas.microsoft.com/office/drawing/2014/main" id="{CD427CB4-557B-B7F0-7F63-6217702D4925}"/>
                  </a:ext>
                </a:extLst>
              </p:cNvPr>
              <p:cNvSpPr>
                <a:spLocks/>
              </p:cNvSpPr>
              <p:nvPr userDrawn="1"/>
            </p:nvSpPr>
            <p:spPr bwMode="auto">
              <a:xfrm>
                <a:off x="6237288" y="1779588"/>
                <a:ext cx="1409700" cy="542925"/>
              </a:xfrm>
              <a:custGeom>
                <a:avLst/>
                <a:gdLst>
                  <a:gd name="T0" fmla="*/ 513 w 519"/>
                  <a:gd name="T1" fmla="*/ 200 h 200"/>
                  <a:gd name="T2" fmla="*/ 6 w 519"/>
                  <a:gd name="T3" fmla="*/ 200 h 200"/>
                  <a:gd name="T4" fmla="*/ 0 w 519"/>
                  <a:gd name="T5" fmla="*/ 194 h 200"/>
                  <a:gd name="T6" fmla="*/ 0 w 519"/>
                  <a:gd name="T7" fmla="*/ 6 h 200"/>
                  <a:gd name="T8" fmla="*/ 6 w 519"/>
                  <a:gd name="T9" fmla="*/ 0 h 200"/>
                  <a:gd name="T10" fmla="*/ 513 w 519"/>
                  <a:gd name="T11" fmla="*/ 0 h 200"/>
                  <a:gd name="T12" fmla="*/ 519 w 519"/>
                  <a:gd name="T13" fmla="*/ 6 h 200"/>
                  <a:gd name="T14" fmla="*/ 519 w 519"/>
                  <a:gd name="T15" fmla="*/ 194 h 200"/>
                  <a:gd name="T16" fmla="*/ 513 w 519"/>
                  <a:gd name="T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200">
                    <a:moveTo>
                      <a:pt x="513" y="200"/>
                    </a:moveTo>
                    <a:cubicBezTo>
                      <a:pt x="6" y="200"/>
                      <a:pt x="6" y="200"/>
                      <a:pt x="6" y="200"/>
                    </a:cubicBezTo>
                    <a:cubicBezTo>
                      <a:pt x="2" y="200"/>
                      <a:pt x="0" y="198"/>
                      <a:pt x="0" y="194"/>
                    </a:cubicBezTo>
                    <a:cubicBezTo>
                      <a:pt x="0" y="6"/>
                      <a:pt x="0" y="6"/>
                      <a:pt x="0" y="6"/>
                    </a:cubicBezTo>
                    <a:cubicBezTo>
                      <a:pt x="0" y="2"/>
                      <a:pt x="2" y="0"/>
                      <a:pt x="6" y="0"/>
                    </a:cubicBezTo>
                    <a:cubicBezTo>
                      <a:pt x="513" y="0"/>
                      <a:pt x="513" y="0"/>
                      <a:pt x="513" y="0"/>
                    </a:cubicBezTo>
                    <a:cubicBezTo>
                      <a:pt x="516" y="0"/>
                      <a:pt x="519" y="2"/>
                      <a:pt x="519" y="6"/>
                    </a:cubicBezTo>
                    <a:cubicBezTo>
                      <a:pt x="519" y="194"/>
                      <a:pt x="519" y="194"/>
                      <a:pt x="519" y="194"/>
                    </a:cubicBezTo>
                    <a:cubicBezTo>
                      <a:pt x="519" y="198"/>
                      <a:pt x="516" y="200"/>
                      <a:pt x="513" y="20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矩形 100">
                <a:extLst>
                  <a:ext uri="{FF2B5EF4-FFF2-40B4-BE49-F238E27FC236}">
                    <a16:creationId xmlns:a16="http://schemas.microsoft.com/office/drawing/2014/main" id="{B813F94A-83D1-34AD-1B39-217B900B38FF}"/>
                  </a:ext>
                </a:extLst>
              </p:cNvPr>
              <p:cNvSpPr>
                <a:spLocks noChangeArrowheads="1"/>
              </p:cNvSpPr>
              <p:nvPr userDrawn="1"/>
            </p:nvSpPr>
            <p:spPr bwMode="auto">
              <a:xfrm>
                <a:off x="6357938" y="1871663"/>
                <a:ext cx="347662" cy="347662"/>
              </a:xfrm>
              <a:prstGeom prst="rect">
                <a:avLst/>
              </a:prstGeom>
              <a:solidFill>
                <a:srgbClr val="F16A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形状 101">
                <a:extLst>
                  <a:ext uri="{FF2B5EF4-FFF2-40B4-BE49-F238E27FC236}">
                    <a16:creationId xmlns:a16="http://schemas.microsoft.com/office/drawing/2014/main" id="{D32EAC7F-D505-129C-7525-6C6C0EB174E4}"/>
                  </a:ext>
                </a:extLst>
              </p:cNvPr>
              <p:cNvSpPr>
                <a:spLocks/>
              </p:cNvSpPr>
              <p:nvPr userDrawn="1"/>
            </p:nvSpPr>
            <p:spPr bwMode="auto">
              <a:xfrm>
                <a:off x="6778625" y="1884363"/>
                <a:ext cx="742950" cy="65087"/>
              </a:xfrm>
              <a:custGeom>
                <a:avLst/>
                <a:gdLst>
                  <a:gd name="T0" fmla="*/ 262 w 274"/>
                  <a:gd name="T1" fmla="*/ 24 h 24"/>
                  <a:gd name="T2" fmla="*/ 12 w 274"/>
                  <a:gd name="T3" fmla="*/ 24 h 24"/>
                  <a:gd name="T4" fmla="*/ 0 w 274"/>
                  <a:gd name="T5" fmla="*/ 12 h 24"/>
                  <a:gd name="T6" fmla="*/ 0 w 274"/>
                  <a:gd name="T7" fmla="*/ 12 h 24"/>
                  <a:gd name="T8" fmla="*/ 12 w 274"/>
                  <a:gd name="T9" fmla="*/ 0 h 24"/>
                  <a:gd name="T10" fmla="*/ 262 w 274"/>
                  <a:gd name="T11" fmla="*/ 0 h 24"/>
                  <a:gd name="T12" fmla="*/ 274 w 274"/>
                  <a:gd name="T13" fmla="*/ 12 h 24"/>
                  <a:gd name="T14" fmla="*/ 274 w 274"/>
                  <a:gd name="T15" fmla="*/ 12 h 24"/>
                  <a:gd name="T16" fmla="*/ 262 w 27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4">
                    <a:moveTo>
                      <a:pt x="262" y="24"/>
                    </a:moveTo>
                    <a:cubicBezTo>
                      <a:pt x="12" y="24"/>
                      <a:pt x="12" y="24"/>
                      <a:pt x="12" y="24"/>
                    </a:cubicBezTo>
                    <a:cubicBezTo>
                      <a:pt x="6" y="24"/>
                      <a:pt x="0" y="19"/>
                      <a:pt x="0" y="12"/>
                    </a:cubicBezTo>
                    <a:cubicBezTo>
                      <a:pt x="0" y="12"/>
                      <a:pt x="0" y="12"/>
                      <a:pt x="0" y="12"/>
                    </a:cubicBezTo>
                    <a:cubicBezTo>
                      <a:pt x="0" y="6"/>
                      <a:pt x="6" y="0"/>
                      <a:pt x="12" y="0"/>
                    </a:cubicBezTo>
                    <a:cubicBezTo>
                      <a:pt x="262" y="0"/>
                      <a:pt x="262" y="0"/>
                      <a:pt x="262" y="0"/>
                    </a:cubicBezTo>
                    <a:cubicBezTo>
                      <a:pt x="269" y="0"/>
                      <a:pt x="274" y="6"/>
                      <a:pt x="274" y="12"/>
                    </a:cubicBezTo>
                    <a:cubicBezTo>
                      <a:pt x="274" y="12"/>
                      <a:pt x="274" y="12"/>
                      <a:pt x="274" y="12"/>
                    </a:cubicBezTo>
                    <a:cubicBezTo>
                      <a:pt x="274" y="19"/>
                      <a:pt x="269" y="24"/>
                      <a:pt x="262"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形状 102">
                <a:extLst>
                  <a:ext uri="{FF2B5EF4-FFF2-40B4-BE49-F238E27FC236}">
                    <a16:creationId xmlns:a16="http://schemas.microsoft.com/office/drawing/2014/main" id="{36678189-5583-A4DB-A2FF-825CEF519EE4}"/>
                  </a:ext>
                </a:extLst>
              </p:cNvPr>
              <p:cNvSpPr>
                <a:spLocks/>
              </p:cNvSpPr>
              <p:nvPr userDrawn="1"/>
            </p:nvSpPr>
            <p:spPr bwMode="auto">
              <a:xfrm>
                <a:off x="6778625" y="2017713"/>
                <a:ext cx="501650" cy="68262"/>
              </a:xfrm>
              <a:custGeom>
                <a:avLst/>
                <a:gdLst>
                  <a:gd name="T0" fmla="*/ 173 w 185"/>
                  <a:gd name="T1" fmla="*/ 25 h 25"/>
                  <a:gd name="T2" fmla="*/ 12 w 185"/>
                  <a:gd name="T3" fmla="*/ 25 h 25"/>
                  <a:gd name="T4" fmla="*/ 0 w 185"/>
                  <a:gd name="T5" fmla="*/ 13 h 25"/>
                  <a:gd name="T6" fmla="*/ 0 w 185"/>
                  <a:gd name="T7" fmla="*/ 13 h 25"/>
                  <a:gd name="T8" fmla="*/ 12 w 185"/>
                  <a:gd name="T9" fmla="*/ 0 h 25"/>
                  <a:gd name="T10" fmla="*/ 173 w 185"/>
                  <a:gd name="T11" fmla="*/ 0 h 25"/>
                  <a:gd name="T12" fmla="*/ 185 w 185"/>
                  <a:gd name="T13" fmla="*/ 13 h 25"/>
                  <a:gd name="T14" fmla="*/ 185 w 185"/>
                  <a:gd name="T15" fmla="*/ 13 h 25"/>
                  <a:gd name="T16" fmla="*/ 173 w 18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5">
                    <a:moveTo>
                      <a:pt x="173" y="25"/>
                    </a:moveTo>
                    <a:cubicBezTo>
                      <a:pt x="12" y="25"/>
                      <a:pt x="12" y="25"/>
                      <a:pt x="12" y="25"/>
                    </a:cubicBezTo>
                    <a:cubicBezTo>
                      <a:pt x="6" y="25"/>
                      <a:pt x="0" y="19"/>
                      <a:pt x="0" y="13"/>
                    </a:cubicBezTo>
                    <a:cubicBezTo>
                      <a:pt x="0" y="13"/>
                      <a:pt x="0" y="13"/>
                      <a:pt x="0" y="13"/>
                    </a:cubicBezTo>
                    <a:cubicBezTo>
                      <a:pt x="0" y="6"/>
                      <a:pt x="6" y="0"/>
                      <a:pt x="12" y="0"/>
                    </a:cubicBezTo>
                    <a:cubicBezTo>
                      <a:pt x="173" y="0"/>
                      <a:pt x="173" y="0"/>
                      <a:pt x="173" y="0"/>
                    </a:cubicBezTo>
                    <a:cubicBezTo>
                      <a:pt x="180" y="0"/>
                      <a:pt x="185" y="6"/>
                      <a:pt x="185" y="13"/>
                    </a:cubicBezTo>
                    <a:cubicBezTo>
                      <a:pt x="185" y="13"/>
                      <a:pt x="185" y="13"/>
                      <a:pt x="185" y="13"/>
                    </a:cubicBezTo>
                    <a:cubicBezTo>
                      <a:pt x="185" y="19"/>
                      <a:pt x="180" y="25"/>
                      <a:pt x="173" y="25"/>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形状 103">
                <a:extLst>
                  <a:ext uri="{FF2B5EF4-FFF2-40B4-BE49-F238E27FC236}">
                    <a16:creationId xmlns:a16="http://schemas.microsoft.com/office/drawing/2014/main" id="{0DEAE09E-7839-ACE7-1762-FEC69B2D3D32}"/>
                  </a:ext>
                </a:extLst>
              </p:cNvPr>
              <p:cNvSpPr>
                <a:spLocks/>
              </p:cNvSpPr>
              <p:nvPr userDrawn="1"/>
            </p:nvSpPr>
            <p:spPr bwMode="auto">
              <a:xfrm>
                <a:off x="6778625" y="2154238"/>
                <a:ext cx="238125" cy="65087"/>
              </a:xfrm>
              <a:custGeom>
                <a:avLst/>
                <a:gdLst>
                  <a:gd name="T0" fmla="*/ 76 w 88"/>
                  <a:gd name="T1" fmla="*/ 24 h 24"/>
                  <a:gd name="T2" fmla="*/ 12 w 88"/>
                  <a:gd name="T3" fmla="*/ 24 h 24"/>
                  <a:gd name="T4" fmla="*/ 0 w 88"/>
                  <a:gd name="T5" fmla="*/ 12 h 24"/>
                  <a:gd name="T6" fmla="*/ 0 w 88"/>
                  <a:gd name="T7" fmla="*/ 12 h 24"/>
                  <a:gd name="T8" fmla="*/ 12 w 88"/>
                  <a:gd name="T9" fmla="*/ 0 h 24"/>
                  <a:gd name="T10" fmla="*/ 76 w 88"/>
                  <a:gd name="T11" fmla="*/ 0 h 24"/>
                  <a:gd name="T12" fmla="*/ 88 w 88"/>
                  <a:gd name="T13" fmla="*/ 12 h 24"/>
                  <a:gd name="T14" fmla="*/ 88 w 88"/>
                  <a:gd name="T15" fmla="*/ 12 h 24"/>
                  <a:gd name="T16" fmla="*/ 76 w 8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4">
                    <a:moveTo>
                      <a:pt x="76" y="24"/>
                    </a:moveTo>
                    <a:cubicBezTo>
                      <a:pt x="12" y="24"/>
                      <a:pt x="12" y="24"/>
                      <a:pt x="12" y="24"/>
                    </a:cubicBezTo>
                    <a:cubicBezTo>
                      <a:pt x="6" y="24"/>
                      <a:pt x="0" y="19"/>
                      <a:pt x="0" y="12"/>
                    </a:cubicBezTo>
                    <a:cubicBezTo>
                      <a:pt x="0" y="12"/>
                      <a:pt x="0" y="12"/>
                      <a:pt x="0" y="12"/>
                    </a:cubicBezTo>
                    <a:cubicBezTo>
                      <a:pt x="0" y="5"/>
                      <a:pt x="6" y="0"/>
                      <a:pt x="12" y="0"/>
                    </a:cubicBezTo>
                    <a:cubicBezTo>
                      <a:pt x="76" y="0"/>
                      <a:pt x="76" y="0"/>
                      <a:pt x="76" y="0"/>
                    </a:cubicBezTo>
                    <a:cubicBezTo>
                      <a:pt x="83" y="0"/>
                      <a:pt x="88" y="5"/>
                      <a:pt x="88" y="12"/>
                    </a:cubicBezTo>
                    <a:cubicBezTo>
                      <a:pt x="88" y="12"/>
                      <a:pt x="88" y="12"/>
                      <a:pt x="88" y="12"/>
                    </a:cubicBezTo>
                    <a:cubicBezTo>
                      <a:pt x="88" y="19"/>
                      <a:pt x="83" y="24"/>
                      <a:pt x="76"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形状 104">
                <a:extLst>
                  <a:ext uri="{FF2B5EF4-FFF2-40B4-BE49-F238E27FC236}">
                    <a16:creationId xmlns:a16="http://schemas.microsoft.com/office/drawing/2014/main" id="{E6F1342F-19D4-3270-0723-E174DCD35E2D}"/>
                  </a:ext>
                </a:extLst>
              </p:cNvPr>
              <p:cNvSpPr>
                <a:spLocks/>
              </p:cNvSpPr>
              <p:nvPr userDrawn="1"/>
            </p:nvSpPr>
            <p:spPr bwMode="auto">
              <a:xfrm>
                <a:off x="6237288" y="2406650"/>
                <a:ext cx="1409700" cy="374650"/>
              </a:xfrm>
              <a:custGeom>
                <a:avLst/>
                <a:gdLst>
                  <a:gd name="T0" fmla="*/ 508 w 519"/>
                  <a:gd name="T1" fmla="*/ 138 h 138"/>
                  <a:gd name="T2" fmla="*/ 10 w 519"/>
                  <a:gd name="T3" fmla="*/ 138 h 138"/>
                  <a:gd name="T4" fmla="*/ 0 w 519"/>
                  <a:gd name="T5" fmla="*/ 128 h 138"/>
                  <a:gd name="T6" fmla="*/ 0 w 519"/>
                  <a:gd name="T7" fmla="*/ 11 h 138"/>
                  <a:gd name="T8" fmla="*/ 10 w 519"/>
                  <a:gd name="T9" fmla="*/ 0 h 138"/>
                  <a:gd name="T10" fmla="*/ 508 w 519"/>
                  <a:gd name="T11" fmla="*/ 0 h 138"/>
                  <a:gd name="T12" fmla="*/ 519 w 519"/>
                  <a:gd name="T13" fmla="*/ 11 h 138"/>
                  <a:gd name="T14" fmla="*/ 519 w 519"/>
                  <a:gd name="T15" fmla="*/ 128 h 138"/>
                  <a:gd name="T16" fmla="*/ 508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8" y="138"/>
                    </a:moveTo>
                    <a:cubicBezTo>
                      <a:pt x="10" y="138"/>
                      <a:pt x="10" y="138"/>
                      <a:pt x="10" y="138"/>
                    </a:cubicBezTo>
                    <a:cubicBezTo>
                      <a:pt x="5" y="138"/>
                      <a:pt x="0" y="133"/>
                      <a:pt x="0" y="128"/>
                    </a:cubicBezTo>
                    <a:cubicBezTo>
                      <a:pt x="0" y="11"/>
                      <a:pt x="0" y="11"/>
                      <a:pt x="0" y="11"/>
                    </a:cubicBezTo>
                    <a:cubicBezTo>
                      <a:pt x="0" y="5"/>
                      <a:pt x="5" y="0"/>
                      <a:pt x="10" y="0"/>
                    </a:cubicBezTo>
                    <a:cubicBezTo>
                      <a:pt x="508" y="0"/>
                      <a:pt x="508" y="0"/>
                      <a:pt x="508" y="0"/>
                    </a:cubicBezTo>
                    <a:cubicBezTo>
                      <a:pt x="514" y="0"/>
                      <a:pt x="519" y="5"/>
                      <a:pt x="519" y="11"/>
                    </a:cubicBezTo>
                    <a:cubicBezTo>
                      <a:pt x="519" y="128"/>
                      <a:pt x="519" y="128"/>
                      <a:pt x="519" y="128"/>
                    </a:cubicBezTo>
                    <a:cubicBezTo>
                      <a:pt x="519" y="133"/>
                      <a:pt x="514" y="138"/>
                      <a:pt x="508"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椭圆 105">
                <a:extLst>
                  <a:ext uri="{FF2B5EF4-FFF2-40B4-BE49-F238E27FC236}">
                    <a16:creationId xmlns:a16="http://schemas.microsoft.com/office/drawing/2014/main" id="{A09045FA-3B1D-0C7F-8611-735FB335B758}"/>
                  </a:ext>
                </a:extLst>
              </p:cNvPr>
              <p:cNvSpPr>
                <a:spLocks noChangeArrowheads="1"/>
              </p:cNvSpPr>
              <p:nvPr userDrawn="1"/>
            </p:nvSpPr>
            <p:spPr bwMode="auto">
              <a:xfrm>
                <a:off x="6357938" y="2493963"/>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形状 106">
                <a:extLst>
                  <a:ext uri="{FF2B5EF4-FFF2-40B4-BE49-F238E27FC236}">
                    <a16:creationId xmlns:a16="http://schemas.microsoft.com/office/drawing/2014/main" id="{802C7794-5FC0-65A2-E553-A89F27FCC7BE}"/>
                  </a:ext>
                </a:extLst>
              </p:cNvPr>
              <p:cNvSpPr>
                <a:spLocks/>
              </p:cNvSpPr>
              <p:nvPr userDrawn="1"/>
            </p:nvSpPr>
            <p:spPr bwMode="auto">
              <a:xfrm>
                <a:off x="6640513" y="2493963"/>
                <a:ext cx="909637" cy="61912"/>
              </a:xfrm>
              <a:custGeom>
                <a:avLst/>
                <a:gdLst>
                  <a:gd name="T0" fmla="*/ 323 w 335"/>
                  <a:gd name="T1" fmla="*/ 23 h 23"/>
                  <a:gd name="T2" fmla="*/ 12 w 335"/>
                  <a:gd name="T3" fmla="*/ 23 h 23"/>
                  <a:gd name="T4" fmla="*/ 0 w 335"/>
                  <a:gd name="T5" fmla="*/ 11 h 23"/>
                  <a:gd name="T6" fmla="*/ 0 w 335"/>
                  <a:gd name="T7" fmla="*/ 11 h 23"/>
                  <a:gd name="T8" fmla="*/ 12 w 335"/>
                  <a:gd name="T9" fmla="*/ 0 h 23"/>
                  <a:gd name="T10" fmla="*/ 323 w 335"/>
                  <a:gd name="T11" fmla="*/ 0 h 23"/>
                  <a:gd name="T12" fmla="*/ 335 w 335"/>
                  <a:gd name="T13" fmla="*/ 11 h 23"/>
                  <a:gd name="T14" fmla="*/ 335 w 335"/>
                  <a:gd name="T15" fmla="*/ 11 h 23"/>
                  <a:gd name="T16" fmla="*/ 323 w 335"/>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3">
                    <a:moveTo>
                      <a:pt x="323" y="23"/>
                    </a:moveTo>
                    <a:cubicBezTo>
                      <a:pt x="12" y="23"/>
                      <a:pt x="12" y="23"/>
                      <a:pt x="12" y="23"/>
                    </a:cubicBezTo>
                    <a:cubicBezTo>
                      <a:pt x="5" y="23"/>
                      <a:pt x="0" y="18"/>
                      <a:pt x="0" y="11"/>
                    </a:cubicBezTo>
                    <a:cubicBezTo>
                      <a:pt x="0" y="11"/>
                      <a:pt x="0" y="11"/>
                      <a:pt x="0" y="11"/>
                    </a:cubicBezTo>
                    <a:cubicBezTo>
                      <a:pt x="0" y="5"/>
                      <a:pt x="5" y="0"/>
                      <a:pt x="12" y="0"/>
                    </a:cubicBezTo>
                    <a:cubicBezTo>
                      <a:pt x="323" y="0"/>
                      <a:pt x="323" y="0"/>
                      <a:pt x="323" y="0"/>
                    </a:cubicBezTo>
                    <a:cubicBezTo>
                      <a:pt x="330" y="0"/>
                      <a:pt x="335" y="5"/>
                      <a:pt x="335" y="11"/>
                    </a:cubicBezTo>
                    <a:cubicBezTo>
                      <a:pt x="335" y="11"/>
                      <a:pt x="335" y="11"/>
                      <a:pt x="335" y="11"/>
                    </a:cubicBezTo>
                    <a:cubicBezTo>
                      <a:pt x="335" y="18"/>
                      <a:pt x="330" y="23"/>
                      <a:pt x="323"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任意多边形: 形状 107">
                <a:extLst>
                  <a:ext uri="{FF2B5EF4-FFF2-40B4-BE49-F238E27FC236}">
                    <a16:creationId xmlns:a16="http://schemas.microsoft.com/office/drawing/2014/main" id="{20A35804-ABF8-9F0D-51A6-EBA935310317}"/>
                  </a:ext>
                </a:extLst>
              </p:cNvPr>
              <p:cNvSpPr>
                <a:spLocks/>
              </p:cNvSpPr>
              <p:nvPr userDrawn="1"/>
            </p:nvSpPr>
            <p:spPr bwMode="auto">
              <a:xfrm>
                <a:off x="6640513" y="2628900"/>
                <a:ext cx="531812" cy="65087"/>
              </a:xfrm>
              <a:custGeom>
                <a:avLst/>
                <a:gdLst>
                  <a:gd name="T0" fmla="*/ 184 w 196"/>
                  <a:gd name="T1" fmla="*/ 24 h 24"/>
                  <a:gd name="T2" fmla="*/ 12 w 196"/>
                  <a:gd name="T3" fmla="*/ 24 h 24"/>
                  <a:gd name="T4" fmla="*/ 0 w 196"/>
                  <a:gd name="T5" fmla="*/ 12 h 24"/>
                  <a:gd name="T6" fmla="*/ 0 w 196"/>
                  <a:gd name="T7" fmla="*/ 12 h 24"/>
                  <a:gd name="T8" fmla="*/ 12 w 196"/>
                  <a:gd name="T9" fmla="*/ 0 h 24"/>
                  <a:gd name="T10" fmla="*/ 184 w 196"/>
                  <a:gd name="T11" fmla="*/ 0 h 24"/>
                  <a:gd name="T12" fmla="*/ 196 w 196"/>
                  <a:gd name="T13" fmla="*/ 12 h 24"/>
                  <a:gd name="T14" fmla="*/ 196 w 196"/>
                  <a:gd name="T15" fmla="*/ 12 h 24"/>
                  <a:gd name="T16" fmla="*/ 184 w 19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4">
                    <a:moveTo>
                      <a:pt x="184" y="24"/>
                    </a:moveTo>
                    <a:cubicBezTo>
                      <a:pt x="12" y="24"/>
                      <a:pt x="12" y="24"/>
                      <a:pt x="12" y="24"/>
                    </a:cubicBezTo>
                    <a:cubicBezTo>
                      <a:pt x="5" y="24"/>
                      <a:pt x="0" y="18"/>
                      <a:pt x="0" y="12"/>
                    </a:cubicBezTo>
                    <a:cubicBezTo>
                      <a:pt x="0" y="12"/>
                      <a:pt x="0" y="12"/>
                      <a:pt x="0" y="12"/>
                    </a:cubicBezTo>
                    <a:cubicBezTo>
                      <a:pt x="0" y="5"/>
                      <a:pt x="5" y="0"/>
                      <a:pt x="12" y="0"/>
                    </a:cubicBezTo>
                    <a:cubicBezTo>
                      <a:pt x="184" y="0"/>
                      <a:pt x="184" y="0"/>
                      <a:pt x="184" y="0"/>
                    </a:cubicBezTo>
                    <a:cubicBezTo>
                      <a:pt x="190" y="0"/>
                      <a:pt x="196" y="5"/>
                      <a:pt x="196" y="12"/>
                    </a:cubicBezTo>
                    <a:cubicBezTo>
                      <a:pt x="196" y="12"/>
                      <a:pt x="196" y="12"/>
                      <a:pt x="196" y="12"/>
                    </a:cubicBezTo>
                    <a:cubicBezTo>
                      <a:pt x="196" y="18"/>
                      <a:pt x="190" y="24"/>
                      <a:pt x="184"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任意多边形: 形状 108">
                <a:extLst>
                  <a:ext uri="{FF2B5EF4-FFF2-40B4-BE49-F238E27FC236}">
                    <a16:creationId xmlns:a16="http://schemas.microsoft.com/office/drawing/2014/main" id="{3A389010-83B2-17C0-F6F3-F064D2252D44}"/>
                  </a:ext>
                </a:extLst>
              </p:cNvPr>
              <p:cNvSpPr>
                <a:spLocks/>
              </p:cNvSpPr>
              <p:nvPr userDrawn="1"/>
            </p:nvSpPr>
            <p:spPr bwMode="auto">
              <a:xfrm>
                <a:off x="6237288" y="2865438"/>
                <a:ext cx="1409700" cy="374650"/>
              </a:xfrm>
              <a:custGeom>
                <a:avLst/>
                <a:gdLst>
                  <a:gd name="T0" fmla="*/ 509 w 519"/>
                  <a:gd name="T1" fmla="*/ 138 h 138"/>
                  <a:gd name="T2" fmla="*/ 10 w 519"/>
                  <a:gd name="T3" fmla="*/ 138 h 138"/>
                  <a:gd name="T4" fmla="*/ 0 w 519"/>
                  <a:gd name="T5" fmla="*/ 128 h 138"/>
                  <a:gd name="T6" fmla="*/ 0 w 519"/>
                  <a:gd name="T7" fmla="*/ 10 h 138"/>
                  <a:gd name="T8" fmla="*/ 10 w 519"/>
                  <a:gd name="T9" fmla="*/ 0 h 138"/>
                  <a:gd name="T10" fmla="*/ 509 w 519"/>
                  <a:gd name="T11" fmla="*/ 0 h 138"/>
                  <a:gd name="T12" fmla="*/ 519 w 519"/>
                  <a:gd name="T13" fmla="*/ 10 h 138"/>
                  <a:gd name="T14" fmla="*/ 519 w 519"/>
                  <a:gd name="T15" fmla="*/ 128 h 138"/>
                  <a:gd name="T16" fmla="*/ 509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9" y="138"/>
                    </a:moveTo>
                    <a:cubicBezTo>
                      <a:pt x="10" y="138"/>
                      <a:pt x="10" y="138"/>
                      <a:pt x="10" y="138"/>
                    </a:cubicBezTo>
                    <a:cubicBezTo>
                      <a:pt x="4" y="138"/>
                      <a:pt x="0" y="134"/>
                      <a:pt x="0" y="128"/>
                    </a:cubicBezTo>
                    <a:cubicBezTo>
                      <a:pt x="0" y="10"/>
                      <a:pt x="0" y="10"/>
                      <a:pt x="0" y="10"/>
                    </a:cubicBezTo>
                    <a:cubicBezTo>
                      <a:pt x="0" y="5"/>
                      <a:pt x="4" y="0"/>
                      <a:pt x="10" y="0"/>
                    </a:cubicBezTo>
                    <a:cubicBezTo>
                      <a:pt x="509" y="0"/>
                      <a:pt x="509" y="0"/>
                      <a:pt x="509" y="0"/>
                    </a:cubicBezTo>
                    <a:cubicBezTo>
                      <a:pt x="514" y="0"/>
                      <a:pt x="519" y="5"/>
                      <a:pt x="519" y="10"/>
                    </a:cubicBezTo>
                    <a:cubicBezTo>
                      <a:pt x="519" y="128"/>
                      <a:pt x="519" y="128"/>
                      <a:pt x="519" y="128"/>
                    </a:cubicBezTo>
                    <a:cubicBezTo>
                      <a:pt x="519" y="134"/>
                      <a:pt x="514" y="138"/>
                      <a:pt x="509"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椭圆 109">
                <a:extLst>
                  <a:ext uri="{FF2B5EF4-FFF2-40B4-BE49-F238E27FC236}">
                    <a16:creationId xmlns:a16="http://schemas.microsoft.com/office/drawing/2014/main" id="{AC75A3BF-F243-4415-CC09-5DE7A404610E}"/>
                  </a:ext>
                </a:extLst>
              </p:cNvPr>
              <p:cNvSpPr>
                <a:spLocks noChangeArrowheads="1"/>
              </p:cNvSpPr>
              <p:nvPr userDrawn="1"/>
            </p:nvSpPr>
            <p:spPr bwMode="auto">
              <a:xfrm>
                <a:off x="6357938" y="2952750"/>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任意多边形: 形状 110">
                <a:extLst>
                  <a:ext uri="{FF2B5EF4-FFF2-40B4-BE49-F238E27FC236}">
                    <a16:creationId xmlns:a16="http://schemas.microsoft.com/office/drawing/2014/main" id="{1A48858A-0EEB-3DA2-DBD9-B68D6D32B582}"/>
                  </a:ext>
                </a:extLst>
              </p:cNvPr>
              <p:cNvSpPr>
                <a:spLocks/>
              </p:cNvSpPr>
              <p:nvPr userDrawn="1"/>
            </p:nvSpPr>
            <p:spPr bwMode="auto">
              <a:xfrm>
                <a:off x="6640513" y="2949575"/>
                <a:ext cx="909637" cy="65087"/>
              </a:xfrm>
              <a:custGeom>
                <a:avLst/>
                <a:gdLst>
                  <a:gd name="T0" fmla="*/ 323 w 335"/>
                  <a:gd name="T1" fmla="*/ 24 h 24"/>
                  <a:gd name="T2" fmla="*/ 12 w 335"/>
                  <a:gd name="T3" fmla="*/ 24 h 24"/>
                  <a:gd name="T4" fmla="*/ 0 w 335"/>
                  <a:gd name="T5" fmla="*/ 12 h 24"/>
                  <a:gd name="T6" fmla="*/ 0 w 335"/>
                  <a:gd name="T7" fmla="*/ 12 h 24"/>
                  <a:gd name="T8" fmla="*/ 12 w 335"/>
                  <a:gd name="T9" fmla="*/ 0 h 24"/>
                  <a:gd name="T10" fmla="*/ 323 w 335"/>
                  <a:gd name="T11" fmla="*/ 0 h 24"/>
                  <a:gd name="T12" fmla="*/ 335 w 335"/>
                  <a:gd name="T13" fmla="*/ 12 h 24"/>
                  <a:gd name="T14" fmla="*/ 335 w 335"/>
                  <a:gd name="T15" fmla="*/ 12 h 24"/>
                  <a:gd name="T16" fmla="*/ 323 w 335"/>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4">
                    <a:moveTo>
                      <a:pt x="323" y="24"/>
                    </a:moveTo>
                    <a:cubicBezTo>
                      <a:pt x="12" y="24"/>
                      <a:pt x="12" y="24"/>
                      <a:pt x="12" y="24"/>
                    </a:cubicBezTo>
                    <a:cubicBezTo>
                      <a:pt x="5" y="24"/>
                      <a:pt x="0" y="19"/>
                      <a:pt x="0" y="12"/>
                    </a:cubicBezTo>
                    <a:cubicBezTo>
                      <a:pt x="0" y="12"/>
                      <a:pt x="0" y="12"/>
                      <a:pt x="0" y="12"/>
                    </a:cubicBezTo>
                    <a:cubicBezTo>
                      <a:pt x="0" y="6"/>
                      <a:pt x="5" y="0"/>
                      <a:pt x="12" y="0"/>
                    </a:cubicBezTo>
                    <a:cubicBezTo>
                      <a:pt x="323" y="0"/>
                      <a:pt x="323" y="0"/>
                      <a:pt x="323" y="0"/>
                    </a:cubicBezTo>
                    <a:cubicBezTo>
                      <a:pt x="330" y="0"/>
                      <a:pt x="335" y="6"/>
                      <a:pt x="335" y="12"/>
                    </a:cubicBezTo>
                    <a:cubicBezTo>
                      <a:pt x="335" y="12"/>
                      <a:pt x="335" y="12"/>
                      <a:pt x="335" y="12"/>
                    </a:cubicBezTo>
                    <a:cubicBezTo>
                      <a:pt x="335" y="19"/>
                      <a:pt x="330" y="24"/>
                      <a:pt x="323"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任意多边形: 形状 111">
                <a:extLst>
                  <a:ext uri="{FF2B5EF4-FFF2-40B4-BE49-F238E27FC236}">
                    <a16:creationId xmlns:a16="http://schemas.microsoft.com/office/drawing/2014/main" id="{74241D1F-BDFE-0CA0-02A2-A4A2C759E59D}"/>
                  </a:ext>
                </a:extLst>
              </p:cNvPr>
              <p:cNvSpPr>
                <a:spLocks/>
              </p:cNvSpPr>
              <p:nvPr userDrawn="1"/>
            </p:nvSpPr>
            <p:spPr bwMode="auto">
              <a:xfrm>
                <a:off x="6640513" y="3087688"/>
                <a:ext cx="531812" cy="63500"/>
              </a:xfrm>
              <a:custGeom>
                <a:avLst/>
                <a:gdLst>
                  <a:gd name="T0" fmla="*/ 184 w 196"/>
                  <a:gd name="T1" fmla="*/ 23 h 23"/>
                  <a:gd name="T2" fmla="*/ 12 w 196"/>
                  <a:gd name="T3" fmla="*/ 23 h 23"/>
                  <a:gd name="T4" fmla="*/ 0 w 196"/>
                  <a:gd name="T5" fmla="*/ 11 h 23"/>
                  <a:gd name="T6" fmla="*/ 0 w 196"/>
                  <a:gd name="T7" fmla="*/ 11 h 23"/>
                  <a:gd name="T8" fmla="*/ 12 w 196"/>
                  <a:gd name="T9" fmla="*/ 0 h 23"/>
                  <a:gd name="T10" fmla="*/ 184 w 196"/>
                  <a:gd name="T11" fmla="*/ 0 h 23"/>
                  <a:gd name="T12" fmla="*/ 196 w 196"/>
                  <a:gd name="T13" fmla="*/ 11 h 23"/>
                  <a:gd name="T14" fmla="*/ 196 w 196"/>
                  <a:gd name="T15" fmla="*/ 11 h 23"/>
                  <a:gd name="T16" fmla="*/ 184 w 196"/>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
                    <a:moveTo>
                      <a:pt x="184" y="23"/>
                    </a:moveTo>
                    <a:cubicBezTo>
                      <a:pt x="12" y="23"/>
                      <a:pt x="12" y="23"/>
                      <a:pt x="12" y="23"/>
                    </a:cubicBezTo>
                    <a:cubicBezTo>
                      <a:pt x="5" y="23"/>
                      <a:pt x="0" y="18"/>
                      <a:pt x="0" y="11"/>
                    </a:cubicBezTo>
                    <a:cubicBezTo>
                      <a:pt x="0" y="11"/>
                      <a:pt x="0" y="11"/>
                      <a:pt x="0" y="11"/>
                    </a:cubicBezTo>
                    <a:cubicBezTo>
                      <a:pt x="0" y="5"/>
                      <a:pt x="5" y="0"/>
                      <a:pt x="12" y="0"/>
                    </a:cubicBezTo>
                    <a:cubicBezTo>
                      <a:pt x="184" y="0"/>
                      <a:pt x="184" y="0"/>
                      <a:pt x="184" y="0"/>
                    </a:cubicBezTo>
                    <a:cubicBezTo>
                      <a:pt x="190" y="0"/>
                      <a:pt x="196" y="5"/>
                      <a:pt x="196" y="11"/>
                    </a:cubicBezTo>
                    <a:cubicBezTo>
                      <a:pt x="196" y="11"/>
                      <a:pt x="196" y="11"/>
                      <a:pt x="196" y="11"/>
                    </a:cubicBezTo>
                    <a:cubicBezTo>
                      <a:pt x="196" y="18"/>
                      <a:pt x="190" y="23"/>
                      <a:pt x="184"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任意多边形: 形状 112">
                <a:extLst>
                  <a:ext uri="{FF2B5EF4-FFF2-40B4-BE49-F238E27FC236}">
                    <a16:creationId xmlns:a16="http://schemas.microsoft.com/office/drawing/2014/main" id="{E6C0A05C-1FE1-C379-2CB6-7B8F979D808A}"/>
                  </a:ext>
                </a:extLst>
              </p:cNvPr>
              <p:cNvSpPr>
                <a:spLocks noEditPoints="1"/>
              </p:cNvSpPr>
              <p:nvPr userDrawn="1"/>
            </p:nvSpPr>
            <p:spPr bwMode="auto">
              <a:xfrm>
                <a:off x="6729413" y="1379538"/>
                <a:ext cx="344487" cy="339725"/>
              </a:xfrm>
              <a:custGeom>
                <a:avLst/>
                <a:gdLst>
                  <a:gd name="T0" fmla="*/ 2 w 127"/>
                  <a:gd name="T1" fmla="*/ 125 h 125"/>
                  <a:gd name="T2" fmla="*/ 0 w 127"/>
                  <a:gd name="T3" fmla="*/ 123 h 125"/>
                  <a:gd name="T4" fmla="*/ 0 w 127"/>
                  <a:gd name="T5" fmla="*/ 107 h 125"/>
                  <a:gd name="T6" fmla="*/ 2 w 127"/>
                  <a:gd name="T7" fmla="*/ 105 h 125"/>
                  <a:gd name="T8" fmla="*/ 4 w 127"/>
                  <a:gd name="T9" fmla="*/ 107 h 125"/>
                  <a:gd name="T10" fmla="*/ 4 w 127"/>
                  <a:gd name="T11" fmla="*/ 123 h 125"/>
                  <a:gd name="T12" fmla="*/ 2 w 127"/>
                  <a:gd name="T13" fmla="*/ 125 h 125"/>
                  <a:gd name="T14" fmla="*/ 2 w 127"/>
                  <a:gd name="T15" fmla="*/ 93 h 125"/>
                  <a:gd name="T16" fmla="*/ 0 w 127"/>
                  <a:gd name="T17" fmla="*/ 91 h 125"/>
                  <a:gd name="T18" fmla="*/ 0 w 127"/>
                  <a:gd name="T19" fmla="*/ 75 h 125"/>
                  <a:gd name="T20" fmla="*/ 2 w 127"/>
                  <a:gd name="T21" fmla="*/ 73 h 125"/>
                  <a:gd name="T22" fmla="*/ 4 w 127"/>
                  <a:gd name="T23" fmla="*/ 75 h 125"/>
                  <a:gd name="T24" fmla="*/ 4 w 127"/>
                  <a:gd name="T25" fmla="*/ 91 h 125"/>
                  <a:gd name="T26" fmla="*/ 2 w 127"/>
                  <a:gd name="T27" fmla="*/ 93 h 125"/>
                  <a:gd name="T28" fmla="*/ 2 w 127"/>
                  <a:gd name="T29" fmla="*/ 61 h 125"/>
                  <a:gd name="T30" fmla="*/ 0 w 127"/>
                  <a:gd name="T31" fmla="*/ 59 h 125"/>
                  <a:gd name="T32" fmla="*/ 0 w 127"/>
                  <a:gd name="T33" fmla="*/ 48 h 125"/>
                  <a:gd name="T34" fmla="*/ 1 w 127"/>
                  <a:gd name="T35" fmla="*/ 43 h 125"/>
                  <a:gd name="T36" fmla="*/ 3 w 127"/>
                  <a:gd name="T37" fmla="*/ 41 h 125"/>
                  <a:gd name="T38" fmla="*/ 5 w 127"/>
                  <a:gd name="T39" fmla="*/ 43 h 125"/>
                  <a:gd name="T40" fmla="*/ 4 w 127"/>
                  <a:gd name="T41" fmla="*/ 48 h 125"/>
                  <a:gd name="T42" fmla="*/ 4 w 127"/>
                  <a:gd name="T43" fmla="*/ 59 h 125"/>
                  <a:gd name="T44" fmla="*/ 2 w 127"/>
                  <a:gd name="T45" fmla="*/ 61 h 125"/>
                  <a:gd name="T46" fmla="*/ 7 w 127"/>
                  <a:gd name="T47" fmla="*/ 30 h 125"/>
                  <a:gd name="T48" fmla="*/ 6 w 127"/>
                  <a:gd name="T49" fmla="*/ 30 h 125"/>
                  <a:gd name="T50" fmla="*/ 5 w 127"/>
                  <a:gd name="T51" fmla="*/ 27 h 125"/>
                  <a:gd name="T52" fmla="*/ 15 w 127"/>
                  <a:gd name="T53" fmla="*/ 14 h 125"/>
                  <a:gd name="T54" fmla="*/ 18 w 127"/>
                  <a:gd name="T55" fmla="*/ 14 h 125"/>
                  <a:gd name="T56" fmla="*/ 18 w 127"/>
                  <a:gd name="T57" fmla="*/ 16 h 125"/>
                  <a:gd name="T58" fmla="*/ 9 w 127"/>
                  <a:gd name="T59" fmla="*/ 29 h 125"/>
                  <a:gd name="T60" fmla="*/ 7 w 127"/>
                  <a:gd name="T61" fmla="*/ 30 h 125"/>
                  <a:gd name="T62" fmla="*/ 29 w 127"/>
                  <a:gd name="T63" fmla="*/ 8 h 125"/>
                  <a:gd name="T64" fmla="*/ 28 w 127"/>
                  <a:gd name="T65" fmla="*/ 7 h 125"/>
                  <a:gd name="T66" fmla="*/ 29 w 127"/>
                  <a:gd name="T67" fmla="*/ 4 h 125"/>
                  <a:gd name="T68" fmla="*/ 45 w 127"/>
                  <a:gd name="T69" fmla="*/ 0 h 125"/>
                  <a:gd name="T70" fmla="*/ 47 w 127"/>
                  <a:gd name="T71" fmla="*/ 2 h 125"/>
                  <a:gd name="T72" fmla="*/ 45 w 127"/>
                  <a:gd name="T73" fmla="*/ 4 h 125"/>
                  <a:gd name="T74" fmla="*/ 30 w 127"/>
                  <a:gd name="T75" fmla="*/ 8 h 125"/>
                  <a:gd name="T76" fmla="*/ 29 w 127"/>
                  <a:gd name="T77" fmla="*/ 8 h 125"/>
                  <a:gd name="T78" fmla="*/ 125 w 127"/>
                  <a:gd name="T79" fmla="*/ 4 h 125"/>
                  <a:gd name="T80" fmla="*/ 123 w 127"/>
                  <a:gd name="T81" fmla="*/ 2 h 125"/>
                  <a:gd name="T82" fmla="*/ 125 w 127"/>
                  <a:gd name="T83" fmla="*/ 0 h 125"/>
                  <a:gd name="T84" fmla="*/ 125 w 127"/>
                  <a:gd name="T85" fmla="*/ 0 h 125"/>
                  <a:gd name="T86" fmla="*/ 127 w 127"/>
                  <a:gd name="T87" fmla="*/ 2 h 125"/>
                  <a:gd name="T88" fmla="*/ 125 w 127"/>
                  <a:gd name="T89" fmla="*/ 4 h 125"/>
                  <a:gd name="T90" fmla="*/ 109 w 127"/>
                  <a:gd name="T91" fmla="*/ 4 h 125"/>
                  <a:gd name="T92" fmla="*/ 93 w 127"/>
                  <a:gd name="T93" fmla="*/ 4 h 125"/>
                  <a:gd name="T94" fmla="*/ 91 w 127"/>
                  <a:gd name="T95" fmla="*/ 2 h 125"/>
                  <a:gd name="T96" fmla="*/ 93 w 127"/>
                  <a:gd name="T97" fmla="*/ 0 h 125"/>
                  <a:gd name="T98" fmla="*/ 109 w 127"/>
                  <a:gd name="T99" fmla="*/ 0 h 125"/>
                  <a:gd name="T100" fmla="*/ 111 w 127"/>
                  <a:gd name="T101" fmla="*/ 2 h 125"/>
                  <a:gd name="T102" fmla="*/ 109 w 127"/>
                  <a:gd name="T103" fmla="*/ 4 h 125"/>
                  <a:gd name="T104" fmla="*/ 77 w 127"/>
                  <a:gd name="T105" fmla="*/ 4 h 125"/>
                  <a:gd name="T106" fmla="*/ 61 w 127"/>
                  <a:gd name="T107" fmla="*/ 4 h 125"/>
                  <a:gd name="T108" fmla="*/ 59 w 127"/>
                  <a:gd name="T109" fmla="*/ 2 h 125"/>
                  <a:gd name="T110" fmla="*/ 61 w 127"/>
                  <a:gd name="T111" fmla="*/ 0 h 125"/>
                  <a:gd name="T112" fmla="*/ 77 w 127"/>
                  <a:gd name="T113" fmla="*/ 0 h 125"/>
                  <a:gd name="T114" fmla="*/ 79 w 127"/>
                  <a:gd name="T115" fmla="*/ 2 h 125"/>
                  <a:gd name="T116" fmla="*/ 77 w 127"/>
                  <a:gd name="T117" fmla="*/ 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25">
                    <a:moveTo>
                      <a:pt x="2" y="125"/>
                    </a:moveTo>
                    <a:cubicBezTo>
                      <a:pt x="1" y="125"/>
                      <a:pt x="0" y="124"/>
                      <a:pt x="0" y="123"/>
                    </a:cubicBezTo>
                    <a:cubicBezTo>
                      <a:pt x="0" y="107"/>
                      <a:pt x="0" y="107"/>
                      <a:pt x="0" y="107"/>
                    </a:cubicBezTo>
                    <a:cubicBezTo>
                      <a:pt x="0" y="106"/>
                      <a:pt x="1" y="105"/>
                      <a:pt x="2" y="105"/>
                    </a:cubicBezTo>
                    <a:cubicBezTo>
                      <a:pt x="4" y="105"/>
                      <a:pt x="4" y="106"/>
                      <a:pt x="4" y="107"/>
                    </a:cubicBezTo>
                    <a:cubicBezTo>
                      <a:pt x="4" y="123"/>
                      <a:pt x="4" y="123"/>
                      <a:pt x="4" y="123"/>
                    </a:cubicBezTo>
                    <a:cubicBezTo>
                      <a:pt x="4" y="124"/>
                      <a:pt x="4" y="125"/>
                      <a:pt x="2" y="125"/>
                    </a:cubicBezTo>
                    <a:close/>
                    <a:moveTo>
                      <a:pt x="2" y="93"/>
                    </a:moveTo>
                    <a:cubicBezTo>
                      <a:pt x="1" y="93"/>
                      <a:pt x="0" y="92"/>
                      <a:pt x="0" y="91"/>
                    </a:cubicBezTo>
                    <a:cubicBezTo>
                      <a:pt x="0" y="75"/>
                      <a:pt x="0" y="75"/>
                      <a:pt x="0" y="75"/>
                    </a:cubicBezTo>
                    <a:cubicBezTo>
                      <a:pt x="0" y="74"/>
                      <a:pt x="1" y="73"/>
                      <a:pt x="2" y="73"/>
                    </a:cubicBezTo>
                    <a:cubicBezTo>
                      <a:pt x="4" y="73"/>
                      <a:pt x="4" y="74"/>
                      <a:pt x="4" y="75"/>
                    </a:cubicBezTo>
                    <a:cubicBezTo>
                      <a:pt x="4" y="91"/>
                      <a:pt x="4" y="91"/>
                      <a:pt x="4" y="91"/>
                    </a:cubicBezTo>
                    <a:cubicBezTo>
                      <a:pt x="4" y="92"/>
                      <a:pt x="4" y="93"/>
                      <a:pt x="2" y="93"/>
                    </a:cubicBezTo>
                    <a:close/>
                    <a:moveTo>
                      <a:pt x="2" y="61"/>
                    </a:moveTo>
                    <a:cubicBezTo>
                      <a:pt x="1" y="61"/>
                      <a:pt x="0" y="60"/>
                      <a:pt x="0" y="59"/>
                    </a:cubicBezTo>
                    <a:cubicBezTo>
                      <a:pt x="0" y="48"/>
                      <a:pt x="0" y="48"/>
                      <a:pt x="0" y="48"/>
                    </a:cubicBezTo>
                    <a:cubicBezTo>
                      <a:pt x="0" y="46"/>
                      <a:pt x="1" y="45"/>
                      <a:pt x="1" y="43"/>
                    </a:cubicBezTo>
                    <a:cubicBezTo>
                      <a:pt x="1" y="42"/>
                      <a:pt x="2" y="41"/>
                      <a:pt x="3" y="41"/>
                    </a:cubicBezTo>
                    <a:cubicBezTo>
                      <a:pt x="4" y="41"/>
                      <a:pt x="5" y="42"/>
                      <a:pt x="5" y="43"/>
                    </a:cubicBezTo>
                    <a:cubicBezTo>
                      <a:pt x="5" y="45"/>
                      <a:pt x="4" y="46"/>
                      <a:pt x="4" y="48"/>
                    </a:cubicBezTo>
                    <a:cubicBezTo>
                      <a:pt x="4" y="59"/>
                      <a:pt x="4" y="59"/>
                      <a:pt x="4" y="59"/>
                    </a:cubicBezTo>
                    <a:cubicBezTo>
                      <a:pt x="4" y="60"/>
                      <a:pt x="4" y="61"/>
                      <a:pt x="2" y="61"/>
                    </a:cubicBezTo>
                    <a:close/>
                    <a:moveTo>
                      <a:pt x="7" y="30"/>
                    </a:moveTo>
                    <a:cubicBezTo>
                      <a:pt x="7" y="30"/>
                      <a:pt x="6" y="30"/>
                      <a:pt x="6" y="30"/>
                    </a:cubicBezTo>
                    <a:cubicBezTo>
                      <a:pt x="5" y="29"/>
                      <a:pt x="5" y="28"/>
                      <a:pt x="5" y="27"/>
                    </a:cubicBezTo>
                    <a:cubicBezTo>
                      <a:pt x="8" y="22"/>
                      <a:pt x="11" y="18"/>
                      <a:pt x="15" y="14"/>
                    </a:cubicBezTo>
                    <a:cubicBezTo>
                      <a:pt x="16" y="13"/>
                      <a:pt x="17" y="13"/>
                      <a:pt x="18" y="14"/>
                    </a:cubicBezTo>
                    <a:cubicBezTo>
                      <a:pt x="18" y="14"/>
                      <a:pt x="18" y="16"/>
                      <a:pt x="18" y="16"/>
                    </a:cubicBezTo>
                    <a:cubicBezTo>
                      <a:pt x="14" y="20"/>
                      <a:pt x="11" y="24"/>
                      <a:pt x="9" y="29"/>
                    </a:cubicBezTo>
                    <a:cubicBezTo>
                      <a:pt x="8" y="30"/>
                      <a:pt x="8" y="30"/>
                      <a:pt x="7" y="30"/>
                    </a:cubicBezTo>
                    <a:close/>
                    <a:moveTo>
                      <a:pt x="29" y="8"/>
                    </a:moveTo>
                    <a:cubicBezTo>
                      <a:pt x="29" y="8"/>
                      <a:pt x="28" y="8"/>
                      <a:pt x="28" y="7"/>
                    </a:cubicBezTo>
                    <a:cubicBezTo>
                      <a:pt x="27" y="6"/>
                      <a:pt x="28" y="5"/>
                      <a:pt x="29" y="4"/>
                    </a:cubicBezTo>
                    <a:cubicBezTo>
                      <a:pt x="34" y="2"/>
                      <a:pt x="39" y="0"/>
                      <a:pt x="45" y="0"/>
                    </a:cubicBezTo>
                    <a:cubicBezTo>
                      <a:pt x="46" y="0"/>
                      <a:pt x="47" y="1"/>
                      <a:pt x="47" y="2"/>
                    </a:cubicBezTo>
                    <a:cubicBezTo>
                      <a:pt x="47" y="3"/>
                      <a:pt x="46" y="4"/>
                      <a:pt x="45" y="4"/>
                    </a:cubicBezTo>
                    <a:cubicBezTo>
                      <a:pt x="40" y="4"/>
                      <a:pt x="35" y="6"/>
                      <a:pt x="30" y="8"/>
                    </a:cubicBezTo>
                    <a:cubicBezTo>
                      <a:pt x="30" y="8"/>
                      <a:pt x="30" y="8"/>
                      <a:pt x="29" y="8"/>
                    </a:cubicBezTo>
                    <a:close/>
                    <a:moveTo>
                      <a:pt x="125" y="4"/>
                    </a:moveTo>
                    <a:cubicBezTo>
                      <a:pt x="124" y="4"/>
                      <a:pt x="123" y="3"/>
                      <a:pt x="123" y="2"/>
                    </a:cubicBezTo>
                    <a:cubicBezTo>
                      <a:pt x="123" y="1"/>
                      <a:pt x="124" y="0"/>
                      <a:pt x="125" y="0"/>
                    </a:cubicBezTo>
                    <a:cubicBezTo>
                      <a:pt x="125" y="0"/>
                      <a:pt x="125" y="0"/>
                      <a:pt x="125" y="0"/>
                    </a:cubicBezTo>
                    <a:cubicBezTo>
                      <a:pt x="126" y="0"/>
                      <a:pt x="127" y="1"/>
                      <a:pt x="127" y="2"/>
                    </a:cubicBezTo>
                    <a:cubicBezTo>
                      <a:pt x="127" y="3"/>
                      <a:pt x="126" y="4"/>
                      <a:pt x="125" y="4"/>
                    </a:cubicBezTo>
                    <a:close/>
                    <a:moveTo>
                      <a:pt x="109" y="4"/>
                    </a:moveTo>
                    <a:cubicBezTo>
                      <a:pt x="93" y="4"/>
                      <a:pt x="93" y="4"/>
                      <a:pt x="93" y="4"/>
                    </a:cubicBezTo>
                    <a:cubicBezTo>
                      <a:pt x="92" y="4"/>
                      <a:pt x="91" y="3"/>
                      <a:pt x="91" y="2"/>
                    </a:cubicBezTo>
                    <a:cubicBezTo>
                      <a:pt x="91" y="1"/>
                      <a:pt x="92" y="0"/>
                      <a:pt x="93" y="0"/>
                    </a:cubicBezTo>
                    <a:cubicBezTo>
                      <a:pt x="109" y="0"/>
                      <a:pt x="109" y="0"/>
                      <a:pt x="109" y="0"/>
                    </a:cubicBezTo>
                    <a:cubicBezTo>
                      <a:pt x="110" y="0"/>
                      <a:pt x="111" y="1"/>
                      <a:pt x="111" y="2"/>
                    </a:cubicBezTo>
                    <a:cubicBezTo>
                      <a:pt x="111" y="3"/>
                      <a:pt x="110" y="4"/>
                      <a:pt x="109" y="4"/>
                    </a:cubicBezTo>
                    <a:close/>
                    <a:moveTo>
                      <a:pt x="77" y="4"/>
                    </a:moveTo>
                    <a:cubicBezTo>
                      <a:pt x="61" y="4"/>
                      <a:pt x="61" y="4"/>
                      <a:pt x="61" y="4"/>
                    </a:cubicBezTo>
                    <a:cubicBezTo>
                      <a:pt x="60" y="4"/>
                      <a:pt x="59" y="3"/>
                      <a:pt x="59" y="2"/>
                    </a:cubicBezTo>
                    <a:cubicBezTo>
                      <a:pt x="59" y="1"/>
                      <a:pt x="60" y="0"/>
                      <a:pt x="61" y="0"/>
                    </a:cubicBezTo>
                    <a:cubicBezTo>
                      <a:pt x="77" y="0"/>
                      <a:pt x="77" y="0"/>
                      <a:pt x="77" y="0"/>
                    </a:cubicBezTo>
                    <a:cubicBezTo>
                      <a:pt x="78" y="0"/>
                      <a:pt x="79" y="1"/>
                      <a:pt x="79" y="2"/>
                    </a:cubicBezTo>
                    <a:cubicBezTo>
                      <a:pt x="79" y="3"/>
                      <a:pt x="78" y="4"/>
                      <a:pt x="77"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6389648" y="5837829"/>
            <a:ext cx="5129251" cy="296271"/>
          </a:xfrm>
        </p:spPr>
        <p:txBody>
          <a:bodyPr vert="horz" lIns="91440" tIns="45720" rIns="91440" bIns="45720" rtlCol="0" anchor="ctr">
            <a:normAutofit/>
          </a:bodyPr>
          <a:lstStyle>
            <a:lvl1pPr marL="0" indent="0" algn="r">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5837829"/>
            <a:ext cx="5129251"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660400" y="2711812"/>
            <a:ext cx="5394364" cy="1173162"/>
          </a:xfrm>
        </p:spPr>
        <p:txBody>
          <a:bodyPr vert="horz" lIns="91440" tIns="45720" rIns="91440" bIns="45720" rtlCol="0" anchor="b">
            <a:normAutofit/>
          </a:bodyPr>
          <a:lstStyle>
            <a:lvl1pPr>
              <a:defRPr lang="zh-CN" altLang="en-US" sz="4000" b="1" dirty="0"/>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p:nvPr>
        </p:nvSpPr>
        <p:spPr>
          <a:xfrm>
            <a:off x="660400" y="3884974"/>
            <a:ext cx="5394364" cy="535853"/>
          </a:xfrm>
        </p:spPr>
        <p:txBody>
          <a:bodyPr vert="horz" lIns="91440" tIns="45720" rIns="91440" bIns="45720" rtlCol="0" anchor="t">
            <a:normAutofit/>
          </a:bodyPr>
          <a:lstStyle>
            <a:lvl1pPr marL="0" indent="0">
              <a:spcBef>
                <a:spcPts val="0"/>
              </a:spcBef>
              <a:buNone/>
              <a:defRPr lang="zh-CN" altLang="en-US" sz="1600"/>
            </a:lvl1pPr>
          </a:lstStyle>
          <a:p>
            <a:pPr marL="228600" lvl="0" indent="-228600" defTabSz="914354"/>
            <a:r>
              <a:rPr lang="en-US" altLang="zh-CN" dirty="0"/>
              <a:t>Click to edit Master subtitle style</a:t>
            </a:r>
            <a:endParaRPr lang="zh-CN" altLang="en-US" dirty="0"/>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2023/3/23</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2023/3/23</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E6EEFE">
            <a:alpha val="60000"/>
          </a:srgbClr>
        </a:solidFill>
        <a:effectLst/>
      </p:bgPr>
    </p:bg>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78B7F8BE-1BF4-6773-80D8-4240A6642623}"/>
              </a:ext>
            </a:extLst>
          </p:cNvPr>
          <p:cNvGrpSpPr/>
          <p:nvPr userDrawn="1"/>
        </p:nvGrpSpPr>
        <p:grpSpPr>
          <a:xfrm flipH="1">
            <a:off x="1016000" y="1597578"/>
            <a:ext cx="5206784" cy="4390472"/>
            <a:chOff x="5605463" y="1249363"/>
            <a:chExt cx="5913437" cy="4986337"/>
          </a:xfrm>
        </p:grpSpPr>
        <p:sp>
          <p:nvSpPr>
            <p:cNvPr id="10" name="矩形 9">
              <a:extLst>
                <a:ext uri="{FF2B5EF4-FFF2-40B4-BE49-F238E27FC236}">
                  <a16:creationId xmlns:a16="http://schemas.microsoft.com/office/drawing/2014/main" id="{BFAC9E52-A8C7-0152-9414-AC9BF4CA07C7}"/>
                </a:ext>
              </a:extLst>
            </p:cNvPr>
            <p:cNvSpPr>
              <a:spLocks noChangeAspect="1" noChangeArrowheads="1" noTextEdit="1"/>
            </p:cNvSpPr>
            <p:nvPr userDrawn="1"/>
          </p:nvSpPr>
          <p:spPr bwMode="auto">
            <a:xfrm>
              <a:off x="5605463" y="1249363"/>
              <a:ext cx="5913437"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任意多边形: 形状 11">
              <a:extLst>
                <a:ext uri="{FF2B5EF4-FFF2-40B4-BE49-F238E27FC236}">
                  <a16:creationId xmlns:a16="http://schemas.microsoft.com/office/drawing/2014/main" id="{80396BE0-EBC7-E28E-3DE4-B82A3920FEF6}"/>
                </a:ext>
              </a:extLst>
            </p:cNvPr>
            <p:cNvSpPr>
              <a:spLocks/>
            </p:cNvSpPr>
            <p:nvPr userDrawn="1"/>
          </p:nvSpPr>
          <p:spPr bwMode="auto">
            <a:xfrm>
              <a:off x="6194425" y="4333875"/>
              <a:ext cx="520700" cy="992187"/>
            </a:xfrm>
            <a:custGeom>
              <a:avLst/>
              <a:gdLst>
                <a:gd name="T0" fmla="*/ 164 w 192"/>
                <a:gd name="T1" fmla="*/ 365 h 365"/>
                <a:gd name="T2" fmla="*/ 2 w 192"/>
                <a:gd name="T3" fmla="*/ 0 h 365"/>
                <a:gd name="T4" fmla="*/ 192 w 192"/>
                <a:gd name="T5" fmla="*/ 193 h 365"/>
                <a:gd name="T6" fmla="*/ 164 w 192"/>
                <a:gd name="T7" fmla="*/ 365 h 365"/>
              </a:gdLst>
              <a:ahLst/>
              <a:cxnLst>
                <a:cxn ang="0">
                  <a:pos x="T0" y="T1"/>
                </a:cxn>
                <a:cxn ang="0">
                  <a:pos x="T2" y="T3"/>
                </a:cxn>
                <a:cxn ang="0">
                  <a:pos x="T4" y="T5"/>
                </a:cxn>
                <a:cxn ang="0">
                  <a:pos x="T6" y="T7"/>
                </a:cxn>
              </a:cxnLst>
              <a:rect l="0" t="0" r="r" b="b"/>
              <a:pathLst>
                <a:path w="192" h="365">
                  <a:moveTo>
                    <a:pt x="164" y="365"/>
                  </a:moveTo>
                  <a:cubicBezTo>
                    <a:pt x="164" y="365"/>
                    <a:pt x="0" y="97"/>
                    <a:pt x="2" y="0"/>
                  </a:cubicBezTo>
                  <a:cubicBezTo>
                    <a:pt x="2" y="0"/>
                    <a:pt x="110" y="4"/>
                    <a:pt x="192" y="193"/>
                  </a:cubicBezTo>
                  <a:lnTo>
                    <a:pt x="164" y="365"/>
                  </a:lnTo>
                  <a:close/>
                </a:path>
              </a:pathLst>
            </a:custGeom>
            <a:solidFill>
              <a:srgbClr val="124D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a:extLst>
                <a:ext uri="{FF2B5EF4-FFF2-40B4-BE49-F238E27FC236}">
                  <a16:creationId xmlns:a16="http://schemas.microsoft.com/office/drawing/2014/main" id="{6415D0AB-8881-5984-D4AB-F88D209F749E}"/>
                </a:ext>
              </a:extLst>
            </p:cNvPr>
            <p:cNvSpPr>
              <a:spLocks/>
            </p:cNvSpPr>
            <p:nvPr userDrawn="1"/>
          </p:nvSpPr>
          <p:spPr bwMode="auto">
            <a:xfrm>
              <a:off x="5961063" y="4883150"/>
              <a:ext cx="725487" cy="587375"/>
            </a:xfrm>
            <a:custGeom>
              <a:avLst/>
              <a:gdLst>
                <a:gd name="T0" fmla="*/ 183 w 267"/>
                <a:gd name="T1" fmla="*/ 32 h 216"/>
                <a:gd name="T2" fmla="*/ 0 w 267"/>
                <a:gd name="T3" fmla="*/ 32 h 216"/>
                <a:gd name="T4" fmla="*/ 267 w 267"/>
                <a:gd name="T5" fmla="*/ 216 h 216"/>
                <a:gd name="T6" fmla="*/ 245 w 267"/>
                <a:gd name="T7" fmla="*/ 62 h 216"/>
                <a:gd name="T8" fmla="*/ 183 w 267"/>
                <a:gd name="T9" fmla="*/ 32 h 216"/>
              </a:gdLst>
              <a:ahLst/>
              <a:cxnLst>
                <a:cxn ang="0">
                  <a:pos x="T0" y="T1"/>
                </a:cxn>
                <a:cxn ang="0">
                  <a:pos x="T2" y="T3"/>
                </a:cxn>
                <a:cxn ang="0">
                  <a:pos x="T4" y="T5"/>
                </a:cxn>
                <a:cxn ang="0">
                  <a:pos x="T6" y="T7"/>
                </a:cxn>
                <a:cxn ang="0">
                  <a:pos x="T8" y="T9"/>
                </a:cxn>
              </a:cxnLst>
              <a:rect l="0" t="0" r="r" b="b"/>
              <a:pathLst>
                <a:path w="267" h="216">
                  <a:moveTo>
                    <a:pt x="183" y="32"/>
                  </a:moveTo>
                  <a:cubicBezTo>
                    <a:pt x="183" y="32"/>
                    <a:pt x="79" y="0"/>
                    <a:pt x="0" y="32"/>
                  </a:cubicBezTo>
                  <a:cubicBezTo>
                    <a:pt x="0" y="32"/>
                    <a:pt x="114" y="162"/>
                    <a:pt x="267" y="216"/>
                  </a:cubicBezTo>
                  <a:cubicBezTo>
                    <a:pt x="245" y="62"/>
                    <a:pt x="245" y="62"/>
                    <a:pt x="245" y="62"/>
                  </a:cubicBezTo>
                  <a:lnTo>
                    <a:pt x="183" y="32"/>
                  </a:lnTo>
                  <a:close/>
                </a:path>
              </a:pathLst>
            </a:custGeom>
            <a:solidFill>
              <a:srgbClr val="1E5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536F25D7-83AD-F7A1-F1C8-E45B1B55B49F}"/>
                </a:ext>
              </a:extLst>
            </p:cNvPr>
            <p:cNvSpPr>
              <a:spLocks noChangeArrowheads="1"/>
            </p:cNvSpPr>
            <p:nvPr userDrawn="1"/>
          </p:nvSpPr>
          <p:spPr bwMode="auto">
            <a:xfrm>
              <a:off x="6338888" y="1852613"/>
              <a:ext cx="1362075" cy="1449387"/>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a:extLst>
                <a:ext uri="{FF2B5EF4-FFF2-40B4-BE49-F238E27FC236}">
                  <a16:creationId xmlns:a16="http://schemas.microsoft.com/office/drawing/2014/main" id="{37EAFED5-7140-65B9-C7C0-2BA27CEB0FFA}"/>
                </a:ext>
              </a:extLst>
            </p:cNvPr>
            <p:cNvSpPr>
              <a:spLocks/>
            </p:cNvSpPr>
            <p:nvPr userDrawn="1"/>
          </p:nvSpPr>
          <p:spPr bwMode="auto">
            <a:xfrm>
              <a:off x="6577013" y="4692650"/>
              <a:ext cx="1211262" cy="354012"/>
            </a:xfrm>
            <a:custGeom>
              <a:avLst/>
              <a:gdLst>
                <a:gd name="T0" fmla="*/ 763 w 763"/>
                <a:gd name="T1" fmla="*/ 223 h 223"/>
                <a:gd name="T2" fmla="*/ 0 w 763"/>
                <a:gd name="T3" fmla="*/ 223 h 223"/>
                <a:gd name="T4" fmla="*/ 24 w 763"/>
                <a:gd name="T5" fmla="*/ 0 h 223"/>
                <a:gd name="T6" fmla="*/ 763 w 763"/>
                <a:gd name="T7" fmla="*/ 0 h 223"/>
                <a:gd name="T8" fmla="*/ 763 w 763"/>
                <a:gd name="T9" fmla="*/ 223 h 223"/>
              </a:gdLst>
              <a:ahLst/>
              <a:cxnLst>
                <a:cxn ang="0">
                  <a:pos x="T0" y="T1"/>
                </a:cxn>
                <a:cxn ang="0">
                  <a:pos x="T2" y="T3"/>
                </a:cxn>
                <a:cxn ang="0">
                  <a:pos x="T4" y="T5"/>
                </a:cxn>
                <a:cxn ang="0">
                  <a:pos x="T6" y="T7"/>
                </a:cxn>
                <a:cxn ang="0">
                  <a:pos x="T8" y="T9"/>
                </a:cxn>
              </a:cxnLst>
              <a:rect l="0" t="0" r="r" b="b"/>
              <a:pathLst>
                <a:path w="763" h="223">
                  <a:moveTo>
                    <a:pt x="763" y="223"/>
                  </a:moveTo>
                  <a:lnTo>
                    <a:pt x="0" y="223"/>
                  </a:lnTo>
                  <a:lnTo>
                    <a:pt x="24" y="0"/>
                  </a:lnTo>
                  <a:lnTo>
                    <a:pt x="763" y="0"/>
                  </a:lnTo>
                  <a:lnTo>
                    <a:pt x="763" y="223"/>
                  </a:ln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矩形 15">
              <a:extLst>
                <a:ext uri="{FF2B5EF4-FFF2-40B4-BE49-F238E27FC236}">
                  <a16:creationId xmlns:a16="http://schemas.microsoft.com/office/drawing/2014/main" id="{5543C290-EBAA-765C-9F18-780A9C070998}"/>
                </a:ext>
              </a:extLst>
            </p:cNvPr>
            <p:cNvSpPr>
              <a:spLocks noChangeArrowheads="1"/>
            </p:cNvSpPr>
            <p:nvPr userDrawn="1"/>
          </p:nvSpPr>
          <p:spPr bwMode="auto">
            <a:xfrm>
              <a:off x="6650038" y="5046663"/>
              <a:ext cx="1138237" cy="654050"/>
            </a:xfrm>
            <a:prstGeom prst="rect">
              <a:avLst/>
            </a:prstGeom>
            <a:solidFill>
              <a:srgbClr val="95E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a:extLst>
                <a:ext uri="{FF2B5EF4-FFF2-40B4-BE49-F238E27FC236}">
                  <a16:creationId xmlns:a16="http://schemas.microsoft.com/office/drawing/2014/main" id="{DD1D9BFC-1EE4-FD4B-853A-7D17277CB5FE}"/>
                </a:ext>
              </a:extLst>
            </p:cNvPr>
            <p:cNvSpPr>
              <a:spLocks/>
            </p:cNvSpPr>
            <p:nvPr userDrawn="1"/>
          </p:nvSpPr>
          <p:spPr bwMode="auto">
            <a:xfrm>
              <a:off x="7288213" y="5472113"/>
              <a:ext cx="296862" cy="68262"/>
            </a:xfrm>
            <a:custGeom>
              <a:avLst/>
              <a:gdLst>
                <a:gd name="T0" fmla="*/ 97 w 109"/>
                <a:gd name="T1" fmla="*/ 25 h 25"/>
                <a:gd name="T2" fmla="*/ 12 w 109"/>
                <a:gd name="T3" fmla="*/ 25 h 25"/>
                <a:gd name="T4" fmla="*/ 0 w 109"/>
                <a:gd name="T5" fmla="*/ 13 h 25"/>
                <a:gd name="T6" fmla="*/ 0 w 109"/>
                <a:gd name="T7" fmla="*/ 13 h 25"/>
                <a:gd name="T8" fmla="*/ 12 w 109"/>
                <a:gd name="T9" fmla="*/ 0 h 25"/>
                <a:gd name="T10" fmla="*/ 97 w 109"/>
                <a:gd name="T11" fmla="*/ 0 h 25"/>
                <a:gd name="T12" fmla="*/ 109 w 109"/>
                <a:gd name="T13" fmla="*/ 13 h 25"/>
                <a:gd name="T14" fmla="*/ 109 w 109"/>
                <a:gd name="T15" fmla="*/ 13 h 25"/>
                <a:gd name="T16" fmla="*/ 97 w 10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25">
                  <a:moveTo>
                    <a:pt x="97" y="25"/>
                  </a:moveTo>
                  <a:cubicBezTo>
                    <a:pt x="12" y="25"/>
                    <a:pt x="12" y="25"/>
                    <a:pt x="12" y="25"/>
                  </a:cubicBezTo>
                  <a:cubicBezTo>
                    <a:pt x="5" y="25"/>
                    <a:pt x="0" y="19"/>
                    <a:pt x="0" y="13"/>
                  </a:cubicBezTo>
                  <a:cubicBezTo>
                    <a:pt x="0" y="13"/>
                    <a:pt x="0" y="13"/>
                    <a:pt x="0" y="13"/>
                  </a:cubicBezTo>
                  <a:cubicBezTo>
                    <a:pt x="0" y="6"/>
                    <a:pt x="5" y="0"/>
                    <a:pt x="12" y="0"/>
                  </a:cubicBezTo>
                  <a:cubicBezTo>
                    <a:pt x="97" y="0"/>
                    <a:pt x="97" y="0"/>
                    <a:pt x="97" y="0"/>
                  </a:cubicBezTo>
                  <a:cubicBezTo>
                    <a:pt x="104" y="0"/>
                    <a:pt x="109" y="6"/>
                    <a:pt x="109" y="13"/>
                  </a:cubicBezTo>
                  <a:cubicBezTo>
                    <a:pt x="109" y="13"/>
                    <a:pt x="109" y="13"/>
                    <a:pt x="109" y="13"/>
                  </a:cubicBezTo>
                  <a:cubicBezTo>
                    <a:pt x="109" y="19"/>
                    <a:pt x="104" y="25"/>
                    <a:pt x="97" y="25"/>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7">
              <a:extLst>
                <a:ext uri="{FF2B5EF4-FFF2-40B4-BE49-F238E27FC236}">
                  <a16:creationId xmlns:a16="http://schemas.microsoft.com/office/drawing/2014/main" id="{98870CE7-4253-3A22-E027-EE122036F172}"/>
                </a:ext>
              </a:extLst>
            </p:cNvPr>
            <p:cNvSpPr>
              <a:spLocks/>
            </p:cNvSpPr>
            <p:nvPr userDrawn="1"/>
          </p:nvSpPr>
          <p:spPr bwMode="auto">
            <a:xfrm>
              <a:off x="7183438" y="5575300"/>
              <a:ext cx="401637" cy="65087"/>
            </a:xfrm>
            <a:custGeom>
              <a:avLst/>
              <a:gdLst>
                <a:gd name="T0" fmla="*/ 136 w 148"/>
                <a:gd name="T1" fmla="*/ 24 h 24"/>
                <a:gd name="T2" fmla="*/ 12 w 148"/>
                <a:gd name="T3" fmla="*/ 24 h 24"/>
                <a:gd name="T4" fmla="*/ 0 w 148"/>
                <a:gd name="T5" fmla="*/ 12 h 24"/>
                <a:gd name="T6" fmla="*/ 0 w 148"/>
                <a:gd name="T7" fmla="*/ 12 h 24"/>
                <a:gd name="T8" fmla="*/ 12 w 148"/>
                <a:gd name="T9" fmla="*/ 0 h 24"/>
                <a:gd name="T10" fmla="*/ 136 w 148"/>
                <a:gd name="T11" fmla="*/ 0 h 24"/>
                <a:gd name="T12" fmla="*/ 148 w 148"/>
                <a:gd name="T13" fmla="*/ 12 h 24"/>
                <a:gd name="T14" fmla="*/ 148 w 148"/>
                <a:gd name="T15" fmla="*/ 12 h 24"/>
                <a:gd name="T16" fmla="*/ 136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136" y="24"/>
                  </a:moveTo>
                  <a:cubicBezTo>
                    <a:pt x="12" y="24"/>
                    <a:pt x="12" y="24"/>
                    <a:pt x="12" y="24"/>
                  </a:cubicBezTo>
                  <a:cubicBezTo>
                    <a:pt x="6" y="24"/>
                    <a:pt x="0" y="19"/>
                    <a:pt x="0" y="12"/>
                  </a:cubicBezTo>
                  <a:cubicBezTo>
                    <a:pt x="0" y="12"/>
                    <a:pt x="0" y="12"/>
                    <a:pt x="0" y="12"/>
                  </a:cubicBezTo>
                  <a:cubicBezTo>
                    <a:pt x="0" y="5"/>
                    <a:pt x="6" y="0"/>
                    <a:pt x="12" y="0"/>
                  </a:cubicBezTo>
                  <a:cubicBezTo>
                    <a:pt x="136" y="0"/>
                    <a:pt x="136" y="0"/>
                    <a:pt x="136" y="0"/>
                  </a:cubicBezTo>
                  <a:cubicBezTo>
                    <a:pt x="143" y="0"/>
                    <a:pt x="148" y="5"/>
                    <a:pt x="148" y="12"/>
                  </a:cubicBezTo>
                  <a:cubicBezTo>
                    <a:pt x="148" y="12"/>
                    <a:pt x="148" y="12"/>
                    <a:pt x="148" y="12"/>
                  </a:cubicBezTo>
                  <a:cubicBezTo>
                    <a:pt x="148" y="19"/>
                    <a:pt x="143" y="24"/>
                    <a:pt x="136" y="24"/>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形状 18">
              <a:extLst>
                <a:ext uri="{FF2B5EF4-FFF2-40B4-BE49-F238E27FC236}">
                  <a16:creationId xmlns:a16="http://schemas.microsoft.com/office/drawing/2014/main" id="{9A7D8A8B-B6AE-1B35-5F8E-462BCBCBFE7B}"/>
                </a:ext>
              </a:extLst>
            </p:cNvPr>
            <p:cNvSpPr>
              <a:spLocks/>
            </p:cNvSpPr>
            <p:nvPr userDrawn="1"/>
          </p:nvSpPr>
          <p:spPr bwMode="auto">
            <a:xfrm>
              <a:off x="6492875" y="4691063"/>
              <a:ext cx="147637" cy="341312"/>
            </a:xfrm>
            <a:custGeom>
              <a:avLst/>
              <a:gdLst>
                <a:gd name="T0" fmla="*/ 7 w 54"/>
                <a:gd name="T1" fmla="*/ 126 h 126"/>
                <a:gd name="T2" fmla="*/ 5 w 54"/>
                <a:gd name="T3" fmla="*/ 126 h 126"/>
                <a:gd name="T4" fmla="*/ 1 w 54"/>
                <a:gd name="T5" fmla="*/ 118 h 126"/>
                <a:gd name="T6" fmla="*/ 41 w 54"/>
                <a:gd name="T7" fmla="*/ 4 h 126"/>
                <a:gd name="T8" fmla="*/ 49 w 54"/>
                <a:gd name="T9" fmla="*/ 1 h 126"/>
                <a:gd name="T10" fmla="*/ 53 w 54"/>
                <a:gd name="T11" fmla="*/ 8 h 126"/>
                <a:gd name="T12" fmla="*/ 13 w 54"/>
                <a:gd name="T13" fmla="*/ 122 h 126"/>
                <a:gd name="T14" fmla="*/ 7 w 54"/>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6">
                  <a:moveTo>
                    <a:pt x="7" y="126"/>
                  </a:moveTo>
                  <a:cubicBezTo>
                    <a:pt x="6" y="126"/>
                    <a:pt x="6" y="126"/>
                    <a:pt x="5" y="126"/>
                  </a:cubicBezTo>
                  <a:cubicBezTo>
                    <a:pt x="2" y="125"/>
                    <a:pt x="0" y="121"/>
                    <a:pt x="1" y="118"/>
                  </a:cubicBezTo>
                  <a:cubicBezTo>
                    <a:pt x="41" y="4"/>
                    <a:pt x="41" y="4"/>
                    <a:pt x="41" y="4"/>
                  </a:cubicBezTo>
                  <a:cubicBezTo>
                    <a:pt x="42" y="1"/>
                    <a:pt x="46" y="0"/>
                    <a:pt x="49" y="1"/>
                  </a:cubicBezTo>
                  <a:cubicBezTo>
                    <a:pt x="52" y="2"/>
                    <a:pt x="54" y="5"/>
                    <a:pt x="53" y="8"/>
                  </a:cubicBezTo>
                  <a:cubicBezTo>
                    <a:pt x="13" y="122"/>
                    <a:pt x="13" y="122"/>
                    <a:pt x="13" y="122"/>
                  </a:cubicBezTo>
                  <a:cubicBezTo>
                    <a:pt x="12" y="125"/>
                    <a:pt x="10" y="126"/>
                    <a:pt x="7" y="126"/>
                  </a:cubicBez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26604745-57A6-E990-8F9A-C49534F0E788}"/>
                </a:ext>
              </a:extLst>
            </p:cNvPr>
            <p:cNvSpPr>
              <a:spLocks noChangeArrowheads="1"/>
            </p:cNvSpPr>
            <p:nvPr userDrawn="1"/>
          </p:nvSpPr>
          <p:spPr bwMode="auto">
            <a:xfrm>
              <a:off x="6805613" y="5318125"/>
              <a:ext cx="222250" cy="385762"/>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E45DA0FE-CE05-F522-08ED-4E281F882B17}"/>
                </a:ext>
              </a:extLst>
            </p:cNvPr>
            <p:cNvSpPr>
              <a:spLocks noChangeArrowheads="1"/>
            </p:cNvSpPr>
            <p:nvPr userDrawn="1"/>
          </p:nvSpPr>
          <p:spPr bwMode="auto">
            <a:xfrm>
              <a:off x="6650038" y="5046663"/>
              <a:ext cx="1138237" cy="58737"/>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DE61AECF-1BB4-3666-E1BF-F6D9FF823A6E}"/>
                </a:ext>
              </a:extLst>
            </p:cNvPr>
            <p:cNvSpPr>
              <a:spLocks noChangeArrowheads="1"/>
            </p:cNvSpPr>
            <p:nvPr userDrawn="1"/>
          </p:nvSpPr>
          <p:spPr bwMode="auto">
            <a:xfrm>
              <a:off x="6316663" y="5307013"/>
              <a:ext cx="615950" cy="168275"/>
            </a:xfrm>
            <a:prstGeom prst="rect">
              <a:avLst/>
            </a:prstGeom>
            <a:solidFill>
              <a:srgbClr val="8CB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C1A0C1CA-5E7F-4C19-1AA7-45D7897B1B62}"/>
                </a:ext>
              </a:extLst>
            </p:cNvPr>
            <p:cNvSpPr>
              <a:spLocks noChangeArrowheads="1"/>
            </p:cNvSpPr>
            <p:nvPr userDrawn="1"/>
          </p:nvSpPr>
          <p:spPr bwMode="auto">
            <a:xfrm>
              <a:off x="6338888" y="5472113"/>
              <a:ext cx="574675" cy="271462"/>
            </a:xfrm>
            <a:prstGeom prst="rect">
              <a:avLst/>
            </a:prstGeom>
            <a:solidFill>
              <a:srgbClr val="73A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矩形 23">
              <a:extLst>
                <a:ext uri="{FF2B5EF4-FFF2-40B4-BE49-F238E27FC236}">
                  <a16:creationId xmlns:a16="http://schemas.microsoft.com/office/drawing/2014/main" id="{DB2C7AB0-2C4B-4027-AF77-F6C1EAD50A14}"/>
                </a:ext>
              </a:extLst>
            </p:cNvPr>
            <p:cNvSpPr>
              <a:spLocks noChangeArrowheads="1"/>
            </p:cNvSpPr>
            <p:nvPr userDrawn="1"/>
          </p:nvSpPr>
          <p:spPr bwMode="auto">
            <a:xfrm>
              <a:off x="6338888" y="5472113"/>
              <a:ext cx="574675" cy="49212"/>
            </a:xfrm>
            <a:prstGeom prst="rect">
              <a:avLst/>
            </a:prstGeom>
            <a:solidFill>
              <a:srgbClr val="6994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B029A129-1825-BDA1-99A7-608E435EDE6C}"/>
                </a:ext>
              </a:extLst>
            </p:cNvPr>
            <p:cNvSpPr>
              <a:spLocks noChangeArrowheads="1"/>
            </p:cNvSpPr>
            <p:nvPr userDrawn="1"/>
          </p:nvSpPr>
          <p:spPr bwMode="auto">
            <a:xfrm>
              <a:off x="7943850" y="1460500"/>
              <a:ext cx="795337" cy="104616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形状 25">
              <a:extLst>
                <a:ext uri="{FF2B5EF4-FFF2-40B4-BE49-F238E27FC236}">
                  <a16:creationId xmlns:a16="http://schemas.microsoft.com/office/drawing/2014/main" id="{AE0FC3DF-8C13-7A85-8028-66885E29E930}"/>
                </a:ext>
              </a:extLst>
            </p:cNvPr>
            <p:cNvSpPr>
              <a:spLocks/>
            </p:cNvSpPr>
            <p:nvPr userDrawn="1"/>
          </p:nvSpPr>
          <p:spPr bwMode="auto">
            <a:xfrm>
              <a:off x="7718425" y="3957638"/>
              <a:ext cx="2847975" cy="1824037"/>
            </a:xfrm>
            <a:custGeom>
              <a:avLst/>
              <a:gdLst>
                <a:gd name="T0" fmla="*/ 1031 w 1049"/>
                <a:gd name="T1" fmla="*/ 672 h 672"/>
                <a:gd name="T2" fmla="*/ 18 w 1049"/>
                <a:gd name="T3" fmla="*/ 672 h 672"/>
                <a:gd name="T4" fmla="*/ 0 w 1049"/>
                <a:gd name="T5" fmla="*/ 654 h 672"/>
                <a:gd name="T6" fmla="*/ 0 w 1049"/>
                <a:gd name="T7" fmla="*/ 18 h 672"/>
                <a:gd name="T8" fmla="*/ 18 w 1049"/>
                <a:gd name="T9" fmla="*/ 0 h 672"/>
                <a:gd name="T10" fmla="*/ 1031 w 1049"/>
                <a:gd name="T11" fmla="*/ 0 h 672"/>
                <a:gd name="T12" fmla="*/ 1049 w 1049"/>
                <a:gd name="T13" fmla="*/ 18 h 672"/>
                <a:gd name="T14" fmla="*/ 1049 w 1049"/>
                <a:gd name="T15" fmla="*/ 654 h 672"/>
                <a:gd name="T16" fmla="*/ 1031 w 1049"/>
                <a:gd name="T17" fmla="*/ 67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672">
                  <a:moveTo>
                    <a:pt x="1031" y="672"/>
                  </a:moveTo>
                  <a:cubicBezTo>
                    <a:pt x="18" y="672"/>
                    <a:pt x="18" y="672"/>
                    <a:pt x="18" y="672"/>
                  </a:cubicBezTo>
                  <a:cubicBezTo>
                    <a:pt x="8" y="672"/>
                    <a:pt x="0" y="664"/>
                    <a:pt x="0" y="654"/>
                  </a:cubicBezTo>
                  <a:cubicBezTo>
                    <a:pt x="0" y="18"/>
                    <a:pt x="0" y="18"/>
                    <a:pt x="0" y="18"/>
                  </a:cubicBezTo>
                  <a:cubicBezTo>
                    <a:pt x="0" y="8"/>
                    <a:pt x="8" y="0"/>
                    <a:pt x="18" y="0"/>
                  </a:cubicBezTo>
                  <a:cubicBezTo>
                    <a:pt x="1031" y="0"/>
                    <a:pt x="1031" y="0"/>
                    <a:pt x="1031" y="0"/>
                  </a:cubicBezTo>
                  <a:cubicBezTo>
                    <a:pt x="1041" y="0"/>
                    <a:pt x="1049" y="8"/>
                    <a:pt x="1049" y="18"/>
                  </a:cubicBezTo>
                  <a:cubicBezTo>
                    <a:pt x="1049" y="654"/>
                    <a:pt x="1049" y="654"/>
                    <a:pt x="1049" y="654"/>
                  </a:cubicBezTo>
                  <a:cubicBezTo>
                    <a:pt x="1049" y="664"/>
                    <a:pt x="1041" y="672"/>
                    <a:pt x="1031" y="672"/>
                  </a:cubicBezTo>
                  <a:close/>
                </a:path>
              </a:pathLst>
            </a:custGeom>
            <a:solidFill>
              <a:srgbClr val="77A3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26">
              <a:extLst>
                <a:ext uri="{FF2B5EF4-FFF2-40B4-BE49-F238E27FC236}">
                  <a16:creationId xmlns:a16="http://schemas.microsoft.com/office/drawing/2014/main" id="{3DF921DD-028B-A5AA-0396-CE9984C74E4F}"/>
                </a:ext>
              </a:extLst>
            </p:cNvPr>
            <p:cNvSpPr>
              <a:spLocks noChangeArrowheads="1"/>
            </p:cNvSpPr>
            <p:nvPr userDrawn="1"/>
          </p:nvSpPr>
          <p:spPr bwMode="auto">
            <a:xfrm>
              <a:off x="7867650" y="4071938"/>
              <a:ext cx="1392237" cy="433387"/>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a:extLst>
                <a:ext uri="{FF2B5EF4-FFF2-40B4-BE49-F238E27FC236}">
                  <a16:creationId xmlns:a16="http://schemas.microsoft.com/office/drawing/2014/main" id="{B51F0822-001D-F23E-2F9F-41EB33BC44CE}"/>
                </a:ext>
              </a:extLst>
            </p:cNvPr>
            <p:cNvSpPr>
              <a:spLocks/>
            </p:cNvSpPr>
            <p:nvPr userDrawn="1"/>
          </p:nvSpPr>
          <p:spPr bwMode="auto">
            <a:xfrm>
              <a:off x="8350250" y="4248150"/>
              <a:ext cx="427037" cy="77787"/>
            </a:xfrm>
            <a:custGeom>
              <a:avLst/>
              <a:gdLst>
                <a:gd name="T0" fmla="*/ 142 w 157"/>
                <a:gd name="T1" fmla="*/ 29 h 29"/>
                <a:gd name="T2" fmla="*/ 15 w 157"/>
                <a:gd name="T3" fmla="*/ 29 h 29"/>
                <a:gd name="T4" fmla="*/ 0 w 157"/>
                <a:gd name="T5" fmla="*/ 15 h 29"/>
                <a:gd name="T6" fmla="*/ 0 w 157"/>
                <a:gd name="T7" fmla="*/ 15 h 29"/>
                <a:gd name="T8" fmla="*/ 15 w 157"/>
                <a:gd name="T9" fmla="*/ 0 h 29"/>
                <a:gd name="T10" fmla="*/ 142 w 157"/>
                <a:gd name="T11" fmla="*/ 0 h 29"/>
                <a:gd name="T12" fmla="*/ 157 w 157"/>
                <a:gd name="T13" fmla="*/ 15 h 29"/>
                <a:gd name="T14" fmla="*/ 157 w 157"/>
                <a:gd name="T15" fmla="*/ 15 h 29"/>
                <a:gd name="T16" fmla="*/ 142 w 157"/>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9">
                  <a:moveTo>
                    <a:pt x="142" y="29"/>
                  </a:moveTo>
                  <a:cubicBezTo>
                    <a:pt x="15" y="29"/>
                    <a:pt x="15" y="29"/>
                    <a:pt x="15" y="29"/>
                  </a:cubicBezTo>
                  <a:cubicBezTo>
                    <a:pt x="7" y="29"/>
                    <a:pt x="0" y="23"/>
                    <a:pt x="0" y="15"/>
                  </a:cubicBezTo>
                  <a:cubicBezTo>
                    <a:pt x="0" y="15"/>
                    <a:pt x="0" y="15"/>
                    <a:pt x="0" y="15"/>
                  </a:cubicBezTo>
                  <a:cubicBezTo>
                    <a:pt x="0" y="6"/>
                    <a:pt x="7" y="0"/>
                    <a:pt x="15" y="0"/>
                  </a:cubicBezTo>
                  <a:cubicBezTo>
                    <a:pt x="142" y="0"/>
                    <a:pt x="142" y="0"/>
                    <a:pt x="142" y="0"/>
                  </a:cubicBezTo>
                  <a:cubicBezTo>
                    <a:pt x="150" y="0"/>
                    <a:pt x="157" y="6"/>
                    <a:pt x="157" y="15"/>
                  </a:cubicBezTo>
                  <a:cubicBezTo>
                    <a:pt x="157" y="15"/>
                    <a:pt x="157" y="15"/>
                    <a:pt x="157" y="15"/>
                  </a:cubicBezTo>
                  <a:cubicBezTo>
                    <a:pt x="157" y="23"/>
                    <a:pt x="150" y="29"/>
                    <a:pt x="142" y="29"/>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D303A065-7E0A-238C-C99F-87BFC06593CE}"/>
                </a:ext>
              </a:extLst>
            </p:cNvPr>
            <p:cNvSpPr>
              <a:spLocks noChangeArrowheads="1"/>
            </p:cNvSpPr>
            <p:nvPr userDrawn="1"/>
          </p:nvSpPr>
          <p:spPr bwMode="auto">
            <a:xfrm>
              <a:off x="7867650" y="4638675"/>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形状 29">
              <a:extLst>
                <a:ext uri="{FF2B5EF4-FFF2-40B4-BE49-F238E27FC236}">
                  <a16:creationId xmlns:a16="http://schemas.microsoft.com/office/drawing/2014/main" id="{35CA3FDC-B712-B7E2-22B4-65C8EC4AF5E3}"/>
                </a:ext>
              </a:extLst>
            </p:cNvPr>
            <p:cNvSpPr>
              <a:spLocks/>
            </p:cNvSpPr>
            <p:nvPr userDrawn="1"/>
          </p:nvSpPr>
          <p:spPr bwMode="auto">
            <a:xfrm>
              <a:off x="8350250" y="4814888"/>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4"/>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4"/>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ADAB205C-F35D-D510-2B2D-6B9DB107001F}"/>
                </a:ext>
              </a:extLst>
            </p:cNvPr>
            <p:cNvSpPr>
              <a:spLocks noChangeArrowheads="1"/>
            </p:cNvSpPr>
            <p:nvPr userDrawn="1"/>
          </p:nvSpPr>
          <p:spPr bwMode="auto">
            <a:xfrm>
              <a:off x="7867650" y="5211763"/>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a:extLst>
                <a:ext uri="{FF2B5EF4-FFF2-40B4-BE49-F238E27FC236}">
                  <a16:creationId xmlns:a16="http://schemas.microsoft.com/office/drawing/2014/main" id="{C51E08CA-72C4-8DBF-91CA-C025A80EAC58}"/>
                </a:ext>
              </a:extLst>
            </p:cNvPr>
            <p:cNvSpPr>
              <a:spLocks/>
            </p:cNvSpPr>
            <p:nvPr userDrawn="1"/>
          </p:nvSpPr>
          <p:spPr bwMode="auto">
            <a:xfrm>
              <a:off x="8350250" y="5387975"/>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3"/>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3"/>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矩形 32">
              <a:extLst>
                <a:ext uri="{FF2B5EF4-FFF2-40B4-BE49-F238E27FC236}">
                  <a16:creationId xmlns:a16="http://schemas.microsoft.com/office/drawing/2014/main" id="{6CC4803C-21C0-4ED6-439F-785679AA2DFA}"/>
                </a:ext>
              </a:extLst>
            </p:cNvPr>
            <p:cNvSpPr>
              <a:spLocks noChangeArrowheads="1"/>
            </p:cNvSpPr>
            <p:nvPr userDrawn="1"/>
          </p:nvSpPr>
          <p:spPr bwMode="auto">
            <a:xfrm>
              <a:off x="9366250" y="4087813"/>
              <a:ext cx="1047750" cy="1541462"/>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任意多边形: 形状 33">
              <a:extLst>
                <a:ext uri="{FF2B5EF4-FFF2-40B4-BE49-F238E27FC236}">
                  <a16:creationId xmlns:a16="http://schemas.microsoft.com/office/drawing/2014/main" id="{F4949FA0-1987-E7AC-6F03-8ECD68DFC670}"/>
                </a:ext>
              </a:extLst>
            </p:cNvPr>
            <p:cNvSpPr>
              <a:spLocks/>
            </p:cNvSpPr>
            <p:nvPr userDrawn="1"/>
          </p:nvSpPr>
          <p:spPr bwMode="auto">
            <a:xfrm>
              <a:off x="9471025" y="4692650"/>
              <a:ext cx="76200" cy="317500"/>
            </a:xfrm>
            <a:custGeom>
              <a:avLst/>
              <a:gdLst>
                <a:gd name="T0" fmla="*/ 14 w 28"/>
                <a:gd name="T1" fmla="*/ 117 h 117"/>
                <a:gd name="T2" fmla="*/ 14 w 28"/>
                <a:gd name="T3" fmla="*/ 117 h 117"/>
                <a:gd name="T4" fmla="*/ 0 w 28"/>
                <a:gd name="T5" fmla="*/ 103 h 117"/>
                <a:gd name="T6" fmla="*/ 0 w 28"/>
                <a:gd name="T7" fmla="*/ 13 h 117"/>
                <a:gd name="T8" fmla="*/ 14 w 28"/>
                <a:gd name="T9" fmla="*/ 0 h 117"/>
                <a:gd name="T10" fmla="*/ 14 w 28"/>
                <a:gd name="T11" fmla="*/ 0 h 117"/>
                <a:gd name="T12" fmla="*/ 28 w 28"/>
                <a:gd name="T13" fmla="*/ 13 h 117"/>
                <a:gd name="T14" fmla="*/ 28 w 28"/>
                <a:gd name="T15" fmla="*/ 103 h 117"/>
                <a:gd name="T16" fmla="*/ 14 w 28"/>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17">
                  <a:moveTo>
                    <a:pt x="14" y="117"/>
                  </a:moveTo>
                  <a:cubicBezTo>
                    <a:pt x="14" y="117"/>
                    <a:pt x="14" y="117"/>
                    <a:pt x="14" y="117"/>
                  </a:cubicBezTo>
                  <a:cubicBezTo>
                    <a:pt x="7" y="117"/>
                    <a:pt x="0" y="110"/>
                    <a:pt x="0" y="103"/>
                  </a:cubicBezTo>
                  <a:cubicBezTo>
                    <a:pt x="0" y="13"/>
                    <a:pt x="0" y="13"/>
                    <a:pt x="0" y="13"/>
                  </a:cubicBezTo>
                  <a:cubicBezTo>
                    <a:pt x="0" y="6"/>
                    <a:pt x="7" y="0"/>
                    <a:pt x="14" y="0"/>
                  </a:cubicBezTo>
                  <a:cubicBezTo>
                    <a:pt x="14" y="0"/>
                    <a:pt x="14" y="0"/>
                    <a:pt x="14" y="0"/>
                  </a:cubicBezTo>
                  <a:cubicBezTo>
                    <a:pt x="21" y="0"/>
                    <a:pt x="28" y="6"/>
                    <a:pt x="28" y="13"/>
                  </a:cubicBezTo>
                  <a:cubicBezTo>
                    <a:pt x="28" y="103"/>
                    <a:pt x="28" y="103"/>
                    <a:pt x="28" y="103"/>
                  </a:cubicBezTo>
                  <a:cubicBezTo>
                    <a:pt x="28" y="110"/>
                    <a:pt x="21" y="117"/>
                    <a:pt x="14" y="117"/>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形状 34">
              <a:extLst>
                <a:ext uri="{FF2B5EF4-FFF2-40B4-BE49-F238E27FC236}">
                  <a16:creationId xmlns:a16="http://schemas.microsoft.com/office/drawing/2014/main" id="{954D94FB-5C7F-3FD0-1940-7F5F1F753159}"/>
                </a:ext>
              </a:extLst>
            </p:cNvPr>
            <p:cNvSpPr>
              <a:spLocks/>
            </p:cNvSpPr>
            <p:nvPr userDrawn="1"/>
          </p:nvSpPr>
          <p:spPr bwMode="auto">
            <a:xfrm>
              <a:off x="9645650" y="3405188"/>
              <a:ext cx="806450" cy="552450"/>
            </a:xfrm>
            <a:custGeom>
              <a:avLst/>
              <a:gdLst>
                <a:gd name="T0" fmla="*/ 397 w 508"/>
                <a:gd name="T1" fmla="*/ 0 h 348"/>
                <a:gd name="T2" fmla="*/ 301 w 508"/>
                <a:gd name="T3" fmla="*/ 115 h 348"/>
                <a:gd name="T4" fmla="*/ 0 w 508"/>
                <a:gd name="T5" fmla="*/ 115 h 348"/>
                <a:gd name="T6" fmla="*/ 0 w 508"/>
                <a:gd name="T7" fmla="*/ 348 h 348"/>
                <a:gd name="T8" fmla="*/ 508 w 508"/>
                <a:gd name="T9" fmla="*/ 348 h 348"/>
                <a:gd name="T10" fmla="*/ 508 w 508"/>
                <a:gd name="T11" fmla="*/ 142 h 348"/>
                <a:gd name="T12" fmla="*/ 508 w 508"/>
                <a:gd name="T13" fmla="*/ 115 h 348"/>
                <a:gd name="T14" fmla="*/ 508 w 508"/>
                <a:gd name="T15" fmla="*/ 0 h 348"/>
                <a:gd name="T16" fmla="*/ 397 w 5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348">
                  <a:moveTo>
                    <a:pt x="397" y="0"/>
                  </a:moveTo>
                  <a:lnTo>
                    <a:pt x="301" y="115"/>
                  </a:lnTo>
                  <a:lnTo>
                    <a:pt x="0" y="115"/>
                  </a:lnTo>
                  <a:lnTo>
                    <a:pt x="0" y="348"/>
                  </a:lnTo>
                  <a:lnTo>
                    <a:pt x="508" y="348"/>
                  </a:lnTo>
                  <a:lnTo>
                    <a:pt x="508" y="142"/>
                  </a:lnTo>
                  <a:lnTo>
                    <a:pt x="508" y="115"/>
                  </a:lnTo>
                  <a:lnTo>
                    <a:pt x="508" y="0"/>
                  </a:lnTo>
                  <a:lnTo>
                    <a:pt x="397" y="0"/>
                  </a:ln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矩形 35">
              <a:extLst>
                <a:ext uri="{FF2B5EF4-FFF2-40B4-BE49-F238E27FC236}">
                  <a16:creationId xmlns:a16="http://schemas.microsoft.com/office/drawing/2014/main" id="{3FD9D2F5-0F0F-EAFC-DD87-F123494C29C5}"/>
                </a:ext>
              </a:extLst>
            </p:cNvPr>
            <p:cNvSpPr>
              <a:spLocks noChangeArrowheads="1"/>
            </p:cNvSpPr>
            <p:nvPr userDrawn="1"/>
          </p:nvSpPr>
          <p:spPr bwMode="auto">
            <a:xfrm>
              <a:off x="9707563" y="3321050"/>
              <a:ext cx="101600" cy="266700"/>
            </a:xfrm>
            <a:prstGeom prst="rect">
              <a:avLst/>
            </a:prstGeom>
            <a:solidFill>
              <a:srgbClr val="A6C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矩形 36">
              <a:extLst>
                <a:ext uri="{FF2B5EF4-FFF2-40B4-BE49-F238E27FC236}">
                  <a16:creationId xmlns:a16="http://schemas.microsoft.com/office/drawing/2014/main" id="{725559F1-05B9-3372-6C3A-7D7A5917A360}"/>
                </a:ext>
              </a:extLst>
            </p:cNvPr>
            <p:cNvSpPr>
              <a:spLocks noChangeArrowheads="1"/>
            </p:cNvSpPr>
            <p:nvPr userDrawn="1"/>
          </p:nvSpPr>
          <p:spPr bwMode="auto">
            <a:xfrm>
              <a:off x="9809163" y="3321050"/>
              <a:ext cx="100012" cy="266700"/>
            </a:xfrm>
            <a:prstGeom prst="rect">
              <a:avLst/>
            </a:prstGeom>
            <a:solidFill>
              <a:srgbClr val="FFD1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D7988DB3-63A6-3BBD-D978-44503F98428A}"/>
                </a:ext>
              </a:extLst>
            </p:cNvPr>
            <p:cNvSpPr>
              <a:spLocks/>
            </p:cNvSpPr>
            <p:nvPr userDrawn="1"/>
          </p:nvSpPr>
          <p:spPr bwMode="auto">
            <a:xfrm>
              <a:off x="9909175" y="3321050"/>
              <a:ext cx="203200" cy="266700"/>
            </a:xfrm>
            <a:custGeom>
              <a:avLst/>
              <a:gdLst>
                <a:gd name="T0" fmla="*/ 128 w 128"/>
                <a:gd name="T1" fmla="*/ 168 h 168"/>
                <a:gd name="T2" fmla="*/ 66 w 128"/>
                <a:gd name="T3" fmla="*/ 168 h 168"/>
                <a:gd name="T4" fmla="*/ 0 w 128"/>
                <a:gd name="T5" fmla="*/ 0 h 168"/>
                <a:gd name="T6" fmla="*/ 61 w 128"/>
                <a:gd name="T7" fmla="*/ 0 h 168"/>
                <a:gd name="T8" fmla="*/ 128 w 128"/>
                <a:gd name="T9" fmla="*/ 168 h 168"/>
              </a:gdLst>
              <a:ahLst/>
              <a:cxnLst>
                <a:cxn ang="0">
                  <a:pos x="T0" y="T1"/>
                </a:cxn>
                <a:cxn ang="0">
                  <a:pos x="T2" y="T3"/>
                </a:cxn>
                <a:cxn ang="0">
                  <a:pos x="T4" y="T5"/>
                </a:cxn>
                <a:cxn ang="0">
                  <a:pos x="T6" y="T7"/>
                </a:cxn>
                <a:cxn ang="0">
                  <a:pos x="T8" y="T9"/>
                </a:cxn>
              </a:cxnLst>
              <a:rect l="0" t="0" r="r" b="b"/>
              <a:pathLst>
                <a:path w="128" h="168">
                  <a:moveTo>
                    <a:pt x="128" y="168"/>
                  </a:moveTo>
                  <a:lnTo>
                    <a:pt x="66" y="168"/>
                  </a:lnTo>
                  <a:lnTo>
                    <a:pt x="0" y="0"/>
                  </a:lnTo>
                  <a:lnTo>
                    <a:pt x="61" y="0"/>
                  </a:lnTo>
                  <a:lnTo>
                    <a:pt x="128" y="168"/>
                  </a:lnTo>
                  <a:close/>
                </a:path>
              </a:pathLst>
            </a:custGeom>
            <a:solidFill>
              <a:srgbClr val="FF76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形状 38">
              <a:extLst>
                <a:ext uri="{FF2B5EF4-FFF2-40B4-BE49-F238E27FC236}">
                  <a16:creationId xmlns:a16="http://schemas.microsoft.com/office/drawing/2014/main" id="{9C0E9403-0A85-7F5C-164E-AE46F504AAAB}"/>
                </a:ext>
              </a:extLst>
            </p:cNvPr>
            <p:cNvSpPr>
              <a:spLocks/>
            </p:cNvSpPr>
            <p:nvPr userDrawn="1"/>
          </p:nvSpPr>
          <p:spPr bwMode="auto">
            <a:xfrm>
              <a:off x="9577388" y="2108200"/>
              <a:ext cx="904875" cy="608012"/>
            </a:xfrm>
            <a:custGeom>
              <a:avLst/>
              <a:gdLst>
                <a:gd name="T0" fmla="*/ 327 w 333"/>
                <a:gd name="T1" fmla="*/ 224 h 224"/>
                <a:gd name="T2" fmla="*/ 6 w 333"/>
                <a:gd name="T3" fmla="*/ 224 h 224"/>
                <a:gd name="T4" fmla="*/ 0 w 333"/>
                <a:gd name="T5" fmla="*/ 218 h 224"/>
                <a:gd name="T6" fmla="*/ 0 w 333"/>
                <a:gd name="T7" fmla="*/ 6 h 224"/>
                <a:gd name="T8" fmla="*/ 6 w 333"/>
                <a:gd name="T9" fmla="*/ 0 h 224"/>
                <a:gd name="T10" fmla="*/ 327 w 333"/>
                <a:gd name="T11" fmla="*/ 0 h 224"/>
                <a:gd name="T12" fmla="*/ 333 w 333"/>
                <a:gd name="T13" fmla="*/ 6 h 224"/>
                <a:gd name="T14" fmla="*/ 333 w 333"/>
                <a:gd name="T15" fmla="*/ 218 h 224"/>
                <a:gd name="T16" fmla="*/ 327 w 333"/>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224">
                  <a:moveTo>
                    <a:pt x="327" y="224"/>
                  </a:moveTo>
                  <a:cubicBezTo>
                    <a:pt x="6" y="224"/>
                    <a:pt x="6" y="224"/>
                    <a:pt x="6" y="224"/>
                  </a:cubicBezTo>
                  <a:cubicBezTo>
                    <a:pt x="2" y="224"/>
                    <a:pt x="0" y="221"/>
                    <a:pt x="0" y="218"/>
                  </a:cubicBezTo>
                  <a:cubicBezTo>
                    <a:pt x="0" y="6"/>
                    <a:pt x="0" y="6"/>
                    <a:pt x="0" y="6"/>
                  </a:cubicBezTo>
                  <a:cubicBezTo>
                    <a:pt x="0" y="3"/>
                    <a:pt x="2" y="0"/>
                    <a:pt x="6" y="0"/>
                  </a:cubicBezTo>
                  <a:cubicBezTo>
                    <a:pt x="327" y="0"/>
                    <a:pt x="327" y="0"/>
                    <a:pt x="327" y="0"/>
                  </a:cubicBezTo>
                  <a:cubicBezTo>
                    <a:pt x="330" y="0"/>
                    <a:pt x="333" y="3"/>
                    <a:pt x="333" y="6"/>
                  </a:cubicBezTo>
                  <a:cubicBezTo>
                    <a:pt x="333" y="218"/>
                    <a:pt x="333" y="218"/>
                    <a:pt x="333" y="218"/>
                  </a:cubicBezTo>
                  <a:cubicBezTo>
                    <a:pt x="333" y="221"/>
                    <a:pt x="330" y="224"/>
                    <a:pt x="327" y="224"/>
                  </a:cubicBezTo>
                  <a:close/>
                </a:path>
              </a:pathLst>
            </a:custGeom>
            <a:solidFill>
              <a:srgbClr val="1F5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矩形 39">
              <a:extLst>
                <a:ext uri="{FF2B5EF4-FFF2-40B4-BE49-F238E27FC236}">
                  <a16:creationId xmlns:a16="http://schemas.microsoft.com/office/drawing/2014/main" id="{B19ACF40-B20A-05E7-A51E-B9B670C919A6}"/>
                </a:ext>
              </a:extLst>
            </p:cNvPr>
            <p:cNvSpPr>
              <a:spLocks noChangeArrowheads="1"/>
            </p:cNvSpPr>
            <p:nvPr userDrawn="1"/>
          </p:nvSpPr>
          <p:spPr bwMode="auto">
            <a:xfrm>
              <a:off x="10112375" y="3846513"/>
              <a:ext cx="260350" cy="6508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1ED9E1A6-6EC1-D55D-7E49-0ACDEF11ECF1}"/>
                </a:ext>
              </a:extLst>
            </p:cNvPr>
            <p:cNvSpPr>
              <a:spLocks/>
            </p:cNvSpPr>
            <p:nvPr userDrawn="1"/>
          </p:nvSpPr>
          <p:spPr bwMode="auto">
            <a:xfrm>
              <a:off x="8494713" y="5540375"/>
              <a:ext cx="157162" cy="198437"/>
            </a:xfrm>
            <a:custGeom>
              <a:avLst/>
              <a:gdLst>
                <a:gd name="T0" fmla="*/ 2 w 58"/>
                <a:gd name="T1" fmla="*/ 5 h 73"/>
                <a:gd name="T2" fmla="*/ 3 w 58"/>
                <a:gd name="T3" fmla="*/ 62 h 73"/>
                <a:gd name="T4" fmla="*/ 31 w 58"/>
                <a:gd name="T5" fmla="*/ 72 h 73"/>
                <a:gd name="T6" fmla="*/ 55 w 58"/>
                <a:gd name="T7" fmla="*/ 66 h 73"/>
                <a:gd name="T8" fmla="*/ 58 w 58"/>
                <a:gd name="T9" fmla="*/ 0 h 73"/>
                <a:gd name="T10" fmla="*/ 2 w 58"/>
                <a:gd name="T11" fmla="*/ 5 h 73"/>
              </a:gdLst>
              <a:ahLst/>
              <a:cxnLst>
                <a:cxn ang="0">
                  <a:pos x="T0" y="T1"/>
                </a:cxn>
                <a:cxn ang="0">
                  <a:pos x="T2" y="T3"/>
                </a:cxn>
                <a:cxn ang="0">
                  <a:pos x="T4" y="T5"/>
                </a:cxn>
                <a:cxn ang="0">
                  <a:pos x="T6" y="T7"/>
                </a:cxn>
                <a:cxn ang="0">
                  <a:pos x="T8" y="T9"/>
                </a:cxn>
                <a:cxn ang="0">
                  <a:pos x="T10" y="T11"/>
                </a:cxn>
              </a:cxnLst>
              <a:rect l="0" t="0" r="r" b="b"/>
              <a:pathLst>
                <a:path w="58" h="73">
                  <a:moveTo>
                    <a:pt x="2" y="5"/>
                  </a:moveTo>
                  <a:cubicBezTo>
                    <a:pt x="3" y="62"/>
                    <a:pt x="3" y="62"/>
                    <a:pt x="3" y="62"/>
                  </a:cubicBezTo>
                  <a:cubicBezTo>
                    <a:pt x="3" y="62"/>
                    <a:pt x="0" y="72"/>
                    <a:pt x="31" y="72"/>
                  </a:cubicBezTo>
                  <a:cubicBezTo>
                    <a:pt x="31" y="72"/>
                    <a:pt x="43" y="73"/>
                    <a:pt x="55" y="66"/>
                  </a:cubicBezTo>
                  <a:cubicBezTo>
                    <a:pt x="58" y="0"/>
                    <a:pt x="58" y="0"/>
                    <a:pt x="58" y="0"/>
                  </a:cubicBezTo>
                  <a:lnTo>
                    <a:pt x="2" y="5"/>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a:extLst>
                <a:ext uri="{FF2B5EF4-FFF2-40B4-BE49-F238E27FC236}">
                  <a16:creationId xmlns:a16="http://schemas.microsoft.com/office/drawing/2014/main" id="{62DA6142-7286-71BD-29E8-111E12851043}"/>
                </a:ext>
              </a:extLst>
            </p:cNvPr>
            <p:cNvSpPr>
              <a:spLocks/>
            </p:cNvSpPr>
            <p:nvPr userDrawn="1"/>
          </p:nvSpPr>
          <p:spPr bwMode="auto">
            <a:xfrm>
              <a:off x="9290050" y="5518150"/>
              <a:ext cx="157162" cy="223837"/>
            </a:xfrm>
            <a:custGeom>
              <a:avLst/>
              <a:gdLst>
                <a:gd name="T0" fmla="*/ 56 w 58"/>
                <a:gd name="T1" fmla="*/ 0 h 82"/>
                <a:gd name="T2" fmla="*/ 56 w 58"/>
                <a:gd name="T3" fmla="*/ 70 h 82"/>
                <a:gd name="T4" fmla="*/ 27 w 58"/>
                <a:gd name="T5" fmla="*/ 81 h 82"/>
                <a:gd name="T6" fmla="*/ 4 w 58"/>
                <a:gd name="T7" fmla="*/ 74 h 82"/>
                <a:gd name="T8" fmla="*/ 0 w 58"/>
                <a:gd name="T9" fmla="*/ 8 h 82"/>
                <a:gd name="T10" fmla="*/ 56 w 58"/>
                <a:gd name="T11" fmla="*/ 0 h 82"/>
              </a:gdLst>
              <a:ahLst/>
              <a:cxnLst>
                <a:cxn ang="0">
                  <a:pos x="T0" y="T1"/>
                </a:cxn>
                <a:cxn ang="0">
                  <a:pos x="T2" y="T3"/>
                </a:cxn>
                <a:cxn ang="0">
                  <a:pos x="T4" y="T5"/>
                </a:cxn>
                <a:cxn ang="0">
                  <a:pos x="T6" y="T7"/>
                </a:cxn>
                <a:cxn ang="0">
                  <a:pos x="T8" y="T9"/>
                </a:cxn>
                <a:cxn ang="0">
                  <a:pos x="T10" y="T11"/>
                </a:cxn>
              </a:cxnLst>
              <a:rect l="0" t="0" r="r" b="b"/>
              <a:pathLst>
                <a:path w="58" h="82">
                  <a:moveTo>
                    <a:pt x="56" y="0"/>
                  </a:moveTo>
                  <a:cubicBezTo>
                    <a:pt x="56" y="70"/>
                    <a:pt x="56" y="70"/>
                    <a:pt x="56" y="70"/>
                  </a:cubicBezTo>
                  <a:cubicBezTo>
                    <a:pt x="56" y="70"/>
                    <a:pt x="58" y="81"/>
                    <a:pt x="27" y="81"/>
                  </a:cubicBezTo>
                  <a:cubicBezTo>
                    <a:pt x="27" y="81"/>
                    <a:pt x="16" y="82"/>
                    <a:pt x="4" y="74"/>
                  </a:cubicBezTo>
                  <a:cubicBezTo>
                    <a:pt x="0" y="8"/>
                    <a:pt x="0" y="8"/>
                    <a:pt x="0" y="8"/>
                  </a:cubicBezTo>
                  <a:lnTo>
                    <a:pt x="56" y="0"/>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形状 42">
              <a:extLst>
                <a:ext uri="{FF2B5EF4-FFF2-40B4-BE49-F238E27FC236}">
                  <a16:creationId xmlns:a16="http://schemas.microsoft.com/office/drawing/2014/main" id="{25995C6E-CDFA-18FC-ED02-63AA7A4EFA80}"/>
                </a:ext>
              </a:extLst>
            </p:cNvPr>
            <p:cNvSpPr>
              <a:spLocks/>
            </p:cNvSpPr>
            <p:nvPr userDrawn="1"/>
          </p:nvSpPr>
          <p:spPr bwMode="auto">
            <a:xfrm>
              <a:off x="8480425" y="3817938"/>
              <a:ext cx="990600" cy="1676400"/>
            </a:xfrm>
            <a:custGeom>
              <a:avLst/>
              <a:gdLst>
                <a:gd name="T0" fmla="*/ 19 w 365"/>
                <a:gd name="T1" fmla="*/ 24 h 617"/>
                <a:gd name="T2" fmla="*/ 0 w 365"/>
                <a:gd name="T3" fmla="*/ 341 h 617"/>
                <a:gd name="T4" fmla="*/ 0 w 365"/>
                <a:gd name="T5" fmla="*/ 617 h 617"/>
                <a:gd name="T6" fmla="*/ 78 w 365"/>
                <a:gd name="T7" fmla="*/ 617 h 617"/>
                <a:gd name="T8" fmla="*/ 98 w 365"/>
                <a:gd name="T9" fmla="*/ 367 h 617"/>
                <a:gd name="T10" fmla="*/ 137 w 365"/>
                <a:gd name="T11" fmla="*/ 124 h 617"/>
                <a:gd name="T12" fmla="*/ 150 w 365"/>
                <a:gd name="T13" fmla="*/ 127 h 617"/>
                <a:gd name="T14" fmla="*/ 270 w 365"/>
                <a:gd name="T15" fmla="*/ 609 h 617"/>
                <a:gd name="T16" fmla="*/ 365 w 365"/>
                <a:gd name="T17" fmla="*/ 608 h 617"/>
                <a:gd name="T18" fmla="*/ 254 w 365"/>
                <a:gd name="T19" fmla="*/ 0 h 617"/>
                <a:gd name="T20" fmla="*/ 19 w 365"/>
                <a:gd name="T21" fmla="*/ 2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617">
                  <a:moveTo>
                    <a:pt x="19" y="24"/>
                  </a:moveTo>
                  <a:cubicBezTo>
                    <a:pt x="0" y="341"/>
                    <a:pt x="0" y="341"/>
                    <a:pt x="0" y="341"/>
                  </a:cubicBezTo>
                  <a:cubicBezTo>
                    <a:pt x="0" y="617"/>
                    <a:pt x="0" y="617"/>
                    <a:pt x="0" y="617"/>
                  </a:cubicBezTo>
                  <a:cubicBezTo>
                    <a:pt x="78" y="617"/>
                    <a:pt x="78" y="617"/>
                    <a:pt x="78" y="617"/>
                  </a:cubicBezTo>
                  <a:cubicBezTo>
                    <a:pt x="98" y="367"/>
                    <a:pt x="98" y="367"/>
                    <a:pt x="98" y="367"/>
                  </a:cubicBezTo>
                  <a:cubicBezTo>
                    <a:pt x="137" y="124"/>
                    <a:pt x="137" y="124"/>
                    <a:pt x="137" y="124"/>
                  </a:cubicBezTo>
                  <a:cubicBezTo>
                    <a:pt x="137" y="124"/>
                    <a:pt x="141" y="111"/>
                    <a:pt x="150" y="127"/>
                  </a:cubicBezTo>
                  <a:cubicBezTo>
                    <a:pt x="270" y="609"/>
                    <a:pt x="270" y="609"/>
                    <a:pt x="270" y="609"/>
                  </a:cubicBezTo>
                  <a:cubicBezTo>
                    <a:pt x="365" y="608"/>
                    <a:pt x="365" y="608"/>
                    <a:pt x="365" y="608"/>
                  </a:cubicBezTo>
                  <a:cubicBezTo>
                    <a:pt x="254" y="0"/>
                    <a:pt x="254" y="0"/>
                    <a:pt x="254" y="0"/>
                  </a:cubicBezTo>
                  <a:lnTo>
                    <a:pt x="19" y="24"/>
                  </a:lnTo>
                  <a:close/>
                </a:path>
              </a:pathLst>
            </a:custGeom>
            <a:solidFill>
              <a:srgbClr val="233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形状 43">
              <a:extLst>
                <a:ext uri="{FF2B5EF4-FFF2-40B4-BE49-F238E27FC236}">
                  <a16:creationId xmlns:a16="http://schemas.microsoft.com/office/drawing/2014/main" id="{EE04C83D-87E1-D7C0-C51F-77261761F686}"/>
                </a:ext>
              </a:extLst>
            </p:cNvPr>
            <p:cNvSpPr>
              <a:spLocks/>
            </p:cNvSpPr>
            <p:nvPr userDrawn="1"/>
          </p:nvSpPr>
          <p:spPr bwMode="auto">
            <a:xfrm>
              <a:off x="8578850" y="3817938"/>
              <a:ext cx="892175" cy="1652587"/>
            </a:xfrm>
            <a:custGeom>
              <a:avLst/>
              <a:gdLst>
                <a:gd name="T0" fmla="*/ 192 w 329"/>
                <a:gd name="T1" fmla="*/ 68 h 608"/>
                <a:gd name="T2" fmla="*/ 306 w 329"/>
                <a:gd name="T3" fmla="*/ 608 h 608"/>
                <a:gd name="T4" fmla="*/ 329 w 329"/>
                <a:gd name="T5" fmla="*/ 608 h 608"/>
                <a:gd name="T6" fmla="*/ 218 w 329"/>
                <a:gd name="T7" fmla="*/ 0 h 608"/>
                <a:gd name="T8" fmla="*/ 0 w 329"/>
                <a:gd name="T9" fmla="*/ 34 h 608"/>
                <a:gd name="T10" fmla="*/ 192 w 329"/>
                <a:gd name="T11" fmla="*/ 68 h 608"/>
              </a:gdLst>
              <a:ahLst/>
              <a:cxnLst>
                <a:cxn ang="0">
                  <a:pos x="T0" y="T1"/>
                </a:cxn>
                <a:cxn ang="0">
                  <a:pos x="T2" y="T3"/>
                </a:cxn>
                <a:cxn ang="0">
                  <a:pos x="T4" y="T5"/>
                </a:cxn>
                <a:cxn ang="0">
                  <a:pos x="T6" y="T7"/>
                </a:cxn>
                <a:cxn ang="0">
                  <a:pos x="T8" y="T9"/>
                </a:cxn>
                <a:cxn ang="0">
                  <a:pos x="T10" y="T11"/>
                </a:cxn>
              </a:cxnLst>
              <a:rect l="0" t="0" r="r" b="b"/>
              <a:pathLst>
                <a:path w="329" h="608">
                  <a:moveTo>
                    <a:pt x="192" y="68"/>
                  </a:moveTo>
                  <a:cubicBezTo>
                    <a:pt x="306" y="608"/>
                    <a:pt x="306" y="608"/>
                    <a:pt x="306" y="608"/>
                  </a:cubicBezTo>
                  <a:cubicBezTo>
                    <a:pt x="329" y="608"/>
                    <a:pt x="329" y="608"/>
                    <a:pt x="329" y="608"/>
                  </a:cubicBezTo>
                  <a:cubicBezTo>
                    <a:pt x="218" y="0"/>
                    <a:pt x="218" y="0"/>
                    <a:pt x="218" y="0"/>
                  </a:cubicBezTo>
                  <a:cubicBezTo>
                    <a:pt x="0" y="34"/>
                    <a:pt x="0" y="34"/>
                    <a:pt x="0" y="34"/>
                  </a:cubicBezTo>
                  <a:cubicBezTo>
                    <a:pt x="0" y="34"/>
                    <a:pt x="81" y="89"/>
                    <a:pt x="192" y="68"/>
                  </a:cubicBez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89E6B39A-2DD1-124E-B84F-852E2C2F317E}"/>
                </a:ext>
              </a:extLst>
            </p:cNvPr>
            <p:cNvSpPr>
              <a:spLocks/>
            </p:cNvSpPr>
            <p:nvPr userDrawn="1"/>
          </p:nvSpPr>
          <p:spPr bwMode="auto">
            <a:xfrm>
              <a:off x="9336088" y="2911475"/>
              <a:ext cx="773112" cy="673100"/>
            </a:xfrm>
            <a:custGeom>
              <a:avLst/>
              <a:gdLst>
                <a:gd name="T0" fmla="*/ 0 w 285"/>
                <a:gd name="T1" fmla="*/ 208 h 248"/>
                <a:gd name="T2" fmla="*/ 24 w 285"/>
                <a:gd name="T3" fmla="*/ 232 h 248"/>
                <a:gd name="T4" fmla="*/ 64 w 285"/>
                <a:gd name="T5" fmla="*/ 220 h 248"/>
                <a:gd name="T6" fmla="*/ 228 w 285"/>
                <a:gd name="T7" fmla="*/ 28 h 248"/>
                <a:gd name="T8" fmla="*/ 274 w 285"/>
                <a:gd name="T9" fmla="*/ 24 h 248"/>
                <a:gd name="T10" fmla="*/ 285 w 285"/>
                <a:gd name="T11" fmla="*/ 15 h 248"/>
                <a:gd name="T12" fmla="*/ 270 w 285"/>
                <a:gd name="T13" fmla="*/ 0 h 248"/>
                <a:gd name="T14" fmla="*/ 266 w 285"/>
                <a:gd name="T15" fmla="*/ 0 h 248"/>
                <a:gd name="T16" fmla="*/ 208 w 285"/>
                <a:gd name="T17" fmla="*/ 0 h 248"/>
                <a:gd name="T18" fmla="*/ 180 w 285"/>
                <a:gd name="T19" fmla="*/ 8 h 248"/>
                <a:gd name="T20" fmla="*/ 48 w 285"/>
                <a:gd name="T21" fmla="*/ 164 h 248"/>
                <a:gd name="T22" fmla="*/ 28 w 285"/>
                <a:gd name="T23" fmla="*/ 148 h 248"/>
                <a:gd name="T24" fmla="*/ 0 w 285"/>
                <a:gd name="T25"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 h="248">
                  <a:moveTo>
                    <a:pt x="0" y="208"/>
                  </a:moveTo>
                  <a:cubicBezTo>
                    <a:pt x="24" y="232"/>
                    <a:pt x="24" y="232"/>
                    <a:pt x="24" y="232"/>
                  </a:cubicBezTo>
                  <a:cubicBezTo>
                    <a:pt x="24" y="232"/>
                    <a:pt x="44" y="248"/>
                    <a:pt x="64" y="220"/>
                  </a:cubicBezTo>
                  <a:cubicBezTo>
                    <a:pt x="228" y="28"/>
                    <a:pt x="228" y="28"/>
                    <a:pt x="228" y="28"/>
                  </a:cubicBezTo>
                  <a:cubicBezTo>
                    <a:pt x="274" y="24"/>
                    <a:pt x="274" y="24"/>
                    <a:pt x="274" y="24"/>
                  </a:cubicBezTo>
                  <a:cubicBezTo>
                    <a:pt x="279" y="24"/>
                    <a:pt x="284" y="20"/>
                    <a:pt x="285" y="15"/>
                  </a:cubicBezTo>
                  <a:cubicBezTo>
                    <a:pt x="285" y="10"/>
                    <a:pt x="282" y="4"/>
                    <a:pt x="270" y="0"/>
                  </a:cubicBezTo>
                  <a:cubicBezTo>
                    <a:pt x="269" y="0"/>
                    <a:pt x="267" y="0"/>
                    <a:pt x="266" y="0"/>
                  </a:cubicBezTo>
                  <a:cubicBezTo>
                    <a:pt x="208" y="0"/>
                    <a:pt x="208" y="0"/>
                    <a:pt x="208" y="0"/>
                  </a:cubicBezTo>
                  <a:cubicBezTo>
                    <a:pt x="208" y="0"/>
                    <a:pt x="188" y="0"/>
                    <a:pt x="180" y="8"/>
                  </a:cubicBezTo>
                  <a:cubicBezTo>
                    <a:pt x="48" y="164"/>
                    <a:pt x="48" y="164"/>
                    <a:pt x="48" y="164"/>
                  </a:cubicBezTo>
                  <a:cubicBezTo>
                    <a:pt x="28" y="148"/>
                    <a:pt x="28" y="148"/>
                    <a:pt x="28" y="148"/>
                  </a:cubicBezTo>
                  <a:lnTo>
                    <a:pt x="0" y="208"/>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45">
              <a:extLst>
                <a:ext uri="{FF2B5EF4-FFF2-40B4-BE49-F238E27FC236}">
                  <a16:creationId xmlns:a16="http://schemas.microsoft.com/office/drawing/2014/main" id="{FDFB6306-9870-CBE2-6222-D4D6E82DD01B}"/>
                </a:ext>
              </a:extLst>
            </p:cNvPr>
            <p:cNvSpPr>
              <a:spLocks/>
            </p:cNvSpPr>
            <p:nvPr userDrawn="1"/>
          </p:nvSpPr>
          <p:spPr bwMode="auto">
            <a:xfrm>
              <a:off x="9336088" y="2952750"/>
              <a:ext cx="773112" cy="631825"/>
            </a:xfrm>
            <a:custGeom>
              <a:avLst/>
              <a:gdLst>
                <a:gd name="T0" fmla="*/ 0 w 285"/>
                <a:gd name="T1" fmla="*/ 193 h 233"/>
                <a:gd name="T2" fmla="*/ 24 w 285"/>
                <a:gd name="T3" fmla="*/ 217 h 233"/>
                <a:gd name="T4" fmla="*/ 64 w 285"/>
                <a:gd name="T5" fmla="*/ 205 h 233"/>
                <a:gd name="T6" fmla="*/ 228 w 285"/>
                <a:gd name="T7" fmla="*/ 13 h 233"/>
                <a:gd name="T8" fmla="*/ 274 w 285"/>
                <a:gd name="T9" fmla="*/ 9 h 233"/>
                <a:gd name="T10" fmla="*/ 285 w 285"/>
                <a:gd name="T11" fmla="*/ 0 h 233"/>
                <a:gd name="T12" fmla="*/ 224 w 285"/>
                <a:gd name="T13" fmla="*/ 7 h 233"/>
                <a:gd name="T14" fmla="*/ 54 w 285"/>
                <a:gd name="T15" fmla="*/ 205 h 233"/>
                <a:gd name="T16" fmla="*/ 32 w 285"/>
                <a:gd name="T17" fmla="*/ 206 h 233"/>
                <a:gd name="T18" fmla="*/ 8 w 285"/>
                <a:gd name="T19" fmla="*/ 184 h 233"/>
                <a:gd name="T20" fmla="*/ 0 w 285"/>
                <a:gd name="T21" fmla="*/ 19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233">
                  <a:moveTo>
                    <a:pt x="0" y="193"/>
                  </a:moveTo>
                  <a:cubicBezTo>
                    <a:pt x="24" y="217"/>
                    <a:pt x="24" y="217"/>
                    <a:pt x="24" y="217"/>
                  </a:cubicBezTo>
                  <a:cubicBezTo>
                    <a:pt x="24" y="217"/>
                    <a:pt x="44" y="233"/>
                    <a:pt x="64" y="205"/>
                  </a:cubicBezTo>
                  <a:cubicBezTo>
                    <a:pt x="228" y="13"/>
                    <a:pt x="228" y="13"/>
                    <a:pt x="228" y="13"/>
                  </a:cubicBezTo>
                  <a:cubicBezTo>
                    <a:pt x="274" y="9"/>
                    <a:pt x="274" y="9"/>
                    <a:pt x="274" y="9"/>
                  </a:cubicBezTo>
                  <a:cubicBezTo>
                    <a:pt x="279" y="9"/>
                    <a:pt x="284" y="5"/>
                    <a:pt x="285" y="0"/>
                  </a:cubicBezTo>
                  <a:cubicBezTo>
                    <a:pt x="224" y="7"/>
                    <a:pt x="224" y="7"/>
                    <a:pt x="224" y="7"/>
                  </a:cubicBezTo>
                  <a:cubicBezTo>
                    <a:pt x="54" y="205"/>
                    <a:pt x="54" y="205"/>
                    <a:pt x="54" y="205"/>
                  </a:cubicBezTo>
                  <a:cubicBezTo>
                    <a:pt x="48" y="211"/>
                    <a:pt x="38" y="212"/>
                    <a:pt x="32" y="206"/>
                  </a:cubicBezTo>
                  <a:cubicBezTo>
                    <a:pt x="8" y="184"/>
                    <a:pt x="8" y="184"/>
                    <a:pt x="8" y="184"/>
                  </a:cubicBezTo>
                  <a:lnTo>
                    <a:pt x="0" y="193"/>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a:extLst>
                <a:ext uri="{FF2B5EF4-FFF2-40B4-BE49-F238E27FC236}">
                  <a16:creationId xmlns:a16="http://schemas.microsoft.com/office/drawing/2014/main" id="{7CC32E9E-D9CA-A6A7-5F3B-C2CEC839E41A}"/>
                </a:ext>
              </a:extLst>
            </p:cNvPr>
            <p:cNvSpPr>
              <a:spLocks/>
            </p:cNvSpPr>
            <p:nvPr userDrawn="1"/>
          </p:nvSpPr>
          <p:spPr bwMode="auto">
            <a:xfrm>
              <a:off x="7785100" y="2017713"/>
              <a:ext cx="587375" cy="785812"/>
            </a:xfrm>
            <a:custGeom>
              <a:avLst/>
              <a:gdLst>
                <a:gd name="T0" fmla="*/ 171 w 216"/>
                <a:gd name="T1" fmla="*/ 289 h 289"/>
                <a:gd name="T2" fmla="*/ 63 w 216"/>
                <a:gd name="T3" fmla="*/ 113 h 289"/>
                <a:gd name="T4" fmla="*/ 23 w 216"/>
                <a:gd name="T5" fmla="*/ 73 h 289"/>
                <a:gd name="T6" fmla="*/ 35 w 216"/>
                <a:gd name="T7" fmla="*/ 57 h 289"/>
                <a:gd name="T8" fmla="*/ 8 w 216"/>
                <a:gd name="T9" fmla="*/ 19 h 289"/>
                <a:gd name="T10" fmla="*/ 27 w 216"/>
                <a:gd name="T11" fmla="*/ 13 h 289"/>
                <a:gd name="T12" fmla="*/ 61 w 216"/>
                <a:gd name="T13" fmla="*/ 41 h 289"/>
                <a:gd name="T14" fmla="*/ 97 w 216"/>
                <a:gd name="T15" fmla="*/ 97 h 289"/>
                <a:gd name="T16" fmla="*/ 216 w 216"/>
                <a:gd name="T17" fmla="*/ 247 h 289"/>
                <a:gd name="T18" fmla="*/ 171 w 216"/>
                <a:gd name="T19"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89">
                  <a:moveTo>
                    <a:pt x="171" y="289"/>
                  </a:moveTo>
                  <a:cubicBezTo>
                    <a:pt x="171" y="289"/>
                    <a:pt x="75" y="149"/>
                    <a:pt x="63" y="113"/>
                  </a:cubicBezTo>
                  <a:cubicBezTo>
                    <a:pt x="63" y="113"/>
                    <a:pt x="15" y="109"/>
                    <a:pt x="23" y="73"/>
                  </a:cubicBezTo>
                  <a:cubicBezTo>
                    <a:pt x="23" y="73"/>
                    <a:pt x="23" y="57"/>
                    <a:pt x="35" y="57"/>
                  </a:cubicBezTo>
                  <a:cubicBezTo>
                    <a:pt x="8" y="19"/>
                    <a:pt x="8" y="19"/>
                    <a:pt x="8" y="19"/>
                  </a:cubicBezTo>
                  <a:cubicBezTo>
                    <a:pt x="8" y="19"/>
                    <a:pt x="0" y="0"/>
                    <a:pt x="27" y="13"/>
                  </a:cubicBezTo>
                  <a:cubicBezTo>
                    <a:pt x="61" y="41"/>
                    <a:pt x="61" y="41"/>
                    <a:pt x="61" y="41"/>
                  </a:cubicBezTo>
                  <a:cubicBezTo>
                    <a:pt x="61" y="41"/>
                    <a:pt x="103" y="41"/>
                    <a:pt x="97" y="97"/>
                  </a:cubicBezTo>
                  <a:cubicBezTo>
                    <a:pt x="97" y="97"/>
                    <a:pt x="169" y="209"/>
                    <a:pt x="216" y="247"/>
                  </a:cubicBezTo>
                  <a:lnTo>
                    <a:pt x="171" y="289"/>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a:extLst>
                <a:ext uri="{FF2B5EF4-FFF2-40B4-BE49-F238E27FC236}">
                  <a16:creationId xmlns:a16="http://schemas.microsoft.com/office/drawing/2014/main" id="{9D58BE3F-A5C7-44D1-F9DB-85F78052A980}"/>
                </a:ext>
              </a:extLst>
            </p:cNvPr>
            <p:cNvSpPr>
              <a:spLocks/>
            </p:cNvSpPr>
            <p:nvPr userDrawn="1"/>
          </p:nvSpPr>
          <p:spPr bwMode="auto">
            <a:xfrm>
              <a:off x="7804150" y="2070100"/>
              <a:ext cx="488950" cy="733425"/>
            </a:xfrm>
            <a:custGeom>
              <a:avLst/>
              <a:gdLst>
                <a:gd name="T0" fmla="*/ 0 w 180"/>
                <a:gd name="T1" fmla="*/ 0 h 270"/>
                <a:gd name="T2" fmla="*/ 27 w 180"/>
                <a:gd name="T3" fmla="*/ 38 h 270"/>
                <a:gd name="T4" fmla="*/ 15 w 180"/>
                <a:gd name="T5" fmla="*/ 54 h 270"/>
                <a:gd name="T6" fmla="*/ 55 w 180"/>
                <a:gd name="T7" fmla="*/ 94 h 270"/>
                <a:gd name="T8" fmla="*/ 163 w 180"/>
                <a:gd name="T9" fmla="*/ 270 h 270"/>
                <a:gd name="T10" fmla="*/ 180 w 180"/>
                <a:gd name="T11" fmla="*/ 259 h 270"/>
                <a:gd name="T12" fmla="*/ 60 w 180"/>
                <a:gd name="T13" fmla="*/ 89 h 270"/>
                <a:gd name="T14" fmla="*/ 20 w 180"/>
                <a:gd name="T15" fmla="*/ 50 h 270"/>
                <a:gd name="T16" fmla="*/ 37 w 180"/>
                <a:gd name="T17" fmla="*/ 39 h 270"/>
                <a:gd name="T18" fmla="*/ 0 w 180"/>
                <a:gd name="T19"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70">
                  <a:moveTo>
                    <a:pt x="0" y="0"/>
                  </a:moveTo>
                  <a:cubicBezTo>
                    <a:pt x="27" y="38"/>
                    <a:pt x="27" y="38"/>
                    <a:pt x="27" y="38"/>
                  </a:cubicBezTo>
                  <a:cubicBezTo>
                    <a:pt x="15" y="38"/>
                    <a:pt x="15" y="54"/>
                    <a:pt x="15" y="54"/>
                  </a:cubicBezTo>
                  <a:cubicBezTo>
                    <a:pt x="7" y="90"/>
                    <a:pt x="55" y="94"/>
                    <a:pt x="55" y="94"/>
                  </a:cubicBezTo>
                  <a:cubicBezTo>
                    <a:pt x="67" y="130"/>
                    <a:pt x="163" y="270"/>
                    <a:pt x="163" y="270"/>
                  </a:cubicBezTo>
                  <a:cubicBezTo>
                    <a:pt x="180" y="259"/>
                    <a:pt x="180" y="259"/>
                    <a:pt x="180" y="259"/>
                  </a:cubicBezTo>
                  <a:cubicBezTo>
                    <a:pt x="60" y="89"/>
                    <a:pt x="60" y="89"/>
                    <a:pt x="60" y="89"/>
                  </a:cubicBezTo>
                  <a:cubicBezTo>
                    <a:pt x="60" y="89"/>
                    <a:pt x="13" y="76"/>
                    <a:pt x="20" y="50"/>
                  </a:cubicBezTo>
                  <a:cubicBezTo>
                    <a:pt x="20" y="50"/>
                    <a:pt x="23" y="40"/>
                    <a:pt x="37" y="39"/>
                  </a:cubicBezTo>
                  <a:lnTo>
                    <a:pt x="0"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形状 48">
              <a:extLst>
                <a:ext uri="{FF2B5EF4-FFF2-40B4-BE49-F238E27FC236}">
                  <a16:creationId xmlns:a16="http://schemas.microsoft.com/office/drawing/2014/main" id="{87D291D0-DD01-963C-C12C-7D35A3037575}"/>
                </a:ext>
              </a:extLst>
            </p:cNvPr>
            <p:cNvSpPr>
              <a:spLocks/>
            </p:cNvSpPr>
            <p:nvPr userDrawn="1"/>
          </p:nvSpPr>
          <p:spPr bwMode="auto">
            <a:xfrm>
              <a:off x="8683625" y="2738438"/>
              <a:ext cx="271462" cy="280987"/>
            </a:xfrm>
            <a:custGeom>
              <a:avLst/>
              <a:gdLst>
                <a:gd name="T0" fmla="*/ 32 w 100"/>
                <a:gd name="T1" fmla="*/ 16 h 104"/>
                <a:gd name="T2" fmla="*/ 32 w 100"/>
                <a:gd name="T3" fmla="*/ 56 h 104"/>
                <a:gd name="T4" fmla="*/ 8 w 100"/>
                <a:gd name="T5" fmla="*/ 64 h 104"/>
                <a:gd name="T6" fmla="*/ 0 w 100"/>
                <a:gd name="T7" fmla="*/ 80 h 104"/>
                <a:gd name="T8" fmla="*/ 40 w 100"/>
                <a:gd name="T9" fmla="*/ 96 h 104"/>
                <a:gd name="T10" fmla="*/ 96 w 100"/>
                <a:gd name="T11" fmla="*/ 104 h 104"/>
                <a:gd name="T12" fmla="*/ 100 w 100"/>
                <a:gd name="T13" fmla="*/ 68 h 104"/>
                <a:gd name="T14" fmla="*/ 80 w 100"/>
                <a:gd name="T15" fmla="*/ 60 h 104"/>
                <a:gd name="T16" fmla="*/ 84 w 100"/>
                <a:gd name="T17" fmla="*/ 0 h 104"/>
                <a:gd name="T18" fmla="*/ 32 w 100"/>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4">
                  <a:moveTo>
                    <a:pt x="32" y="16"/>
                  </a:moveTo>
                  <a:cubicBezTo>
                    <a:pt x="32" y="56"/>
                    <a:pt x="32" y="56"/>
                    <a:pt x="32" y="56"/>
                  </a:cubicBezTo>
                  <a:cubicBezTo>
                    <a:pt x="8" y="64"/>
                    <a:pt x="8" y="64"/>
                    <a:pt x="8" y="64"/>
                  </a:cubicBezTo>
                  <a:cubicBezTo>
                    <a:pt x="0" y="80"/>
                    <a:pt x="0" y="80"/>
                    <a:pt x="0" y="80"/>
                  </a:cubicBezTo>
                  <a:cubicBezTo>
                    <a:pt x="0" y="80"/>
                    <a:pt x="36" y="92"/>
                    <a:pt x="40" y="96"/>
                  </a:cubicBezTo>
                  <a:cubicBezTo>
                    <a:pt x="44" y="100"/>
                    <a:pt x="96" y="104"/>
                    <a:pt x="96" y="104"/>
                  </a:cubicBezTo>
                  <a:cubicBezTo>
                    <a:pt x="100" y="68"/>
                    <a:pt x="100" y="68"/>
                    <a:pt x="100" y="68"/>
                  </a:cubicBezTo>
                  <a:cubicBezTo>
                    <a:pt x="80" y="60"/>
                    <a:pt x="80" y="60"/>
                    <a:pt x="80" y="60"/>
                  </a:cubicBezTo>
                  <a:cubicBezTo>
                    <a:pt x="84" y="0"/>
                    <a:pt x="84" y="0"/>
                    <a:pt x="84" y="0"/>
                  </a:cubicBezTo>
                  <a:lnTo>
                    <a:pt x="32" y="16"/>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a:extLst>
                <a:ext uri="{FF2B5EF4-FFF2-40B4-BE49-F238E27FC236}">
                  <a16:creationId xmlns:a16="http://schemas.microsoft.com/office/drawing/2014/main" id="{E88785BD-C39A-1644-CF7E-67CF003A98EB}"/>
                </a:ext>
              </a:extLst>
            </p:cNvPr>
            <p:cNvSpPr>
              <a:spLocks/>
            </p:cNvSpPr>
            <p:nvPr userDrawn="1"/>
          </p:nvSpPr>
          <p:spPr bwMode="auto">
            <a:xfrm>
              <a:off x="8637588" y="2270125"/>
              <a:ext cx="458787" cy="369887"/>
            </a:xfrm>
            <a:custGeom>
              <a:avLst/>
              <a:gdLst>
                <a:gd name="T0" fmla="*/ 33 w 169"/>
                <a:gd name="T1" fmla="*/ 99 h 136"/>
                <a:gd name="T2" fmla="*/ 32 w 169"/>
                <a:gd name="T3" fmla="*/ 100 h 136"/>
                <a:gd name="T4" fmla="*/ 25 w 169"/>
                <a:gd name="T5" fmla="*/ 40 h 136"/>
                <a:gd name="T6" fmla="*/ 49 w 169"/>
                <a:gd name="T7" fmla="*/ 0 h 136"/>
                <a:gd name="T8" fmla="*/ 77 w 169"/>
                <a:gd name="T9" fmla="*/ 32 h 136"/>
                <a:gd name="T10" fmla="*/ 145 w 169"/>
                <a:gd name="T11" fmla="*/ 100 h 136"/>
                <a:gd name="T12" fmla="*/ 133 w 169"/>
                <a:gd name="T13" fmla="*/ 136 h 136"/>
                <a:gd name="T14" fmla="*/ 109 w 169"/>
                <a:gd name="T15" fmla="*/ 136 h 136"/>
                <a:gd name="T16" fmla="*/ 116 w 169"/>
                <a:gd name="T17" fmla="*/ 105 h 136"/>
                <a:gd name="T18" fmla="*/ 99 w 169"/>
                <a:gd name="T19" fmla="*/ 81 h 136"/>
                <a:gd name="T20" fmla="*/ 60 w 169"/>
                <a:gd name="T21" fmla="*/ 77 h 136"/>
                <a:gd name="T22" fmla="*/ 38 w 169"/>
                <a:gd name="T23" fmla="*/ 89 h 136"/>
                <a:gd name="T24" fmla="*/ 33 w 169"/>
                <a:gd name="T25" fmla="*/ 9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36">
                  <a:moveTo>
                    <a:pt x="33" y="99"/>
                  </a:moveTo>
                  <a:cubicBezTo>
                    <a:pt x="33" y="99"/>
                    <a:pt x="33" y="100"/>
                    <a:pt x="32" y="100"/>
                  </a:cubicBezTo>
                  <a:cubicBezTo>
                    <a:pt x="27" y="98"/>
                    <a:pt x="0" y="87"/>
                    <a:pt x="25" y="40"/>
                  </a:cubicBezTo>
                  <a:cubicBezTo>
                    <a:pt x="49" y="0"/>
                    <a:pt x="49" y="0"/>
                    <a:pt x="49" y="0"/>
                  </a:cubicBezTo>
                  <a:cubicBezTo>
                    <a:pt x="49" y="0"/>
                    <a:pt x="41" y="24"/>
                    <a:pt x="77" y="32"/>
                  </a:cubicBezTo>
                  <a:cubicBezTo>
                    <a:pt x="77" y="32"/>
                    <a:pt x="169" y="48"/>
                    <a:pt x="145" y="100"/>
                  </a:cubicBezTo>
                  <a:cubicBezTo>
                    <a:pt x="133" y="136"/>
                    <a:pt x="133" y="136"/>
                    <a:pt x="133" y="136"/>
                  </a:cubicBezTo>
                  <a:cubicBezTo>
                    <a:pt x="133" y="136"/>
                    <a:pt x="117" y="124"/>
                    <a:pt x="109" y="136"/>
                  </a:cubicBezTo>
                  <a:cubicBezTo>
                    <a:pt x="116" y="105"/>
                    <a:pt x="116" y="105"/>
                    <a:pt x="116" y="105"/>
                  </a:cubicBezTo>
                  <a:cubicBezTo>
                    <a:pt x="119" y="94"/>
                    <a:pt x="111" y="83"/>
                    <a:pt x="99" y="81"/>
                  </a:cubicBezTo>
                  <a:cubicBezTo>
                    <a:pt x="60" y="77"/>
                    <a:pt x="60" y="77"/>
                    <a:pt x="60" y="77"/>
                  </a:cubicBezTo>
                  <a:cubicBezTo>
                    <a:pt x="51" y="76"/>
                    <a:pt x="42" y="81"/>
                    <a:pt x="38" y="89"/>
                  </a:cubicBezTo>
                  <a:lnTo>
                    <a:pt x="33" y="99"/>
                  </a:lnTo>
                  <a:close/>
                </a:path>
              </a:pathLst>
            </a:custGeom>
            <a:solidFill>
              <a:srgbClr val="0F1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a:extLst>
                <a:ext uri="{FF2B5EF4-FFF2-40B4-BE49-F238E27FC236}">
                  <a16:creationId xmlns:a16="http://schemas.microsoft.com/office/drawing/2014/main" id="{9D1379AB-BD9E-EA14-13E8-7D1583A1C3D4}"/>
                </a:ext>
              </a:extLst>
            </p:cNvPr>
            <p:cNvSpPr>
              <a:spLocks/>
            </p:cNvSpPr>
            <p:nvPr userDrawn="1"/>
          </p:nvSpPr>
          <p:spPr bwMode="auto">
            <a:xfrm>
              <a:off x="8675688" y="2444750"/>
              <a:ext cx="358775" cy="358775"/>
            </a:xfrm>
            <a:custGeom>
              <a:avLst/>
              <a:gdLst>
                <a:gd name="T0" fmla="*/ 23 w 132"/>
                <a:gd name="T1" fmla="*/ 20 h 132"/>
                <a:gd name="T2" fmla="*/ 5 w 132"/>
                <a:gd name="T3" fmla="*/ 117 h 132"/>
                <a:gd name="T4" fmla="*/ 17 w 132"/>
                <a:gd name="T5" fmla="*/ 129 h 132"/>
                <a:gd name="T6" fmla="*/ 95 w 132"/>
                <a:gd name="T7" fmla="*/ 104 h 132"/>
                <a:gd name="T8" fmla="*/ 123 w 132"/>
                <a:gd name="T9" fmla="*/ 68 h 132"/>
                <a:gd name="T10" fmla="*/ 108 w 132"/>
                <a:gd name="T11" fmla="*/ 56 h 132"/>
                <a:gd name="T12" fmla="*/ 99 w 132"/>
                <a:gd name="T13" fmla="*/ 60 h 132"/>
                <a:gd name="T14" fmla="*/ 103 w 132"/>
                <a:gd name="T15" fmla="*/ 36 h 132"/>
                <a:gd name="T16" fmla="*/ 63 w 132"/>
                <a:gd name="T17" fmla="*/ 8 h 132"/>
                <a:gd name="T18" fmla="*/ 23 w 132"/>
                <a:gd name="T19" fmla="*/ 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23" y="20"/>
                  </a:moveTo>
                  <a:cubicBezTo>
                    <a:pt x="23" y="20"/>
                    <a:pt x="0" y="80"/>
                    <a:pt x="5" y="117"/>
                  </a:cubicBezTo>
                  <a:cubicBezTo>
                    <a:pt x="6" y="124"/>
                    <a:pt x="11" y="128"/>
                    <a:pt x="17" y="129"/>
                  </a:cubicBezTo>
                  <a:cubicBezTo>
                    <a:pt x="39" y="131"/>
                    <a:pt x="89" y="132"/>
                    <a:pt x="95" y="104"/>
                  </a:cubicBezTo>
                  <a:cubicBezTo>
                    <a:pt x="95" y="104"/>
                    <a:pt x="132" y="97"/>
                    <a:pt x="123" y="68"/>
                  </a:cubicBezTo>
                  <a:cubicBezTo>
                    <a:pt x="120" y="61"/>
                    <a:pt x="115" y="56"/>
                    <a:pt x="108" y="56"/>
                  </a:cubicBezTo>
                  <a:cubicBezTo>
                    <a:pt x="105" y="56"/>
                    <a:pt x="102" y="57"/>
                    <a:pt x="99" y="60"/>
                  </a:cubicBezTo>
                  <a:cubicBezTo>
                    <a:pt x="103" y="36"/>
                    <a:pt x="103" y="36"/>
                    <a:pt x="103" y="36"/>
                  </a:cubicBezTo>
                  <a:cubicBezTo>
                    <a:pt x="103" y="36"/>
                    <a:pt x="111" y="12"/>
                    <a:pt x="63" y="8"/>
                  </a:cubicBezTo>
                  <a:cubicBezTo>
                    <a:pt x="63" y="8"/>
                    <a:pt x="31" y="0"/>
                    <a:pt x="23" y="20"/>
                  </a:cubicBez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a:extLst>
                <a:ext uri="{FF2B5EF4-FFF2-40B4-BE49-F238E27FC236}">
                  <a16:creationId xmlns:a16="http://schemas.microsoft.com/office/drawing/2014/main" id="{BBF685C6-27AB-02B6-50A3-66008BBF77EE}"/>
                </a:ext>
              </a:extLst>
            </p:cNvPr>
            <p:cNvSpPr>
              <a:spLocks/>
            </p:cNvSpPr>
            <p:nvPr userDrawn="1"/>
          </p:nvSpPr>
          <p:spPr bwMode="auto">
            <a:xfrm>
              <a:off x="8140700" y="2682875"/>
              <a:ext cx="1314450" cy="1325562"/>
            </a:xfrm>
            <a:custGeom>
              <a:avLst/>
              <a:gdLst>
                <a:gd name="T0" fmla="*/ 228 w 484"/>
                <a:gd name="T1" fmla="*/ 76 h 488"/>
                <a:gd name="T2" fmla="*/ 99 w 484"/>
                <a:gd name="T3" fmla="*/ 6 h 488"/>
                <a:gd name="T4" fmla="*/ 76 w 484"/>
                <a:gd name="T5" fmla="*/ 6 h 488"/>
                <a:gd name="T6" fmla="*/ 4 w 484"/>
                <a:gd name="T7" fmla="*/ 68 h 488"/>
                <a:gd name="T8" fmla="*/ 12 w 484"/>
                <a:gd name="T9" fmla="*/ 88 h 488"/>
                <a:gd name="T10" fmla="*/ 136 w 484"/>
                <a:gd name="T11" fmla="*/ 184 h 488"/>
                <a:gd name="T12" fmla="*/ 124 w 484"/>
                <a:gd name="T13" fmla="*/ 436 h 488"/>
                <a:gd name="T14" fmla="*/ 144 w 484"/>
                <a:gd name="T15" fmla="*/ 460 h 488"/>
                <a:gd name="T16" fmla="*/ 392 w 484"/>
                <a:gd name="T17" fmla="*/ 444 h 488"/>
                <a:gd name="T18" fmla="*/ 396 w 484"/>
                <a:gd name="T19" fmla="*/ 424 h 488"/>
                <a:gd name="T20" fmla="*/ 372 w 484"/>
                <a:gd name="T21" fmla="*/ 276 h 488"/>
                <a:gd name="T22" fmla="*/ 404 w 484"/>
                <a:gd name="T23" fmla="*/ 308 h 488"/>
                <a:gd name="T24" fmla="*/ 428 w 484"/>
                <a:gd name="T25" fmla="*/ 312 h 488"/>
                <a:gd name="T26" fmla="*/ 480 w 484"/>
                <a:gd name="T27" fmla="*/ 236 h 488"/>
                <a:gd name="T28" fmla="*/ 472 w 484"/>
                <a:gd name="T29" fmla="*/ 212 h 488"/>
                <a:gd name="T30" fmla="*/ 408 w 484"/>
                <a:gd name="T31" fmla="*/ 136 h 488"/>
                <a:gd name="T32" fmla="*/ 352 w 484"/>
                <a:gd name="T33" fmla="*/ 100 h 488"/>
                <a:gd name="T34" fmla="*/ 298 w 484"/>
                <a:gd name="T35" fmla="*/ 87 h 488"/>
                <a:gd name="T36" fmla="*/ 252 w 484"/>
                <a:gd name="T37" fmla="*/ 116 h 488"/>
                <a:gd name="T38" fmla="*/ 228 w 484"/>
                <a:gd name="T39" fmla="*/ 7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4" h="488">
                  <a:moveTo>
                    <a:pt x="228" y="76"/>
                  </a:moveTo>
                  <a:cubicBezTo>
                    <a:pt x="228" y="76"/>
                    <a:pt x="151" y="48"/>
                    <a:pt x="99" y="6"/>
                  </a:cubicBezTo>
                  <a:cubicBezTo>
                    <a:pt x="93" y="0"/>
                    <a:pt x="83" y="0"/>
                    <a:pt x="76" y="6"/>
                  </a:cubicBezTo>
                  <a:cubicBezTo>
                    <a:pt x="4" y="68"/>
                    <a:pt x="4" y="68"/>
                    <a:pt x="4" y="68"/>
                  </a:cubicBezTo>
                  <a:cubicBezTo>
                    <a:pt x="4" y="68"/>
                    <a:pt x="0" y="76"/>
                    <a:pt x="12" y="88"/>
                  </a:cubicBezTo>
                  <a:cubicBezTo>
                    <a:pt x="12" y="88"/>
                    <a:pt x="96" y="168"/>
                    <a:pt x="136" y="184"/>
                  </a:cubicBezTo>
                  <a:cubicBezTo>
                    <a:pt x="124" y="436"/>
                    <a:pt x="124" y="436"/>
                    <a:pt x="124" y="436"/>
                  </a:cubicBezTo>
                  <a:cubicBezTo>
                    <a:pt x="124" y="436"/>
                    <a:pt x="116" y="456"/>
                    <a:pt x="144" y="460"/>
                  </a:cubicBezTo>
                  <a:cubicBezTo>
                    <a:pt x="144" y="460"/>
                    <a:pt x="304" y="488"/>
                    <a:pt x="392" y="444"/>
                  </a:cubicBezTo>
                  <a:cubicBezTo>
                    <a:pt x="392" y="444"/>
                    <a:pt x="400" y="440"/>
                    <a:pt x="396" y="424"/>
                  </a:cubicBezTo>
                  <a:cubicBezTo>
                    <a:pt x="372" y="276"/>
                    <a:pt x="372" y="276"/>
                    <a:pt x="372" y="276"/>
                  </a:cubicBezTo>
                  <a:cubicBezTo>
                    <a:pt x="404" y="308"/>
                    <a:pt x="404" y="308"/>
                    <a:pt x="404" y="308"/>
                  </a:cubicBezTo>
                  <a:cubicBezTo>
                    <a:pt x="404" y="308"/>
                    <a:pt x="412" y="324"/>
                    <a:pt x="428" y="312"/>
                  </a:cubicBezTo>
                  <a:cubicBezTo>
                    <a:pt x="480" y="236"/>
                    <a:pt x="480" y="236"/>
                    <a:pt x="480" y="236"/>
                  </a:cubicBezTo>
                  <a:cubicBezTo>
                    <a:pt x="480" y="236"/>
                    <a:pt x="484" y="228"/>
                    <a:pt x="472" y="212"/>
                  </a:cubicBezTo>
                  <a:cubicBezTo>
                    <a:pt x="408" y="136"/>
                    <a:pt x="408" y="136"/>
                    <a:pt x="408" y="136"/>
                  </a:cubicBezTo>
                  <a:cubicBezTo>
                    <a:pt x="408" y="136"/>
                    <a:pt x="396" y="108"/>
                    <a:pt x="352" y="100"/>
                  </a:cubicBezTo>
                  <a:cubicBezTo>
                    <a:pt x="308" y="92"/>
                    <a:pt x="298" y="87"/>
                    <a:pt x="298" y="87"/>
                  </a:cubicBezTo>
                  <a:cubicBezTo>
                    <a:pt x="298" y="87"/>
                    <a:pt x="292" y="124"/>
                    <a:pt x="252" y="116"/>
                  </a:cubicBezTo>
                  <a:cubicBezTo>
                    <a:pt x="252" y="116"/>
                    <a:pt x="200" y="104"/>
                    <a:pt x="228" y="76"/>
                  </a:cubicBezTo>
                  <a:close/>
                </a:path>
              </a:pathLst>
            </a:custGeom>
            <a:solidFill>
              <a:srgbClr val="C6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a:extLst>
                <a:ext uri="{FF2B5EF4-FFF2-40B4-BE49-F238E27FC236}">
                  <a16:creationId xmlns:a16="http://schemas.microsoft.com/office/drawing/2014/main" id="{1B163AD5-8136-E023-BC03-6A851D13BE05}"/>
                </a:ext>
              </a:extLst>
            </p:cNvPr>
            <p:cNvSpPr>
              <a:spLocks/>
            </p:cNvSpPr>
            <p:nvPr userDrawn="1"/>
          </p:nvSpPr>
          <p:spPr bwMode="auto">
            <a:xfrm>
              <a:off x="9123363" y="3405188"/>
              <a:ext cx="188912" cy="506412"/>
            </a:xfrm>
            <a:custGeom>
              <a:avLst/>
              <a:gdLst>
                <a:gd name="T0" fmla="*/ 0 w 69"/>
                <a:gd name="T1" fmla="*/ 0 h 186"/>
                <a:gd name="T2" fmla="*/ 10 w 69"/>
                <a:gd name="T3" fmla="*/ 186 h 186"/>
                <a:gd name="T4" fmla="*/ 30 w 69"/>
                <a:gd name="T5" fmla="*/ 178 h 186"/>
                <a:gd name="T6" fmla="*/ 34 w 69"/>
                <a:gd name="T7" fmla="*/ 158 h 186"/>
                <a:gd name="T8" fmla="*/ 10 w 69"/>
                <a:gd name="T9" fmla="*/ 10 h 186"/>
                <a:gd name="T10" fmla="*/ 42 w 69"/>
                <a:gd name="T11" fmla="*/ 42 h 186"/>
                <a:gd name="T12" fmla="*/ 66 w 69"/>
                <a:gd name="T13" fmla="*/ 46 h 186"/>
                <a:gd name="T14" fmla="*/ 69 w 69"/>
                <a:gd name="T15" fmla="*/ 41 h 186"/>
                <a:gd name="T16" fmla="*/ 0 w 69"/>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86">
                  <a:moveTo>
                    <a:pt x="0" y="0"/>
                  </a:moveTo>
                  <a:cubicBezTo>
                    <a:pt x="10" y="186"/>
                    <a:pt x="10" y="186"/>
                    <a:pt x="10" y="186"/>
                  </a:cubicBezTo>
                  <a:cubicBezTo>
                    <a:pt x="17" y="184"/>
                    <a:pt x="24" y="181"/>
                    <a:pt x="30" y="178"/>
                  </a:cubicBezTo>
                  <a:cubicBezTo>
                    <a:pt x="30" y="178"/>
                    <a:pt x="38" y="174"/>
                    <a:pt x="34" y="158"/>
                  </a:cubicBezTo>
                  <a:cubicBezTo>
                    <a:pt x="10" y="10"/>
                    <a:pt x="10" y="10"/>
                    <a:pt x="10" y="10"/>
                  </a:cubicBezTo>
                  <a:cubicBezTo>
                    <a:pt x="42" y="42"/>
                    <a:pt x="42" y="42"/>
                    <a:pt x="42" y="42"/>
                  </a:cubicBezTo>
                  <a:cubicBezTo>
                    <a:pt x="42" y="42"/>
                    <a:pt x="50" y="58"/>
                    <a:pt x="66" y="46"/>
                  </a:cubicBezTo>
                  <a:cubicBezTo>
                    <a:pt x="69" y="41"/>
                    <a:pt x="69" y="41"/>
                    <a:pt x="69" y="41"/>
                  </a:cubicBezTo>
                  <a:lnTo>
                    <a:pt x="0" y="0"/>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A0B96F9A-AEE8-A6A0-A877-D32972170CB4}"/>
                </a:ext>
              </a:extLst>
            </p:cNvPr>
            <p:cNvSpPr>
              <a:spLocks/>
            </p:cNvSpPr>
            <p:nvPr userDrawn="1"/>
          </p:nvSpPr>
          <p:spPr bwMode="auto">
            <a:xfrm>
              <a:off x="8621713" y="4156075"/>
              <a:ext cx="230187" cy="1349375"/>
            </a:xfrm>
            <a:custGeom>
              <a:avLst/>
              <a:gdLst>
                <a:gd name="T0" fmla="*/ 145 w 145"/>
                <a:gd name="T1" fmla="*/ 0 h 850"/>
                <a:gd name="T2" fmla="*/ 111 w 145"/>
                <a:gd name="T3" fmla="*/ 25 h 850"/>
                <a:gd name="T4" fmla="*/ 0 w 145"/>
                <a:gd name="T5" fmla="*/ 850 h 850"/>
                <a:gd name="T6" fmla="*/ 45 w 145"/>
                <a:gd name="T7" fmla="*/ 843 h 850"/>
                <a:gd name="T8" fmla="*/ 145 w 145"/>
                <a:gd name="T9" fmla="*/ 0 h 850"/>
              </a:gdLst>
              <a:ahLst/>
              <a:cxnLst>
                <a:cxn ang="0">
                  <a:pos x="T0" y="T1"/>
                </a:cxn>
                <a:cxn ang="0">
                  <a:pos x="T2" y="T3"/>
                </a:cxn>
                <a:cxn ang="0">
                  <a:pos x="T4" y="T5"/>
                </a:cxn>
                <a:cxn ang="0">
                  <a:pos x="T6" y="T7"/>
                </a:cxn>
                <a:cxn ang="0">
                  <a:pos x="T8" y="T9"/>
                </a:cxn>
              </a:cxnLst>
              <a:rect l="0" t="0" r="r" b="b"/>
              <a:pathLst>
                <a:path w="145" h="850">
                  <a:moveTo>
                    <a:pt x="145" y="0"/>
                  </a:moveTo>
                  <a:lnTo>
                    <a:pt x="111" y="25"/>
                  </a:lnTo>
                  <a:lnTo>
                    <a:pt x="0" y="850"/>
                  </a:lnTo>
                  <a:lnTo>
                    <a:pt x="45" y="843"/>
                  </a:lnTo>
                  <a:lnTo>
                    <a:pt x="145" y="0"/>
                  </a:ln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a:extLst>
                <a:ext uri="{FF2B5EF4-FFF2-40B4-BE49-F238E27FC236}">
                  <a16:creationId xmlns:a16="http://schemas.microsoft.com/office/drawing/2014/main" id="{5B27089D-7DEF-A779-CB90-20D71B18BF34}"/>
                </a:ext>
              </a:extLst>
            </p:cNvPr>
            <p:cNvSpPr>
              <a:spLocks/>
            </p:cNvSpPr>
            <p:nvPr userDrawn="1"/>
          </p:nvSpPr>
          <p:spPr bwMode="auto">
            <a:xfrm>
              <a:off x="8140700" y="2857500"/>
              <a:ext cx="392112" cy="806450"/>
            </a:xfrm>
            <a:custGeom>
              <a:avLst/>
              <a:gdLst>
                <a:gd name="T0" fmla="*/ 144 w 144"/>
                <a:gd name="T1" fmla="*/ 107 h 297"/>
                <a:gd name="T2" fmla="*/ 9 w 144"/>
                <a:gd name="T3" fmla="*/ 0 h 297"/>
                <a:gd name="T4" fmla="*/ 4 w 144"/>
                <a:gd name="T5" fmla="*/ 4 h 297"/>
                <a:gd name="T6" fmla="*/ 12 w 144"/>
                <a:gd name="T7" fmla="*/ 24 h 297"/>
                <a:gd name="T8" fmla="*/ 136 w 144"/>
                <a:gd name="T9" fmla="*/ 120 h 297"/>
                <a:gd name="T10" fmla="*/ 128 w 144"/>
                <a:gd name="T11" fmla="*/ 297 h 297"/>
                <a:gd name="T12" fmla="*/ 144 w 144"/>
                <a:gd name="T13" fmla="*/ 107 h 297"/>
              </a:gdLst>
              <a:ahLst/>
              <a:cxnLst>
                <a:cxn ang="0">
                  <a:pos x="T0" y="T1"/>
                </a:cxn>
                <a:cxn ang="0">
                  <a:pos x="T2" y="T3"/>
                </a:cxn>
                <a:cxn ang="0">
                  <a:pos x="T4" y="T5"/>
                </a:cxn>
                <a:cxn ang="0">
                  <a:pos x="T6" y="T7"/>
                </a:cxn>
                <a:cxn ang="0">
                  <a:pos x="T8" y="T9"/>
                </a:cxn>
                <a:cxn ang="0">
                  <a:pos x="T10" y="T11"/>
                </a:cxn>
                <a:cxn ang="0">
                  <a:pos x="T12" y="T13"/>
                </a:cxn>
              </a:cxnLst>
              <a:rect l="0" t="0" r="r" b="b"/>
              <a:pathLst>
                <a:path w="144" h="297">
                  <a:moveTo>
                    <a:pt x="144" y="107"/>
                  </a:moveTo>
                  <a:cubicBezTo>
                    <a:pt x="96" y="87"/>
                    <a:pt x="28" y="20"/>
                    <a:pt x="9" y="0"/>
                  </a:cubicBezTo>
                  <a:cubicBezTo>
                    <a:pt x="4" y="4"/>
                    <a:pt x="4" y="4"/>
                    <a:pt x="4" y="4"/>
                  </a:cubicBezTo>
                  <a:cubicBezTo>
                    <a:pt x="4" y="4"/>
                    <a:pt x="0" y="12"/>
                    <a:pt x="12" y="24"/>
                  </a:cubicBezTo>
                  <a:cubicBezTo>
                    <a:pt x="12" y="24"/>
                    <a:pt x="96" y="104"/>
                    <a:pt x="136" y="120"/>
                  </a:cubicBezTo>
                  <a:cubicBezTo>
                    <a:pt x="128" y="297"/>
                    <a:pt x="128" y="297"/>
                    <a:pt x="128" y="297"/>
                  </a:cubicBezTo>
                  <a:lnTo>
                    <a:pt x="144" y="107"/>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a:extLst>
                <a:ext uri="{FF2B5EF4-FFF2-40B4-BE49-F238E27FC236}">
                  <a16:creationId xmlns:a16="http://schemas.microsoft.com/office/drawing/2014/main" id="{17EB4893-4B83-728A-4D7F-03DD7355B8F5}"/>
                </a:ext>
              </a:extLst>
            </p:cNvPr>
            <p:cNvSpPr>
              <a:spLocks/>
            </p:cNvSpPr>
            <p:nvPr userDrawn="1"/>
          </p:nvSpPr>
          <p:spPr bwMode="auto">
            <a:xfrm>
              <a:off x="8675688" y="3063875"/>
              <a:ext cx="185737" cy="477837"/>
            </a:xfrm>
            <a:custGeom>
              <a:avLst/>
              <a:gdLst>
                <a:gd name="T0" fmla="*/ 0 w 68"/>
                <a:gd name="T1" fmla="*/ 0 h 176"/>
                <a:gd name="T2" fmla="*/ 68 w 68"/>
                <a:gd name="T3" fmla="*/ 176 h 176"/>
                <a:gd name="T4" fmla="*/ 0 w 68"/>
                <a:gd name="T5" fmla="*/ 0 h 176"/>
              </a:gdLst>
              <a:ahLst/>
              <a:cxnLst>
                <a:cxn ang="0">
                  <a:pos x="T0" y="T1"/>
                </a:cxn>
                <a:cxn ang="0">
                  <a:pos x="T2" y="T3"/>
                </a:cxn>
                <a:cxn ang="0">
                  <a:pos x="T4" y="T5"/>
                </a:cxn>
              </a:cxnLst>
              <a:rect l="0" t="0" r="r" b="b"/>
              <a:pathLst>
                <a:path w="68" h="176">
                  <a:moveTo>
                    <a:pt x="0" y="0"/>
                  </a:moveTo>
                  <a:cubicBezTo>
                    <a:pt x="0" y="0"/>
                    <a:pt x="23" y="122"/>
                    <a:pt x="68" y="176"/>
                  </a:cubicBezTo>
                  <a:cubicBezTo>
                    <a:pt x="68" y="176"/>
                    <a:pt x="10" y="131"/>
                    <a:pt x="0" y="0"/>
                  </a:cubicBez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形状 56">
              <a:extLst>
                <a:ext uri="{FF2B5EF4-FFF2-40B4-BE49-F238E27FC236}">
                  <a16:creationId xmlns:a16="http://schemas.microsoft.com/office/drawing/2014/main" id="{4AC50D25-9B43-6F2A-97D5-A2B338451238}"/>
                </a:ext>
              </a:extLst>
            </p:cNvPr>
            <p:cNvSpPr>
              <a:spLocks/>
            </p:cNvSpPr>
            <p:nvPr userDrawn="1"/>
          </p:nvSpPr>
          <p:spPr bwMode="auto">
            <a:xfrm>
              <a:off x="8545513" y="5548313"/>
              <a:ext cx="106362" cy="182562"/>
            </a:xfrm>
            <a:custGeom>
              <a:avLst/>
              <a:gdLst>
                <a:gd name="T0" fmla="*/ 39 w 39"/>
                <a:gd name="T1" fmla="*/ 0 h 67"/>
                <a:gd name="T2" fmla="*/ 0 w 39"/>
                <a:gd name="T3" fmla="*/ 3 h 67"/>
                <a:gd name="T4" fmla="*/ 28 w 39"/>
                <a:gd name="T5" fmla="*/ 12 h 67"/>
                <a:gd name="T6" fmla="*/ 28 w 39"/>
                <a:gd name="T7" fmla="*/ 67 h 67"/>
                <a:gd name="T8" fmla="*/ 36 w 39"/>
                <a:gd name="T9" fmla="*/ 63 h 67"/>
                <a:gd name="T10" fmla="*/ 39 w 39"/>
                <a:gd name="T11" fmla="*/ 0 h 67"/>
              </a:gdLst>
              <a:ahLst/>
              <a:cxnLst>
                <a:cxn ang="0">
                  <a:pos x="T0" y="T1"/>
                </a:cxn>
                <a:cxn ang="0">
                  <a:pos x="T2" y="T3"/>
                </a:cxn>
                <a:cxn ang="0">
                  <a:pos x="T4" y="T5"/>
                </a:cxn>
                <a:cxn ang="0">
                  <a:pos x="T6" y="T7"/>
                </a:cxn>
                <a:cxn ang="0">
                  <a:pos x="T8" y="T9"/>
                </a:cxn>
                <a:cxn ang="0">
                  <a:pos x="T10" y="T11"/>
                </a:cxn>
              </a:cxnLst>
              <a:rect l="0" t="0" r="r" b="b"/>
              <a:pathLst>
                <a:path w="39" h="67">
                  <a:moveTo>
                    <a:pt x="39" y="0"/>
                  </a:moveTo>
                  <a:cubicBezTo>
                    <a:pt x="0" y="3"/>
                    <a:pt x="0" y="3"/>
                    <a:pt x="0" y="3"/>
                  </a:cubicBezTo>
                  <a:cubicBezTo>
                    <a:pt x="28" y="12"/>
                    <a:pt x="28" y="12"/>
                    <a:pt x="28" y="12"/>
                  </a:cubicBezTo>
                  <a:cubicBezTo>
                    <a:pt x="28" y="12"/>
                    <a:pt x="27" y="49"/>
                    <a:pt x="28" y="67"/>
                  </a:cubicBezTo>
                  <a:cubicBezTo>
                    <a:pt x="30" y="66"/>
                    <a:pt x="33" y="65"/>
                    <a:pt x="36" y="63"/>
                  </a:cubicBezTo>
                  <a:lnTo>
                    <a:pt x="39"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形状 57">
              <a:extLst>
                <a:ext uri="{FF2B5EF4-FFF2-40B4-BE49-F238E27FC236}">
                  <a16:creationId xmlns:a16="http://schemas.microsoft.com/office/drawing/2014/main" id="{AA1DE5E5-7C36-8D80-AF38-0D2A1F8B7151}"/>
                </a:ext>
              </a:extLst>
            </p:cNvPr>
            <p:cNvSpPr>
              <a:spLocks/>
            </p:cNvSpPr>
            <p:nvPr userDrawn="1"/>
          </p:nvSpPr>
          <p:spPr bwMode="auto">
            <a:xfrm>
              <a:off x="8439150" y="5472113"/>
              <a:ext cx="277812" cy="95250"/>
            </a:xfrm>
            <a:custGeom>
              <a:avLst/>
              <a:gdLst>
                <a:gd name="T0" fmla="*/ 0 w 102"/>
                <a:gd name="T1" fmla="*/ 10 h 35"/>
                <a:gd name="T2" fmla="*/ 0 w 102"/>
                <a:gd name="T3" fmla="*/ 32 h 35"/>
                <a:gd name="T4" fmla="*/ 2 w 102"/>
                <a:gd name="T5" fmla="*/ 35 h 35"/>
                <a:gd name="T6" fmla="*/ 97 w 102"/>
                <a:gd name="T7" fmla="*/ 33 h 35"/>
                <a:gd name="T8" fmla="*/ 99 w 102"/>
                <a:gd name="T9" fmla="*/ 30 h 35"/>
                <a:gd name="T10" fmla="*/ 102 w 102"/>
                <a:gd name="T11" fmla="*/ 3 h 35"/>
                <a:gd name="T12" fmla="*/ 99 w 102"/>
                <a:gd name="T13" fmla="*/ 0 h 35"/>
                <a:gd name="T14" fmla="*/ 2 w 102"/>
                <a:gd name="T15" fmla="*/ 8 h 35"/>
                <a:gd name="T16" fmla="*/ 0 w 10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35">
                  <a:moveTo>
                    <a:pt x="0" y="10"/>
                  </a:moveTo>
                  <a:cubicBezTo>
                    <a:pt x="0" y="32"/>
                    <a:pt x="0" y="32"/>
                    <a:pt x="0" y="32"/>
                  </a:cubicBezTo>
                  <a:cubicBezTo>
                    <a:pt x="0" y="33"/>
                    <a:pt x="1" y="35"/>
                    <a:pt x="2" y="35"/>
                  </a:cubicBezTo>
                  <a:cubicBezTo>
                    <a:pt x="97" y="33"/>
                    <a:pt x="97" y="33"/>
                    <a:pt x="97" y="33"/>
                  </a:cubicBezTo>
                  <a:cubicBezTo>
                    <a:pt x="98" y="33"/>
                    <a:pt x="99" y="31"/>
                    <a:pt x="99" y="30"/>
                  </a:cubicBezTo>
                  <a:cubicBezTo>
                    <a:pt x="102" y="3"/>
                    <a:pt x="102" y="3"/>
                    <a:pt x="102" y="3"/>
                  </a:cubicBezTo>
                  <a:cubicBezTo>
                    <a:pt x="102" y="2"/>
                    <a:pt x="101" y="0"/>
                    <a:pt x="99" y="0"/>
                  </a:cubicBezTo>
                  <a:cubicBezTo>
                    <a:pt x="2" y="8"/>
                    <a:pt x="2" y="8"/>
                    <a:pt x="2" y="8"/>
                  </a:cubicBezTo>
                  <a:cubicBezTo>
                    <a:pt x="1" y="8"/>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a:extLst>
                <a:ext uri="{FF2B5EF4-FFF2-40B4-BE49-F238E27FC236}">
                  <a16:creationId xmlns:a16="http://schemas.microsoft.com/office/drawing/2014/main" id="{D550DADE-6DED-39AD-A714-AD426E01F0FD}"/>
                </a:ext>
              </a:extLst>
            </p:cNvPr>
            <p:cNvSpPr>
              <a:spLocks/>
            </p:cNvSpPr>
            <p:nvPr userDrawn="1"/>
          </p:nvSpPr>
          <p:spPr bwMode="auto">
            <a:xfrm>
              <a:off x="8113713" y="5681663"/>
              <a:ext cx="598487" cy="201612"/>
            </a:xfrm>
            <a:custGeom>
              <a:avLst/>
              <a:gdLst>
                <a:gd name="T0" fmla="*/ 142 w 220"/>
                <a:gd name="T1" fmla="*/ 0 h 74"/>
                <a:gd name="T2" fmla="*/ 4 w 220"/>
                <a:gd name="T3" fmla="*/ 52 h 74"/>
                <a:gd name="T4" fmla="*/ 0 w 220"/>
                <a:gd name="T5" fmla="*/ 60 h 74"/>
                <a:gd name="T6" fmla="*/ 0 w 220"/>
                <a:gd name="T7" fmla="*/ 71 h 74"/>
                <a:gd name="T8" fmla="*/ 3 w 220"/>
                <a:gd name="T9" fmla="*/ 74 h 74"/>
                <a:gd name="T10" fmla="*/ 214 w 220"/>
                <a:gd name="T11" fmla="*/ 74 h 74"/>
                <a:gd name="T12" fmla="*/ 217 w 220"/>
                <a:gd name="T13" fmla="*/ 72 h 74"/>
                <a:gd name="T14" fmla="*/ 219 w 220"/>
                <a:gd name="T15" fmla="*/ 51 h 74"/>
                <a:gd name="T16" fmla="*/ 212 w 220"/>
                <a:gd name="T17" fmla="*/ 18 h 74"/>
                <a:gd name="T18" fmla="*/ 206 w 220"/>
                <a:gd name="T19" fmla="*/ 10 h 74"/>
                <a:gd name="T20" fmla="*/ 194 w 220"/>
                <a:gd name="T21" fmla="*/ 6 h 74"/>
                <a:gd name="T22" fmla="*/ 170 w 220"/>
                <a:gd name="T23" fmla="*/ 17 h 74"/>
                <a:gd name="T24" fmla="*/ 142 w 220"/>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74">
                  <a:moveTo>
                    <a:pt x="142" y="0"/>
                  </a:moveTo>
                  <a:cubicBezTo>
                    <a:pt x="142" y="0"/>
                    <a:pt x="44" y="22"/>
                    <a:pt x="4" y="52"/>
                  </a:cubicBezTo>
                  <a:cubicBezTo>
                    <a:pt x="1" y="54"/>
                    <a:pt x="0" y="57"/>
                    <a:pt x="0" y="60"/>
                  </a:cubicBezTo>
                  <a:cubicBezTo>
                    <a:pt x="0" y="71"/>
                    <a:pt x="0" y="71"/>
                    <a:pt x="0" y="71"/>
                  </a:cubicBezTo>
                  <a:cubicBezTo>
                    <a:pt x="0" y="73"/>
                    <a:pt x="1" y="74"/>
                    <a:pt x="3" y="74"/>
                  </a:cubicBezTo>
                  <a:cubicBezTo>
                    <a:pt x="214" y="74"/>
                    <a:pt x="214" y="74"/>
                    <a:pt x="214" y="74"/>
                  </a:cubicBezTo>
                  <a:cubicBezTo>
                    <a:pt x="216" y="74"/>
                    <a:pt x="217" y="73"/>
                    <a:pt x="217" y="72"/>
                  </a:cubicBezTo>
                  <a:cubicBezTo>
                    <a:pt x="218" y="67"/>
                    <a:pt x="220" y="57"/>
                    <a:pt x="219" y="51"/>
                  </a:cubicBezTo>
                  <a:cubicBezTo>
                    <a:pt x="212" y="18"/>
                    <a:pt x="212" y="18"/>
                    <a:pt x="212" y="18"/>
                  </a:cubicBezTo>
                  <a:cubicBezTo>
                    <a:pt x="212" y="14"/>
                    <a:pt x="209" y="11"/>
                    <a:pt x="206" y="10"/>
                  </a:cubicBezTo>
                  <a:cubicBezTo>
                    <a:pt x="194" y="6"/>
                    <a:pt x="194" y="6"/>
                    <a:pt x="194" y="6"/>
                  </a:cubicBezTo>
                  <a:cubicBezTo>
                    <a:pt x="194" y="6"/>
                    <a:pt x="191" y="14"/>
                    <a:pt x="170" y="17"/>
                  </a:cubicBezTo>
                  <a:cubicBezTo>
                    <a:pt x="170" y="17"/>
                    <a:pt x="142" y="20"/>
                    <a:pt x="142"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形状 59">
              <a:extLst>
                <a:ext uri="{FF2B5EF4-FFF2-40B4-BE49-F238E27FC236}">
                  <a16:creationId xmlns:a16="http://schemas.microsoft.com/office/drawing/2014/main" id="{93B3E1A8-3F83-0E82-9358-A8E992AF3F53}"/>
                </a:ext>
              </a:extLst>
            </p:cNvPr>
            <p:cNvSpPr>
              <a:spLocks/>
            </p:cNvSpPr>
            <p:nvPr userDrawn="1"/>
          </p:nvSpPr>
          <p:spPr bwMode="auto">
            <a:xfrm>
              <a:off x="9290050" y="5526088"/>
              <a:ext cx="106362" cy="198437"/>
            </a:xfrm>
            <a:custGeom>
              <a:avLst/>
              <a:gdLst>
                <a:gd name="T0" fmla="*/ 0 w 39"/>
                <a:gd name="T1" fmla="*/ 5 h 73"/>
                <a:gd name="T2" fmla="*/ 4 w 39"/>
                <a:gd name="T3" fmla="*/ 71 h 73"/>
                <a:gd name="T4" fmla="*/ 7 w 39"/>
                <a:gd name="T5" fmla="*/ 73 h 73"/>
                <a:gd name="T6" fmla="*/ 13 w 39"/>
                <a:gd name="T7" fmla="*/ 11 h 73"/>
                <a:gd name="T8" fmla="*/ 39 w 39"/>
                <a:gd name="T9" fmla="*/ 0 h 73"/>
                <a:gd name="T10" fmla="*/ 0 w 39"/>
                <a:gd name="T11" fmla="*/ 5 h 73"/>
              </a:gdLst>
              <a:ahLst/>
              <a:cxnLst>
                <a:cxn ang="0">
                  <a:pos x="T0" y="T1"/>
                </a:cxn>
                <a:cxn ang="0">
                  <a:pos x="T2" y="T3"/>
                </a:cxn>
                <a:cxn ang="0">
                  <a:pos x="T4" y="T5"/>
                </a:cxn>
                <a:cxn ang="0">
                  <a:pos x="T6" y="T7"/>
                </a:cxn>
                <a:cxn ang="0">
                  <a:pos x="T8" y="T9"/>
                </a:cxn>
                <a:cxn ang="0">
                  <a:pos x="T10" y="T11"/>
                </a:cxn>
              </a:cxnLst>
              <a:rect l="0" t="0" r="r" b="b"/>
              <a:pathLst>
                <a:path w="39" h="73">
                  <a:moveTo>
                    <a:pt x="0" y="5"/>
                  </a:moveTo>
                  <a:cubicBezTo>
                    <a:pt x="4" y="71"/>
                    <a:pt x="4" y="71"/>
                    <a:pt x="4" y="71"/>
                  </a:cubicBezTo>
                  <a:cubicBezTo>
                    <a:pt x="5" y="72"/>
                    <a:pt x="6" y="73"/>
                    <a:pt x="7" y="73"/>
                  </a:cubicBezTo>
                  <a:cubicBezTo>
                    <a:pt x="13" y="11"/>
                    <a:pt x="13" y="11"/>
                    <a:pt x="13" y="11"/>
                  </a:cubicBezTo>
                  <a:cubicBezTo>
                    <a:pt x="39" y="0"/>
                    <a:pt x="39" y="0"/>
                    <a:pt x="39" y="0"/>
                  </a:cubicBezTo>
                  <a:lnTo>
                    <a:pt x="0" y="5"/>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a:extLst>
                <a:ext uri="{FF2B5EF4-FFF2-40B4-BE49-F238E27FC236}">
                  <a16:creationId xmlns:a16="http://schemas.microsoft.com/office/drawing/2014/main" id="{3C402F59-5AB3-C99A-53D2-6C91AC642707}"/>
                </a:ext>
              </a:extLst>
            </p:cNvPr>
            <p:cNvSpPr>
              <a:spLocks/>
            </p:cNvSpPr>
            <p:nvPr userDrawn="1"/>
          </p:nvSpPr>
          <p:spPr bwMode="auto">
            <a:xfrm>
              <a:off x="9229725" y="5681663"/>
              <a:ext cx="600075" cy="203200"/>
            </a:xfrm>
            <a:custGeom>
              <a:avLst/>
              <a:gdLst>
                <a:gd name="T0" fmla="*/ 78 w 221"/>
                <a:gd name="T1" fmla="*/ 0 h 75"/>
                <a:gd name="T2" fmla="*/ 217 w 221"/>
                <a:gd name="T3" fmla="*/ 52 h 75"/>
                <a:gd name="T4" fmla="*/ 221 w 221"/>
                <a:gd name="T5" fmla="*/ 60 h 75"/>
                <a:gd name="T6" fmla="*/ 221 w 221"/>
                <a:gd name="T7" fmla="*/ 71 h 75"/>
                <a:gd name="T8" fmla="*/ 217 w 221"/>
                <a:gd name="T9" fmla="*/ 75 h 75"/>
                <a:gd name="T10" fmla="*/ 6 w 221"/>
                <a:gd name="T11" fmla="*/ 75 h 75"/>
                <a:gd name="T12" fmla="*/ 3 w 221"/>
                <a:gd name="T13" fmla="*/ 72 h 75"/>
                <a:gd name="T14" fmla="*/ 2 w 221"/>
                <a:gd name="T15" fmla="*/ 52 h 75"/>
                <a:gd name="T16" fmla="*/ 8 w 221"/>
                <a:gd name="T17" fmla="*/ 18 h 75"/>
                <a:gd name="T18" fmla="*/ 14 w 221"/>
                <a:gd name="T19" fmla="*/ 10 h 75"/>
                <a:gd name="T20" fmla="*/ 26 w 221"/>
                <a:gd name="T21" fmla="*/ 6 h 75"/>
                <a:gd name="T22" fmla="*/ 50 w 221"/>
                <a:gd name="T23" fmla="*/ 17 h 75"/>
                <a:gd name="T24" fmla="*/ 78 w 22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75">
                  <a:moveTo>
                    <a:pt x="78" y="0"/>
                  </a:moveTo>
                  <a:cubicBezTo>
                    <a:pt x="78" y="0"/>
                    <a:pt x="177" y="22"/>
                    <a:pt x="217" y="52"/>
                  </a:cubicBezTo>
                  <a:cubicBezTo>
                    <a:pt x="219" y="54"/>
                    <a:pt x="221" y="57"/>
                    <a:pt x="221" y="60"/>
                  </a:cubicBezTo>
                  <a:cubicBezTo>
                    <a:pt x="221" y="71"/>
                    <a:pt x="221" y="71"/>
                    <a:pt x="221" y="71"/>
                  </a:cubicBezTo>
                  <a:cubicBezTo>
                    <a:pt x="221" y="73"/>
                    <a:pt x="219" y="75"/>
                    <a:pt x="217" y="75"/>
                  </a:cubicBezTo>
                  <a:cubicBezTo>
                    <a:pt x="6" y="75"/>
                    <a:pt x="6" y="75"/>
                    <a:pt x="6" y="75"/>
                  </a:cubicBezTo>
                  <a:cubicBezTo>
                    <a:pt x="5" y="75"/>
                    <a:pt x="3" y="74"/>
                    <a:pt x="3" y="72"/>
                  </a:cubicBezTo>
                  <a:cubicBezTo>
                    <a:pt x="2" y="68"/>
                    <a:pt x="0" y="58"/>
                    <a:pt x="2" y="52"/>
                  </a:cubicBezTo>
                  <a:cubicBezTo>
                    <a:pt x="8" y="18"/>
                    <a:pt x="8" y="18"/>
                    <a:pt x="8" y="18"/>
                  </a:cubicBezTo>
                  <a:cubicBezTo>
                    <a:pt x="8" y="14"/>
                    <a:pt x="11" y="11"/>
                    <a:pt x="14" y="10"/>
                  </a:cubicBezTo>
                  <a:cubicBezTo>
                    <a:pt x="26" y="6"/>
                    <a:pt x="26" y="6"/>
                    <a:pt x="26" y="6"/>
                  </a:cubicBezTo>
                  <a:cubicBezTo>
                    <a:pt x="26" y="6"/>
                    <a:pt x="29" y="14"/>
                    <a:pt x="50" y="17"/>
                  </a:cubicBezTo>
                  <a:cubicBezTo>
                    <a:pt x="50" y="17"/>
                    <a:pt x="78" y="21"/>
                    <a:pt x="78"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形状 61">
              <a:extLst>
                <a:ext uri="{FF2B5EF4-FFF2-40B4-BE49-F238E27FC236}">
                  <a16:creationId xmlns:a16="http://schemas.microsoft.com/office/drawing/2014/main" id="{2DE3A022-8312-F605-8EDF-E0A1B731FCAB}"/>
                </a:ext>
              </a:extLst>
            </p:cNvPr>
            <p:cNvSpPr>
              <a:spLocks/>
            </p:cNvSpPr>
            <p:nvPr userDrawn="1"/>
          </p:nvSpPr>
          <p:spPr bwMode="auto">
            <a:xfrm>
              <a:off x="9205913" y="5448300"/>
              <a:ext cx="279400" cy="92075"/>
            </a:xfrm>
            <a:custGeom>
              <a:avLst/>
              <a:gdLst>
                <a:gd name="T0" fmla="*/ 0 w 103"/>
                <a:gd name="T1" fmla="*/ 10 h 34"/>
                <a:gd name="T2" fmla="*/ 0 w 103"/>
                <a:gd name="T3" fmla="*/ 31 h 34"/>
                <a:gd name="T4" fmla="*/ 3 w 103"/>
                <a:gd name="T5" fmla="*/ 34 h 34"/>
                <a:gd name="T6" fmla="*/ 98 w 103"/>
                <a:gd name="T7" fmla="*/ 32 h 34"/>
                <a:gd name="T8" fmla="*/ 100 w 103"/>
                <a:gd name="T9" fmla="*/ 30 h 34"/>
                <a:gd name="T10" fmla="*/ 103 w 103"/>
                <a:gd name="T11" fmla="*/ 3 h 34"/>
                <a:gd name="T12" fmla="*/ 100 w 103"/>
                <a:gd name="T13" fmla="*/ 0 h 34"/>
                <a:gd name="T14" fmla="*/ 3 w 103"/>
                <a:gd name="T15" fmla="*/ 7 h 34"/>
                <a:gd name="T16" fmla="*/ 0 w 103"/>
                <a:gd name="T1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34">
                  <a:moveTo>
                    <a:pt x="0" y="10"/>
                  </a:moveTo>
                  <a:cubicBezTo>
                    <a:pt x="0" y="31"/>
                    <a:pt x="0" y="31"/>
                    <a:pt x="0" y="31"/>
                  </a:cubicBezTo>
                  <a:cubicBezTo>
                    <a:pt x="0" y="33"/>
                    <a:pt x="2" y="34"/>
                    <a:pt x="3" y="34"/>
                  </a:cubicBezTo>
                  <a:cubicBezTo>
                    <a:pt x="98" y="32"/>
                    <a:pt x="98" y="32"/>
                    <a:pt x="98" y="32"/>
                  </a:cubicBezTo>
                  <a:cubicBezTo>
                    <a:pt x="99" y="32"/>
                    <a:pt x="100" y="31"/>
                    <a:pt x="100" y="30"/>
                  </a:cubicBezTo>
                  <a:cubicBezTo>
                    <a:pt x="103" y="3"/>
                    <a:pt x="103" y="3"/>
                    <a:pt x="103" y="3"/>
                  </a:cubicBezTo>
                  <a:cubicBezTo>
                    <a:pt x="103" y="1"/>
                    <a:pt x="102" y="0"/>
                    <a:pt x="100" y="0"/>
                  </a:cubicBezTo>
                  <a:cubicBezTo>
                    <a:pt x="3" y="7"/>
                    <a:pt x="3" y="7"/>
                    <a:pt x="3" y="7"/>
                  </a:cubicBezTo>
                  <a:cubicBezTo>
                    <a:pt x="2" y="7"/>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形状 62">
              <a:extLst>
                <a:ext uri="{FF2B5EF4-FFF2-40B4-BE49-F238E27FC236}">
                  <a16:creationId xmlns:a16="http://schemas.microsoft.com/office/drawing/2014/main" id="{77462C82-099B-56FC-A8AD-D9944BF34705}"/>
                </a:ext>
              </a:extLst>
            </p:cNvPr>
            <p:cNvSpPr>
              <a:spLocks/>
            </p:cNvSpPr>
            <p:nvPr userDrawn="1"/>
          </p:nvSpPr>
          <p:spPr bwMode="auto">
            <a:xfrm>
              <a:off x="8196263" y="5697538"/>
              <a:ext cx="234950" cy="92075"/>
            </a:xfrm>
            <a:custGeom>
              <a:avLst/>
              <a:gdLst>
                <a:gd name="T0" fmla="*/ 14 w 87"/>
                <a:gd name="T1" fmla="*/ 34 h 34"/>
                <a:gd name="T2" fmla="*/ 10 w 87"/>
                <a:gd name="T3" fmla="*/ 34 h 34"/>
                <a:gd name="T4" fmla="*/ 1 w 87"/>
                <a:gd name="T5" fmla="*/ 32 h 34"/>
                <a:gd name="T6" fmla="*/ 0 w 87"/>
                <a:gd name="T7" fmla="*/ 31 h 34"/>
                <a:gd name="T8" fmla="*/ 1 w 87"/>
                <a:gd name="T9" fmla="*/ 30 h 34"/>
                <a:gd name="T10" fmla="*/ 10 w 87"/>
                <a:gd name="T11" fmla="*/ 32 h 34"/>
                <a:gd name="T12" fmla="*/ 21 w 87"/>
                <a:gd name="T13" fmla="*/ 31 h 34"/>
                <a:gd name="T14" fmla="*/ 80 w 87"/>
                <a:gd name="T15" fmla="*/ 13 h 34"/>
                <a:gd name="T16" fmla="*/ 83 w 87"/>
                <a:gd name="T17" fmla="*/ 10 h 34"/>
                <a:gd name="T18" fmla="*/ 85 w 87"/>
                <a:gd name="T19" fmla="*/ 1 h 34"/>
                <a:gd name="T20" fmla="*/ 86 w 87"/>
                <a:gd name="T21" fmla="*/ 0 h 34"/>
                <a:gd name="T22" fmla="*/ 87 w 87"/>
                <a:gd name="T23" fmla="*/ 1 h 34"/>
                <a:gd name="T24" fmla="*/ 85 w 87"/>
                <a:gd name="T25" fmla="*/ 11 h 34"/>
                <a:gd name="T26" fmla="*/ 81 w 87"/>
                <a:gd name="T27" fmla="*/ 15 h 34"/>
                <a:gd name="T28" fmla="*/ 21 w 87"/>
                <a:gd name="T29" fmla="*/ 33 h 34"/>
                <a:gd name="T30" fmla="*/ 14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14" y="34"/>
                  </a:moveTo>
                  <a:cubicBezTo>
                    <a:pt x="13" y="34"/>
                    <a:pt x="11" y="34"/>
                    <a:pt x="10" y="34"/>
                  </a:cubicBezTo>
                  <a:cubicBezTo>
                    <a:pt x="1" y="32"/>
                    <a:pt x="1" y="32"/>
                    <a:pt x="1" y="32"/>
                  </a:cubicBezTo>
                  <a:cubicBezTo>
                    <a:pt x="0" y="32"/>
                    <a:pt x="0" y="31"/>
                    <a:pt x="0" y="31"/>
                  </a:cubicBezTo>
                  <a:cubicBezTo>
                    <a:pt x="0" y="30"/>
                    <a:pt x="1" y="30"/>
                    <a:pt x="1" y="30"/>
                  </a:cubicBezTo>
                  <a:cubicBezTo>
                    <a:pt x="10" y="32"/>
                    <a:pt x="10" y="32"/>
                    <a:pt x="10" y="32"/>
                  </a:cubicBezTo>
                  <a:cubicBezTo>
                    <a:pt x="14" y="33"/>
                    <a:pt x="17" y="32"/>
                    <a:pt x="21" y="31"/>
                  </a:cubicBezTo>
                  <a:cubicBezTo>
                    <a:pt x="26" y="30"/>
                    <a:pt x="69" y="17"/>
                    <a:pt x="80" y="13"/>
                  </a:cubicBezTo>
                  <a:cubicBezTo>
                    <a:pt x="82" y="13"/>
                    <a:pt x="83" y="12"/>
                    <a:pt x="83" y="10"/>
                  </a:cubicBezTo>
                  <a:cubicBezTo>
                    <a:pt x="85" y="1"/>
                    <a:pt x="85" y="1"/>
                    <a:pt x="85" y="1"/>
                  </a:cubicBezTo>
                  <a:cubicBezTo>
                    <a:pt x="85" y="0"/>
                    <a:pt x="86" y="0"/>
                    <a:pt x="86" y="0"/>
                  </a:cubicBezTo>
                  <a:cubicBezTo>
                    <a:pt x="87" y="0"/>
                    <a:pt x="87" y="1"/>
                    <a:pt x="87" y="1"/>
                  </a:cubicBezTo>
                  <a:cubicBezTo>
                    <a:pt x="85" y="11"/>
                    <a:pt x="85" y="11"/>
                    <a:pt x="85" y="11"/>
                  </a:cubicBezTo>
                  <a:cubicBezTo>
                    <a:pt x="84" y="13"/>
                    <a:pt x="83" y="14"/>
                    <a:pt x="81" y="15"/>
                  </a:cubicBezTo>
                  <a:cubicBezTo>
                    <a:pt x="69" y="19"/>
                    <a:pt x="26" y="32"/>
                    <a:pt x="21" y="33"/>
                  </a:cubicBezTo>
                  <a:cubicBezTo>
                    <a:pt x="19" y="34"/>
                    <a:pt x="17" y="34"/>
                    <a:pt x="14"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形状 63">
              <a:extLst>
                <a:ext uri="{FF2B5EF4-FFF2-40B4-BE49-F238E27FC236}">
                  <a16:creationId xmlns:a16="http://schemas.microsoft.com/office/drawing/2014/main" id="{A7912334-B621-1ADA-B15A-0443A6D80654}"/>
                </a:ext>
              </a:extLst>
            </p:cNvPr>
            <p:cNvSpPr>
              <a:spLocks/>
            </p:cNvSpPr>
            <p:nvPr userDrawn="1"/>
          </p:nvSpPr>
          <p:spPr bwMode="auto">
            <a:xfrm>
              <a:off x="8296275" y="5799138"/>
              <a:ext cx="409575" cy="85725"/>
            </a:xfrm>
            <a:custGeom>
              <a:avLst/>
              <a:gdLst>
                <a:gd name="T0" fmla="*/ 1 w 151"/>
                <a:gd name="T1" fmla="*/ 32 h 32"/>
                <a:gd name="T2" fmla="*/ 0 w 151"/>
                <a:gd name="T3" fmla="*/ 32 h 32"/>
                <a:gd name="T4" fmla="*/ 0 w 151"/>
                <a:gd name="T5" fmla="*/ 31 h 32"/>
                <a:gd name="T6" fmla="*/ 26 w 151"/>
                <a:gd name="T7" fmla="*/ 15 h 32"/>
                <a:gd name="T8" fmla="*/ 124 w 151"/>
                <a:gd name="T9" fmla="*/ 14 h 32"/>
                <a:gd name="T10" fmla="*/ 142 w 151"/>
                <a:gd name="T11" fmla="*/ 7 h 32"/>
                <a:gd name="T12" fmla="*/ 150 w 151"/>
                <a:gd name="T13" fmla="*/ 0 h 32"/>
                <a:gd name="T14" fmla="*/ 151 w 151"/>
                <a:gd name="T15" fmla="*/ 0 h 32"/>
                <a:gd name="T16" fmla="*/ 151 w 151"/>
                <a:gd name="T17" fmla="*/ 2 h 32"/>
                <a:gd name="T18" fmla="*/ 144 w 151"/>
                <a:gd name="T19" fmla="*/ 8 h 32"/>
                <a:gd name="T20" fmla="*/ 124 w 151"/>
                <a:gd name="T21" fmla="*/ 16 h 32"/>
                <a:gd name="T22" fmla="*/ 26 w 151"/>
                <a:gd name="T23" fmla="*/ 17 h 32"/>
                <a:gd name="T24" fmla="*/ 2 w 151"/>
                <a:gd name="T25" fmla="*/ 32 h 32"/>
                <a:gd name="T26" fmla="*/ 1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 y="32"/>
                  </a:moveTo>
                  <a:cubicBezTo>
                    <a:pt x="1" y="32"/>
                    <a:pt x="1" y="32"/>
                    <a:pt x="0" y="32"/>
                  </a:cubicBezTo>
                  <a:cubicBezTo>
                    <a:pt x="0" y="32"/>
                    <a:pt x="0" y="31"/>
                    <a:pt x="0" y="31"/>
                  </a:cubicBezTo>
                  <a:cubicBezTo>
                    <a:pt x="5" y="21"/>
                    <a:pt x="15" y="15"/>
                    <a:pt x="26" y="15"/>
                  </a:cubicBezTo>
                  <a:cubicBezTo>
                    <a:pt x="124" y="14"/>
                    <a:pt x="124" y="14"/>
                    <a:pt x="124" y="14"/>
                  </a:cubicBezTo>
                  <a:cubicBezTo>
                    <a:pt x="131" y="14"/>
                    <a:pt x="137" y="11"/>
                    <a:pt x="142" y="7"/>
                  </a:cubicBezTo>
                  <a:cubicBezTo>
                    <a:pt x="150" y="0"/>
                    <a:pt x="150" y="0"/>
                    <a:pt x="150" y="0"/>
                  </a:cubicBezTo>
                  <a:cubicBezTo>
                    <a:pt x="150" y="0"/>
                    <a:pt x="151" y="0"/>
                    <a:pt x="151" y="0"/>
                  </a:cubicBezTo>
                  <a:cubicBezTo>
                    <a:pt x="151" y="1"/>
                    <a:pt x="151" y="1"/>
                    <a:pt x="151" y="2"/>
                  </a:cubicBezTo>
                  <a:cubicBezTo>
                    <a:pt x="144" y="8"/>
                    <a:pt x="144" y="8"/>
                    <a:pt x="144" y="8"/>
                  </a:cubicBezTo>
                  <a:cubicBezTo>
                    <a:pt x="138" y="13"/>
                    <a:pt x="131" y="16"/>
                    <a:pt x="124" y="16"/>
                  </a:cubicBezTo>
                  <a:cubicBezTo>
                    <a:pt x="26" y="17"/>
                    <a:pt x="26" y="17"/>
                    <a:pt x="26" y="17"/>
                  </a:cubicBezTo>
                  <a:cubicBezTo>
                    <a:pt x="16" y="17"/>
                    <a:pt x="7" y="23"/>
                    <a:pt x="2" y="32"/>
                  </a:cubicBezTo>
                  <a:cubicBezTo>
                    <a:pt x="2" y="32"/>
                    <a:pt x="1" y="32"/>
                    <a:pt x="1"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任意多边形: 形状 64">
              <a:extLst>
                <a:ext uri="{FF2B5EF4-FFF2-40B4-BE49-F238E27FC236}">
                  <a16:creationId xmlns:a16="http://schemas.microsoft.com/office/drawing/2014/main" id="{F36284FA-E6A0-5C3E-63B6-1FF1FFB48139}"/>
                </a:ext>
              </a:extLst>
            </p:cNvPr>
            <p:cNvSpPr>
              <a:spLocks/>
            </p:cNvSpPr>
            <p:nvPr userDrawn="1"/>
          </p:nvSpPr>
          <p:spPr bwMode="auto">
            <a:xfrm>
              <a:off x="9509125" y="5697538"/>
              <a:ext cx="236537" cy="92075"/>
            </a:xfrm>
            <a:custGeom>
              <a:avLst/>
              <a:gdLst>
                <a:gd name="T0" fmla="*/ 73 w 87"/>
                <a:gd name="T1" fmla="*/ 34 h 34"/>
                <a:gd name="T2" fmla="*/ 66 w 87"/>
                <a:gd name="T3" fmla="*/ 33 h 34"/>
                <a:gd name="T4" fmla="*/ 6 w 87"/>
                <a:gd name="T5" fmla="*/ 15 h 34"/>
                <a:gd name="T6" fmla="*/ 2 w 87"/>
                <a:gd name="T7" fmla="*/ 11 h 34"/>
                <a:gd name="T8" fmla="*/ 0 w 87"/>
                <a:gd name="T9" fmla="*/ 1 h 34"/>
                <a:gd name="T10" fmla="*/ 1 w 87"/>
                <a:gd name="T11" fmla="*/ 0 h 34"/>
                <a:gd name="T12" fmla="*/ 2 w 87"/>
                <a:gd name="T13" fmla="*/ 1 h 34"/>
                <a:gd name="T14" fmla="*/ 4 w 87"/>
                <a:gd name="T15" fmla="*/ 10 h 34"/>
                <a:gd name="T16" fmla="*/ 7 w 87"/>
                <a:gd name="T17" fmla="*/ 13 h 34"/>
                <a:gd name="T18" fmla="*/ 67 w 87"/>
                <a:gd name="T19" fmla="*/ 31 h 34"/>
                <a:gd name="T20" fmla="*/ 77 w 87"/>
                <a:gd name="T21" fmla="*/ 32 h 34"/>
                <a:gd name="T22" fmla="*/ 86 w 87"/>
                <a:gd name="T23" fmla="*/ 30 h 34"/>
                <a:gd name="T24" fmla="*/ 87 w 87"/>
                <a:gd name="T25" fmla="*/ 31 h 34"/>
                <a:gd name="T26" fmla="*/ 86 w 87"/>
                <a:gd name="T27" fmla="*/ 32 h 34"/>
                <a:gd name="T28" fmla="*/ 78 w 87"/>
                <a:gd name="T29" fmla="*/ 34 h 34"/>
                <a:gd name="T30" fmla="*/ 73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73" y="34"/>
                  </a:moveTo>
                  <a:cubicBezTo>
                    <a:pt x="71" y="34"/>
                    <a:pt x="68" y="34"/>
                    <a:pt x="66" y="33"/>
                  </a:cubicBezTo>
                  <a:cubicBezTo>
                    <a:pt x="61" y="32"/>
                    <a:pt x="18" y="19"/>
                    <a:pt x="6" y="15"/>
                  </a:cubicBezTo>
                  <a:cubicBezTo>
                    <a:pt x="4" y="14"/>
                    <a:pt x="3" y="13"/>
                    <a:pt x="2" y="11"/>
                  </a:cubicBezTo>
                  <a:cubicBezTo>
                    <a:pt x="0" y="1"/>
                    <a:pt x="0" y="1"/>
                    <a:pt x="0" y="1"/>
                  </a:cubicBezTo>
                  <a:cubicBezTo>
                    <a:pt x="0" y="1"/>
                    <a:pt x="0" y="0"/>
                    <a:pt x="1" y="0"/>
                  </a:cubicBezTo>
                  <a:cubicBezTo>
                    <a:pt x="1" y="0"/>
                    <a:pt x="2" y="0"/>
                    <a:pt x="2" y="1"/>
                  </a:cubicBezTo>
                  <a:cubicBezTo>
                    <a:pt x="4" y="10"/>
                    <a:pt x="4" y="10"/>
                    <a:pt x="4" y="10"/>
                  </a:cubicBezTo>
                  <a:cubicBezTo>
                    <a:pt x="5" y="12"/>
                    <a:pt x="6" y="13"/>
                    <a:pt x="7" y="13"/>
                  </a:cubicBezTo>
                  <a:cubicBezTo>
                    <a:pt x="18" y="17"/>
                    <a:pt x="62" y="30"/>
                    <a:pt x="67" y="31"/>
                  </a:cubicBezTo>
                  <a:cubicBezTo>
                    <a:pt x="70" y="32"/>
                    <a:pt x="74" y="33"/>
                    <a:pt x="77" y="32"/>
                  </a:cubicBezTo>
                  <a:cubicBezTo>
                    <a:pt x="86" y="30"/>
                    <a:pt x="86" y="30"/>
                    <a:pt x="86" y="30"/>
                  </a:cubicBezTo>
                  <a:cubicBezTo>
                    <a:pt x="87" y="30"/>
                    <a:pt x="87" y="30"/>
                    <a:pt x="87" y="31"/>
                  </a:cubicBezTo>
                  <a:cubicBezTo>
                    <a:pt x="87" y="31"/>
                    <a:pt x="87" y="32"/>
                    <a:pt x="86" y="32"/>
                  </a:cubicBezTo>
                  <a:cubicBezTo>
                    <a:pt x="78" y="34"/>
                    <a:pt x="78" y="34"/>
                    <a:pt x="78" y="34"/>
                  </a:cubicBezTo>
                  <a:cubicBezTo>
                    <a:pt x="76" y="34"/>
                    <a:pt x="75" y="34"/>
                    <a:pt x="73"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任意多边形: 形状 65">
              <a:extLst>
                <a:ext uri="{FF2B5EF4-FFF2-40B4-BE49-F238E27FC236}">
                  <a16:creationId xmlns:a16="http://schemas.microsoft.com/office/drawing/2014/main" id="{1A0D965C-C025-15E1-D771-6EA858673C14}"/>
                </a:ext>
              </a:extLst>
            </p:cNvPr>
            <p:cNvSpPr>
              <a:spLocks/>
            </p:cNvSpPr>
            <p:nvPr userDrawn="1"/>
          </p:nvSpPr>
          <p:spPr bwMode="auto">
            <a:xfrm>
              <a:off x="9236075" y="5799138"/>
              <a:ext cx="409575" cy="85725"/>
            </a:xfrm>
            <a:custGeom>
              <a:avLst/>
              <a:gdLst>
                <a:gd name="T0" fmla="*/ 150 w 151"/>
                <a:gd name="T1" fmla="*/ 32 h 32"/>
                <a:gd name="T2" fmla="*/ 149 w 151"/>
                <a:gd name="T3" fmla="*/ 32 h 32"/>
                <a:gd name="T4" fmla="*/ 125 w 151"/>
                <a:gd name="T5" fmla="*/ 17 h 32"/>
                <a:gd name="T6" fmla="*/ 27 w 151"/>
                <a:gd name="T7" fmla="*/ 16 h 32"/>
                <a:gd name="T8" fmla="*/ 7 w 151"/>
                <a:gd name="T9" fmla="*/ 8 h 32"/>
                <a:gd name="T10" fmla="*/ 0 w 151"/>
                <a:gd name="T11" fmla="*/ 2 h 32"/>
                <a:gd name="T12" fmla="*/ 0 w 151"/>
                <a:gd name="T13" fmla="*/ 0 h 32"/>
                <a:gd name="T14" fmla="*/ 2 w 151"/>
                <a:gd name="T15" fmla="*/ 0 h 32"/>
                <a:gd name="T16" fmla="*/ 9 w 151"/>
                <a:gd name="T17" fmla="*/ 7 h 32"/>
                <a:gd name="T18" fmla="*/ 27 w 151"/>
                <a:gd name="T19" fmla="*/ 14 h 32"/>
                <a:gd name="T20" fmla="*/ 125 w 151"/>
                <a:gd name="T21" fmla="*/ 15 h 32"/>
                <a:gd name="T22" fmla="*/ 151 w 151"/>
                <a:gd name="T23" fmla="*/ 31 h 32"/>
                <a:gd name="T24" fmla="*/ 151 w 151"/>
                <a:gd name="T25" fmla="*/ 32 h 32"/>
                <a:gd name="T26" fmla="*/ 150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50" y="32"/>
                  </a:moveTo>
                  <a:cubicBezTo>
                    <a:pt x="150" y="32"/>
                    <a:pt x="150" y="32"/>
                    <a:pt x="149" y="32"/>
                  </a:cubicBezTo>
                  <a:cubicBezTo>
                    <a:pt x="145" y="23"/>
                    <a:pt x="135" y="17"/>
                    <a:pt x="125" y="17"/>
                  </a:cubicBezTo>
                  <a:cubicBezTo>
                    <a:pt x="27" y="16"/>
                    <a:pt x="27" y="16"/>
                    <a:pt x="27" y="16"/>
                  </a:cubicBezTo>
                  <a:cubicBezTo>
                    <a:pt x="20" y="16"/>
                    <a:pt x="13" y="13"/>
                    <a:pt x="7" y="8"/>
                  </a:cubicBezTo>
                  <a:cubicBezTo>
                    <a:pt x="0" y="2"/>
                    <a:pt x="0" y="2"/>
                    <a:pt x="0" y="2"/>
                  </a:cubicBezTo>
                  <a:cubicBezTo>
                    <a:pt x="0" y="1"/>
                    <a:pt x="0" y="1"/>
                    <a:pt x="0" y="0"/>
                  </a:cubicBezTo>
                  <a:cubicBezTo>
                    <a:pt x="1" y="0"/>
                    <a:pt x="1" y="0"/>
                    <a:pt x="2" y="0"/>
                  </a:cubicBezTo>
                  <a:cubicBezTo>
                    <a:pt x="9" y="7"/>
                    <a:pt x="9" y="7"/>
                    <a:pt x="9" y="7"/>
                  </a:cubicBezTo>
                  <a:cubicBezTo>
                    <a:pt x="14" y="11"/>
                    <a:pt x="20" y="14"/>
                    <a:pt x="27" y="14"/>
                  </a:cubicBezTo>
                  <a:cubicBezTo>
                    <a:pt x="125" y="15"/>
                    <a:pt x="125" y="15"/>
                    <a:pt x="125" y="15"/>
                  </a:cubicBezTo>
                  <a:cubicBezTo>
                    <a:pt x="136" y="15"/>
                    <a:pt x="146" y="21"/>
                    <a:pt x="151" y="31"/>
                  </a:cubicBezTo>
                  <a:cubicBezTo>
                    <a:pt x="151" y="31"/>
                    <a:pt x="151" y="32"/>
                    <a:pt x="151" y="32"/>
                  </a:cubicBezTo>
                  <a:cubicBezTo>
                    <a:pt x="151" y="32"/>
                    <a:pt x="150" y="32"/>
                    <a:pt x="150"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直接连接符 66">
              <a:extLst>
                <a:ext uri="{FF2B5EF4-FFF2-40B4-BE49-F238E27FC236}">
                  <a16:creationId xmlns:a16="http://schemas.microsoft.com/office/drawing/2014/main" id="{6E4D16F8-37E3-7D77-9C9A-DFF2BA588992}"/>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直接连接符 67">
              <a:extLst>
                <a:ext uri="{FF2B5EF4-FFF2-40B4-BE49-F238E27FC236}">
                  <a16:creationId xmlns:a16="http://schemas.microsoft.com/office/drawing/2014/main" id="{1C0F60E2-9DE8-9330-0F48-72BA076F5CCB}"/>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形状 68">
              <a:extLst>
                <a:ext uri="{FF2B5EF4-FFF2-40B4-BE49-F238E27FC236}">
                  <a16:creationId xmlns:a16="http://schemas.microsoft.com/office/drawing/2014/main" id="{20A79740-3852-9BA6-50E1-0F7A6E0C4CBD}"/>
                </a:ext>
              </a:extLst>
            </p:cNvPr>
            <p:cNvSpPr>
              <a:spLocks/>
            </p:cNvSpPr>
            <p:nvPr userDrawn="1"/>
          </p:nvSpPr>
          <p:spPr bwMode="auto">
            <a:xfrm>
              <a:off x="9432925" y="2227263"/>
              <a:ext cx="923925" cy="622300"/>
            </a:xfrm>
            <a:custGeom>
              <a:avLst/>
              <a:gdLst>
                <a:gd name="T0" fmla="*/ 334 w 340"/>
                <a:gd name="T1" fmla="*/ 229 h 229"/>
                <a:gd name="T2" fmla="*/ 6 w 340"/>
                <a:gd name="T3" fmla="*/ 229 h 229"/>
                <a:gd name="T4" fmla="*/ 0 w 340"/>
                <a:gd name="T5" fmla="*/ 223 h 229"/>
                <a:gd name="T6" fmla="*/ 0 w 340"/>
                <a:gd name="T7" fmla="*/ 7 h 229"/>
                <a:gd name="T8" fmla="*/ 6 w 340"/>
                <a:gd name="T9" fmla="*/ 0 h 229"/>
                <a:gd name="T10" fmla="*/ 334 w 340"/>
                <a:gd name="T11" fmla="*/ 0 h 229"/>
                <a:gd name="T12" fmla="*/ 340 w 340"/>
                <a:gd name="T13" fmla="*/ 7 h 229"/>
                <a:gd name="T14" fmla="*/ 340 w 340"/>
                <a:gd name="T15" fmla="*/ 223 h 229"/>
                <a:gd name="T16" fmla="*/ 334 w 340"/>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229">
                  <a:moveTo>
                    <a:pt x="334" y="229"/>
                  </a:moveTo>
                  <a:cubicBezTo>
                    <a:pt x="6" y="229"/>
                    <a:pt x="6" y="229"/>
                    <a:pt x="6" y="229"/>
                  </a:cubicBezTo>
                  <a:cubicBezTo>
                    <a:pt x="3" y="229"/>
                    <a:pt x="0" y="226"/>
                    <a:pt x="0" y="223"/>
                  </a:cubicBezTo>
                  <a:cubicBezTo>
                    <a:pt x="0" y="7"/>
                    <a:pt x="0" y="7"/>
                    <a:pt x="0" y="7"/>
                  </a:cubicBezTo>
                  <a:cubicBezTo>
                    <a:pt x="0" y="3"/>
                    <a:pt x="3" y="0"/>
                    <a:pt x="6" y="0"/>
                  </a:cubicBezTo>
                  <a:cubicBezTo>
                    <a:pt x="334" y="0"/>
                    <a:pt x="334" y="0"/>
                    <a:pt x="334" y="0"/>
                  </a:cubicBezTo>
                  <a:cubicBezTo>
                    <a:pt x="337" y="0"/>
                    <a:pt x="340" y="3"/>
                    <a:pt x="340" y="7"/>
                  </a:cubicBezTo>
                  <a:cubicBezTo>
                    <a:pt x="340" y="223"/>
                    <a:pt x="340" y="223"/>
                    <a:pt x="340" y="223"/>
                  </a:cubicBezTo>
                  <a:cubicBezTo>
                    <a:pt x="340" y="226"/>
                    <a:pt x="337" y="229"/>
                    <a:pt x="334" y="229"/>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任意多边形: 形状 69">
              <a:extLst>
                <a:ext uri="{FF2B5EF4-FFF2-40B4-BE49-F238E27FC236}">
                  <a16:creationId xmlns:a16="http://schemas.microsoft.com/office/drawing/2014/main" id="{8D33BA5F-06D6-0EC0-E0D2-CE72F665AA5F}"/>
                </a:ext>
              </a:extLst>
            </p:cNvPr>
            <p:cNvSpPr>
              <a:spLocks/>
            </p:cNvSpPr>
            <p:nvPr userDrawn="1"/>
          </p:nvSpPr>
          <p:spPr bwMode="auto">
            <a:xfrm>
              <a:off x="9761538" y="2335213"/>
              <a:ext cx="168275" cy="168275"/>
            </a:xfrm>
            <a:custGeom>
              <a:avLst/>
              <a:gdLst>
                <a:gd name="T0" fmla="*/ 62 w 62"/>
                <a:gd name="T1" fmla="*/ 62 h 62"/>
                <a:gd name="T2" fmla="*/ 0 w 62"/>
                <a:gd name="T3" fmla="*/ 0 h 62"/>
                <a:gd name="T4" fmla="*/ 0 w 62"/>
                <a:gd name="T5" fmla="*/ 62 h 62"/>
                <a:gd name="T6" fmla="*/ 62 w 62"/>
                <a:gd name="T7" fmla="*/ 62 h 62"/>
              </a:gdLst>
              <a:ahLst/>
              <a:cxnLst>
                <a:cxn ang="0">
                  <a:pos x="T0" y="T1"/>
                </a:cxn>
                <a:cxn ang="0">
                  <a:pos x="T2" y="T3"/>
                </a:cxn>
                <a:cxn ang="0">
                  <a:pos x="T4" y="T5"/>
                </a:cxn>
                <a:cxn ang="0">
                  <a:pos x="T6" y="T7"/>
                </a:cxn>
              </a:cxnLst>
              <a:rect l="0" t="0" r="r" b="b"/>
              <a:pathLst>
                <a:path w="62" h="62">
                  <a:moveTo>
                    <a:pt x="62" y="62"/>
                  </a:moveTo>
                  <a:cubicBezTo>
                    <a:pt x="62" y="28"/>
                    <a:pt x="34" y="0"/>
                    <a:pt x="0" y="0"/>
                  </a:cubicBezTo>
                  <a:cubicBezTo>
                    <a:pt x="0" y="62"/>
                    <a:pt x="0" y="62"/>
                    <a:pt x="0" y="62"/>
                  </a:cubicBezTo>
                  <a:lnTo>
                    <a:pt x="62" y="62"/>
                  </a:lnTo>
                  <a:close/>
                </a:path>
              </a:pathLst>
            </a:custGeom>
            <a:solidFill>
              <a:srgbClr val="1A5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任意多边形: 形状 70">
              <a:extLst>
                <a:ext uri="{FF2B5EF4-FFF2-40B4-BE49-F238E27FC236}">
                  <a16:creationId xmlns:a16="http://schemas.microsoft.com/office/drawing/2014/main" id="{80C80FCE-4670-FD58-4E7C-6C17A45EA207}"/>
                </a:ext>
              </a:extLst>
            </p:cNvPr>
            <p:cNvSpPr>
              <a:spLocks/>
            </p:cNvSpPr>
            <p:nvPr userDrawn="1"/>
          </p:nvSpPr>
          <p:spPr bwMode="auto">
            <a:xfrm>
              <a:off x="9553575" y="2390775"/>
              <a:ext cx="339725" cy="341312"/>
            </a:xfrm>
            <a:custGeom>
              <a:avLst/>
              <a:gdLst>
                <a:gd name="T0" fmla="*/ 62 w 125"/>
                <a:gd name="T1" fmla="*/ 0 h 126"/>
                <a:gd name="T2" fmla="*/ 62 w 125"/>
                <a:gd name="T3" fmla="*/ 63 h 126"/>
                <a:gd name="T4" fmla="*/ 125 w 125"/>
                <a:gd name="T5" fmla="*/ 63 h 126"/>
                <a:gd name="T6" fmla="*/ 62 w 125"/>
                <a:gd name="T7" fmla="*/ 126 h 126"/>
                <a:gd name="T8" fmla="*/ 0 w 125"/>
                <a:gd name="T9" fmla="*/ 63 h 126"/>
                <a:gd name="T10" fmla="*/ 62 w 125"/>
                <a:gd name="T11" fmla="*/ 0 h 126"/>
              </a:gdLst>
              <a:ahLst/>
              <a:cxnLst>
                <a:cxn ang="0">
                  <a:pos x="T0" y="T1"/>
                </a:cxn>
                <a:cxn ang="0">
                  <a:pos x="T2" y="T3"/>
                </a:cxn>
                <a:cxn ang="0">
                  <a:pos x="T4" y="T5"/>
                </a:cxn>
                <a:cxn ang="0">
                  <a:pos x="T6" y="T7"/>
                </a:cxn>
                <a:cxn ang="0">
                  <a:pos x="T8" y="T9"/>
                </a:cxn>
                <a:cxn ang="0">
                  <a:pos x="T10" y="T11"/>
                </a:cxn>
              </a:cxnLst>
              <a:rect l="0" t="0" r="r" b="b"/>
              <a:pathLst>
                <a:path w="125" h="126">
                  <a:moveTo>
                    <a:pt x="62" y="0"/>
                  </a:moveTo>
                  <a:cubicBezTo>
                    <a:pt x="62" y="63"/>
                    <a:pt x="62" y="63"/>
                    <a:pt x="62" y="63"/>
                  </a:cubicBezTo>
                  <a:cubicBezTo>
                    <a:pt x="125" y="63"/>
                    <a:pt x="125" y="63"/>
                    <a:pt x="125" y="63"/>
                  </a:cubicBezTo>
                  <a:cubicBezTo>
                    <a:pt x="125" y="98"/>
                    <a:pt x="97" y="126"/>
                    <a:pt x="62" y="126"/>
                  </a:cubicBezTo>
                  <a:cubicBezTo>
                    <a:pt x="28" y="126"/>
                    <a:pt x="0" y="98"/>
                    <a:pt x="0" y="63"/>
                  </a:cubicBezTo>
                  <a:cubicBezTo>
                    <a:pt x="0" y="28"/>
                    <a:pt x="28" y="0"/>
                    <a:pt x="62" y="0"/>
                  </a:cubicBezTo>
                </a:path>
              </a:pathLst>
            </a:custGeom>
            <a:solidFill>
              <a:srgbClr val="F16A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461A76F5-16A9-CD49-592F-D7CD42EB2471}"/>
                </a:ext>
              </a:extLst>
            </p:cNvPr>
            <p:cNvSpPr>
              <a:spLocks noChangeArrowheads="1"/>
            </p:cNvSpPr>
            <p:nvPr userDrawn="1"/>
          </p:nvSpPr>
          <p:spPr bwMode="auto">
            <a:xfrm>
              <a:off x="10013950" y="239871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DC02324D-C69E-8760-4E59-0823A6391137}"/>
                </a:ext>
              </a:extLst>
            </p:cNvPr>
            <p:cNvSpPr>
              <a:spLocks noChangeArrowheads="1"/>
            </p:cNvSpPr>
            <p:nvPr userDrawn="1"/>
          </p:nvSpPr>
          <p:spPr bwMode="auto">
            <a:xfrm>
              <a:off x="10013950" y="250666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矩形 73">
              <a:extLst>
                <a:ext uri="{FF2B5EF4-FFF2-40B4-BE49-F238E27FC236}">
                  <a16:creationId xmlns:a16="http://schemas.microsoft.com/office/drawing/2014/main" id="{5F928E59-20CA-9B2B-C24A-131CF6FB9CB3}"/>
                </a:ext>
              </a:extLst>
            </p:cNvPr>
            <p:cNvSpPr>
              <a:spLocks noChangeArrowheads="1"/>
            </p:cNvSpPr>
            <p:nvPr userDrawn="1"/>
          </p:nvSpPr>
          <p:spPr bwMode="auto">
            <a:xfrm>
              <a:off x="10013950" y="2616200"/>
              <a:ext cx="166687" cy="61912"/>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矩形 74">
              <a:extLst>
                <a:ext uri="{FF2B5EF4-FFF2-40B4-BE49-F238E27FC236}">
                  <a16:creationId xmlns:a16="http://schemas.microsoft.com/office/drawing/2014/main" id="{87E1C647-FCA5-9930-F86A-7BC6562BADB0}"/>
                </a:ext>
              </a:extLst>
            </p:cNvPr>
            <p:cNvSpPr>
              <a:spLocks noChangeArrowheads="1"/>
            </p:cNvSpPr>
            <p:nvPr userDrawn="1"/>
          </p:nvSpPr>
          <p:spPr bwMode="auto">
            <a:xfrm>
              <a:off x="8885238" y="1651000"/>
              <a:ext cx="608012" cy="255587"/>
            </a:xfrm>
            <a:prstGeom prst="rect">
              <a:avLst/>
            </a:prstGeom>
            <a:solidFill>
              <a:srgbClr val="FDD1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任意多边形: 形状 75">
              <a:extLst>
                <a:ext uri="{FF2B5EF4-FFF2-40B4-BE49-F238E27FC236}">
                  <a16:creationId xmlns:a16="http://schemas.microsoft.com/office/drawing/2014/main" id="{33190968-CEA0-9294-69E1-DB944869E332}"/>
                </a:ext>
              </a:extLst>
            </p:cNvPr>
            <p:cNvSpPr>
              <a:spLocks/>
            </p:cNvSpPr>
            <p:nvPr userDrawn="1"/>
          </p:nvSpPr>
          <p:spPr bwMode="auto">
            <a:xfrm>
              <a:off x="8966200" y="1714500"/>
              <a:ext cx="446087" cy="42862"/>
            </a:xfrm>
            <a:custGeom>
              <a:avLst/>
              <a:gdLst>
                <a:gd name="T0" fmla="*/ 156 w 164"/>
                <a:gd name="T1" fmla="*/ 16 h 16"/>
                <a:gd name="T2" fmla="*/ 8 w 164"/>
                <a:gd name="T3" fmla="*/ 16 h 16"/>
                <a:gd name="T4" fmla="*/ 0 w 164"/>
                <a:gd name="T5" fmla="*/ 8 h 16"/>
                <a:gd name="T6" fmla="*/ 0 w 164"/>
                <a:gd name="T7" fmla="*/ 8 h 16"/>
                <a:gd name="T8" fmla="*/ 8 w 164"/>
                <a:gd name="T9" fmla="*/ 0 h 16"/>
                <a:gd name="T10" fmla="*/ 156 w 164"/>
                <a:gd name="T11" fmla="*/ 0 h 16"/>
                <a:gd name="T12" fmla="*/ 164 w 164"/>
                <a:gd name="T13" fmla="*/ 8 h 16"/>
                <a:gd name="T14" fmla="*/ 164 w 164"/>
                <a:gd name="T15" fmla="*/ 8 h 16"/>
                <a:gd name="T16" fmla="*/ 156 w 16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6">
                  <a:moveTo>
                    <a:pt x="156" y="16"/>
                  </a:moveTo>
                  <a:cubicBezTo>
                    <a:pt x="8" y="16"/>
                    <a:pt x="8" y="16"/>
                    <a:pt x="8" y="16"/>
                  </a:cubicBezTo>
                  <a:cubicBezTo>
                    <a:pt x="3" y="16"/>
                    <a:pt x="0" y="12"/>
                    <a:pt x="0" y="8"/>
                  </a:cubicBezTo>
                  <a:cubicBezTo>
                    <a:pt x="0" y="8"/>
                    <a:pt x="0" y="8"/>
                    <a:pt x="0" y="8"/>
                  </a:cubicBezTo>
                  <a:cubicBezTo>
                    <a:pt x="0" y="4"/>
                    <a:pt x="3" y="0"/>
                    <a:pt x="8" y="0"/>
                  </a:cubicBezTo>
                  <a:cubicBezTo>
                    <a:pt x="156" y="0"/>
                    <a:pt x="156" y="0"/>
                    <a:pt x="156" y="0"/>
                  </a:cubicBezTo>
                  <a:cubicBezTo>
                    <a:pt x="160" y="0"/>
                    <a:pt x="164" y="4"/>
                    <a:pt x="164" y="8"/>
                  </a:cubicBezTo>
                  <a:cubicBezTo>
                    <a:pt x="164" y="8"/>
                    <a:pt x="164" y="8"/>
                    <a:pt x="164" y="8"/>
                  </a:cubicBezTo>
                  <a:cubicBezTo>
                    <a:pt x="164" y="12"/>
                    <a:pt x="160" y="16"/>
                    <a:pt x="156" y="16"/>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任意多边形: 形状 76">
              <a:extLst>
                <a:ext uri="{FF2B5EF4-FFF2-40B4-BE49-F238E27FC236}">
                  <a16:creationId xmlns:a16="http://schemas.microsoft.com/office/drawing/2014/main" id="{B45D7A61-EE20-CEF5-75C2-5806F4453C83}"/>
                </a:ext>
              </a:extLst>
            </p:cNvPr>
            <p:cNvSpPr>
              <a:spLocks/>
            </p:cNvSpPr>
            <p:nvPr userDrawn="1"/>
          </p:nvSpPr>
          <p:spPr bwMode="auto">
            <a:xfrm>
              <a:off x="8966200" y="1800225"/>
              <a:ext cx="328612" cy="41275"/>
            </a:xfrm>
            <a:custGeom>
              <a:avLst/>
              <a:gdLst>
                <a:gd name="T0" fmla="*/ 114 w 121"/>
                <a:gd name="T1" fmla="*/ 15 h 15"/>
                <a:gd name="T2" fmla="*/ 7 w 121"/>
                <a:gd name="T3" fmla="*/ 15 h 15"/>
                <a:gd name="T4" fmla="*/ 0 w 121"/>
                <a:gd name="T5" fmla="*/ 9 h 15"/>
                <a:gd name="T6" fmla="*/ 0 w 121"/>
                <a:gd name="T7" fmla="*/ 6 h 15"/>
                <a:gd name="T8" fmla="*/ 7 w 121"/>
                <a:gd name="T9" fmla="*/ 0 h 15"/>
                <a:gd name="T10" fmla="*/ 114 w 121"/>
                <a:gd name="T11" fmla="*/ 0 h 15"/>
                <a:gd name="T12" fmla="*/ 121 w 121"/>
                <a:gd name="T13" fmla="*/ 6 h 15"/>
                <a:gd name="T14" fmla="*/ 121 w 121"/>
                <a:gd name="T15" fmla="*/ 9 h 15"/>
                <a:gd name="T16" fmla="*/ 114 w 121"/>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5">
                  <a:moveTo>
                    <a:pt x="114" y="15"/>
                  </a:moveTo>
                  <a:cubicBezTo>
                    <a:pt x="7" y="15"/>
                    <a:pt x="7" y="15"/>
                    <a:pt x="7" y="15"/>
                  </a:cubicBezTo>
                  <a:cubicBezTo>
                    <a:pt x="3" y="15"/>
                    <a:pt x="0" y="12"/>
                    <a:pt x="0" y="9"/>
                  </a:cubicBezTo>
                  <a:cubicBezTo>
                    <a:pt x="0" y="6"/>
                    <a:pt x="0" y="6"/>
                    <a:pt x="0" y="6"/>
                  </a:cubicBezTo>
                  <a:cubicBezTo>
                    <a:pt x="0" y="3"/>
                    <a:pt x="3" y="0"/>
                    <a:pt x="7" y="0"/>
                  </a:cubicBezTo>
                  <a:cubicBezTo>
                    <a:pt x="114" y="0"/>
                    <a:pt x="114" y="0"/>
                    <a:pt x="114" y="0"/>
                  </a:cubicBezTo>
                  <a:cubicBezTo>
                    <a:pt x="118" y="0"/>
                    <a:pt x="121" y="3"/>
                    <a:pt x="121" y="6"/>
                  </a:cubicBezTo>
                  <a:cubicBezTo>
                    <a:pt x="121" y="9"/>
                    <a:pt x="121" y="9"/>
                    <a:pt x="121" y="9"/>
                  </a:cubicBezTo>
                  <a:cubicBezTo>
                    <a:pt x="121" y="12"/>
                    <a:pt x="118" y="15"/>
                    <a:pt x="114" y="15"/>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矩形 77">
              <a:extLst>
                <a:ext uri="{FF2B5EF4-FFF2-40B4-BE49-F238E27FC236}">
                  <a16:creationId xmlns:a16="http://schemas.microsoft.com/office/drawing/2014/main" id="{712B5785-A26D-68EF-82E7-8E3C32D95AC3}"/>
                </a:ext>
              </a:extLst>
            </p:cNvPr>
            <p:cNvSpPr>
              <a:spLocks noChangeArrowheads="1"/>
            </p:cNvSpPr>
            <p:nvPr userDrawn="1"/>
          </p:nvSpPr>
          <p:spPr bwMode="auto">
            <a:xfrm>
              <a:off x="10242550" y="1298575"/>
              <a:ext cx="461962" cy="60801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椭圆 78">
              <a:extLst>
                <a:ext uri="{FF2B5EF4-FFF2-40B4-BE49-F238E27FC236}">
                  <a16:creationId xmlns:a16="http://schemas.microsoft.com/office/drawing/2014/main" id="{2A6ACD63-07A8-980B-0E28-9B23F1339000}"/>
                </a:ext>
              </a:extLst>
            </p:cNvPr>
            <p:cNvSpPr>
              <a:spLocks noChangeArrowheads="1"/>
            </p:cNvSpPr>
            <p:nvPr userDrawn="1"/>
          </p:nvSpPr>
          <p:spPr bwMode="auto">
            <a:xfrm>
              <a:off x="10644188" y="2273300"/>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形状 79">
              <a:extLst>
                <a:ext uri="{FF2B5EF4-FFF2-40B4-BE49-F238E27FC236}">
                  <a16:creationId xmlns:a16="http://schemas.microsoft.com/office/drawing/2014/main" id="{50D696C9-F84C-3DDE-8B4A-9A8EC4312A73}"/>
                </a:ext>
              </a:extLst>
            </p:cNvPr>
            <p:cNvSpPr>
              <a:spLocks/>
            </p:cNvSpPr>
            <p:nvPr userDrawn="1"/>
          </p:nvSpPr>
          <p:spPr bwMode="auto">
            <a:xfrm>
              <a:off x="10685463" y="2346325"/>
              <a:ext cx="182562" cy="114300"/>
            </a:xfrm>
            <a:custGeom>
              <a:avLst/>
              <a:gdLst>
                <a:gd name="T0" fmla="*/ 24 w 67"/>
                <a:gd name="T1" fmla="*/ 42 h 42"/>
                <a:gd name="T2" fmla="*/ 19 w 67"/>
                <a:gd name="T3" fmla="*/ 41 h 42"/>
                <a:gd name="T4" fmla="*/ 2 w 67"/>
                <a:gd name="T5" fmla="*/ 29 h 42"/>
                <a:gd name="T6" fmla="*/ 1 w 67"/>
                <a:gd name="T7" fmla="*/ 26 h 42"/>
                <a:gd name="T8" fmla="*/ 4 w 67"/>
                <a:gd name="T9" fmla="*/ 26 h 42"/>
                <a:gd name="T10" fmla="*/ 21 w 67"/>
                <a:gd name="T11" fmla="*/ 37 h 42"/>
                <a:gd name="T12" fmla="*/ 28 w 67"/>
                <a:gd name="T13" fmla="*/ 37 h 42"/>
                <a:gd name="T14" fmla="*/ 64 w 67"/>
                <a:gd name="T15" fmla="*/ 0 h 42"/>
                <a:gd name="T16" fmla="*/ 67 w 67"/>
                <a:gd name="T17" fmla="*/ 0 h 42"/>
                <a:gd name="T18" fmla="*/ 67 w 67"/>
                <a:gd name="T19" fmla="*/ 3 h 42"/>
                <a:gd name="T20" fmla="*/ 31 w 67"/>
                <a:gd name="T21" fmla="*/ 40 h 42"/>
                <a:gd name="T22" fmla="*/ 24 w 67"/>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2">
                  <a:moveTo>
                    <a:pt x="24" y="42"/>
                  </a:moveTo>
                  <a:cubicBezTo>
                    <a:pt x="23" y="42"/>
                    <a:pt x="21" y="42"/>
                    <a:pt x="19" y="41"/>
                  </a:cubicBezTo>
                  <a:cubicBezTo>
                    <a:pt x="2" y="29"/>
                    <a:pt x="2" y="29"/>
                    <a:pt x="2" y="29"/>
                  </a:cubicBezTo>
                  <a:cubicBezTo>
                    <a:pt x="1" y="29"/>
                    <a:pt x="0" y="27"/>
                    <a:pt x="1" y="26"/>
                  </a:cubicBezTo>
                  <a:cubicBezTo>
                    <a:pt x="2" y="26"/>
                    <a:pt x="3" y="25"/>
                    <a:pt x="4" y="26"/>
                  </a:cubicBezTo>
                  <a:cubicBezTo>
                    <a:pt x="21" y="37"/>
                    <a:pt x="21" y="37"/>
                    <a:pt x="21" y="37"/>
                  </a:cubicBezTo>
                  <a:cubicBezTo>
                    <a:pt x="24" y="39"/>
                    <a:pt x="26" y="39"/>
                    <a:pt x="28" y="37"/>
                  </a:cubicBezTo>
                  <a:cubicBezTo>
                    <a:pt x="64" y="0"/>
                    <a:pt x="64" y="0"/>
                    <a:pt x="64" y="0"/>
                  </a:cubicBezTo>
                  <a:cubicBezTo>
                    <a:pt x="65" y="0"/>
                    <a:pt x="66" y="0"/>
                    <a:pt x="67" y="0"/>
                  </a:cubicBezTo>
                  <a:cubicBezTo>
                    <a:pt x="67" y="1"/>
                    <a:pt x="67" y="2"/>
                    <a:pt x="67" y="3"/>
                  </a:cubicBezTo>
                  <a:cubicBezTo>
                    <a:pt x="31" y="40"/>
                    <a:pt x="31" y="40"/>
                    <a:pt x="31" y="40"/>
                  </a:cubicBezTo>
                  <a:cubicBezTo>
                    <a:pt x="29" y="41"/>
                    <a:pt x="27" y="42"/>
                    <a:pt x="24" y="42"/>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椭圆 80">
              <a:extLst>
                <a:ext uri="{FF2B5EF4-FFF2-40B4-BE49-F238E27FC236}">
                  <a16:creationId xmlns:a16="http://schemas.microsoft.com/office/drawing/2014/main" id="{B672F12A-4C51-DA2A-17E0-354FC9B2A4F5}"/>
                </a:ext>
              </a:extLst>
            </p:cNvPr>
            <p:cNvSpPr>
              <a:spLocks noChangeArrowheads="1"/>
            </p:cNvSpPr>
            <p:nvPr userDrawn="1"/>
          </p:nvSpPr>
          <p:spPr bwMode="auto">
            <a:xfrm>
              <a:off x="7108825" y="1252538"/>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形状 81">
              <a:extLst>
                <a:ext uri="{FF2B5EF4-FFF2-40B4-BE49-F238E27FC236}">
                  <a16:creationId xmlns:a16="http://schemas.microsoft.com/office/drawing/2014/main" id="{D789FCD9-0162-5800-4FBD-2F593A142E59}"/>
                </a:ext>
              </a:extLst>
            </p:cNvPr>
            <p:cNvSpPr>
              <a:spLocks/>
            </p:cNvSpPr>
            <p:nvPr userDrawn="1"/>
          </p:nvSpPr>
          <p:spPr bwMode="auto">
            <a:xfrm>
              <a:off x="7150100" y="1325563"/>
              <a:ext cx="182562" cy="115887"/>
            </a:xfrm>
            <a:custGeom>
              <a:avLst/>
              <a:gdLst>
                <a:gd name="T0" fmla="*/ 24 w 67"/>
                <a:gd name="T1" fmla="*/ 43 h 43"/>
                <a:gd name="T2" fmla="*/ 18 w 67"/>
                <a:gd name="T3" fmla="*/ 42 h 43"/>
                <a:gd name="T4" fmla="*/ 1 w 67"/>
                <a:gd name="T5" fmla="*/ 30 h 43"/>
                <a:gd name="T6" fmla="*/ 0 w 67"/>
                <a:gd name="T7" fmla="*/ 27 h 43"/>
                <a:gd name="T8" fmla="*/ 3 w 67"/>
                <a:gd name="T9" fmla="*/ 27 h 43"/>
                <a:gd name="T10" fmla="*/ 21 w 67"/>
                <a:gd name="T11" fmla="*/ 38 h 43"/>
                <a:gd name="T12" fmla="*/ 27 w 67"/>
                <a:gd name="T13" fmla="*/ 38 h 43"/>
                <a:gd name="T14" fmla="*/ 63 w 67"/>
                <a:gd name="T15" fmla="*/ 1 h 43"/>
                <a:gd name="T16" fmla="*/ 66 w 67"/>
                <a:gd name="T17" fmla="*/ 1 h 43"/>
                <a:gd name="T18" fmla="*/ 66 w 67"/>
                <a:gd name="T19" fmla="*/ 4 h 43"/>
                <a:gd name="T20" fmla="*/ 30 w 67"/>
                <a:gd name="T21" fmla="*/ 40 h 43"/>
                <a:gd name="T22" fmla="*/ 24 w 67"/>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3">
                  <a:moveTo>
                    <a:pt x="24" y="43"/>
                  </a:moveTo>
                  <a:cubicBezTo>
                    <a:pt x="22" y="43"/>
                    <a:pt x="20" y="43"/>
                    <a:pt x="18" y="42"/>
                  </a:cubicBezTo>
                  <a:cubicBezTo>
                    <a:pt x="1" y="30"/>
                    <a:pt x="1" y="30"/>
                    <a:pt x="1" y="30"/>
                  </a:cubicBezTo>
                  <a:cubicBezTo>
                    <a:pt x="0" y="30"/>
                    <a:pt x="0" y="28"/>
                    <a:pt x="0" y="27"/>
                  </a:cubicBezTo>
                  <a:cubicBezTo>
                    <a:pt x="1" y="26"/>
                    <a:pt x="2" y="26"/>
                    <a:pt x="3" y="27"/>
                  </a:cubicBezTo>
                  <a:cubicBezTo>
                    <a:pt x="21" y="38"/>
                    <a:pt x="21" y="38"/>
                    <a:pt x="21" y="38"/>
                  </a:cubicBezTo>
                  <a:cubicBezTo>
                    <a:pt x="23" y="40"/>
                    <a:pt x="26" y="39"/>
                    <a:pt x="27" y="38"/>
                  </a:cubicBezTo>
                  <a:cubicBezTo>
                    <a:pt x="63" y="1"/>
                    <a:pt x="63" y="1"/>
                    <a:pt x="63" y="1"/>
                  </a:cubicBezTo>
                  <a:cubicBezTo>
                    <a:pt x="64" y="0"/>
                    <a:pt x="65" y="0"/>
                    <a:pt x="66" y="1"/>
                  </a:cubicBezTo>
                  <a:cubicBezTo>
                    <a:pt x="67" y="2"/>
                    <a:pt x="67" y="3"/>
                    <a:pt x="66" y="4"/>
                  </a:cubicBezTo>
                  <a:cubicBezTo>
                    <a:pt x="30" y="40"/>
                    <a:pt x="30" y="40"/>
                    <a:pt x="30" y="40"/>
                  </a:cubicBezTo>
                  <a:cubicBezTo>
                    <a:pt x="28" y="42"/>
                    <a:pt x="26" y="43"/>
                    <a:pt x="24" y="43"/>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形状 82">
              <a:extLst>
                <a:ext uri="{FF2B5EF4-FFF2-40B4-BE49-F238E27FC236}">
                  <a16:creationId xmlns:a16="http://schemas.microsoft.com/office/drawing/2014/main" id="{94590133-0070-C71F-70F8-B45A0C6B8FEE}"/>
                </a:ext>
              </a:extLst>
            </p:cNvPr>
            <p:cNvSpPr>
              <a:spLocks noEditPoints="1"/>
            </p:cNvSpPr>
            <p:nvPr userDrawn="1"/>
          </p:nvSpPr>
          <p:spPr bwMode="auto">
            <a:xfrm>
              <a:off x="10174288" y="2862263"/>
              <a:ext cx="579437" cy="1000125"/>
            </a:xfrm>
            <a:custGeom>
              <a:avLst/>
              <a:gdLst>
                <a:gd name="T0" fmla="*/ 154 w 213"/>
                <a:gd name="T1" fmla="*/ 366 h 368"/>
                <a:gd name="T2" fmla="*/ 174 w 213"/>
                <a:gd name="T3" fmla="*/ 366 h 368"/>
                <a:gd name="T4" fmla="*/ 124 w 213"/>
                <a:gd name="T5" fmla="*/ 368 h 368"/>
                <a:gd name="T6" fmla="*/ 140 w 213"/>
                <a:gd name="T7" fmla="*/ 364 h 368"/>
                <a:gd name="T8" fmla="*/ 188 w 213"/>
                <a:gd name="T9" fmla="*/ 367 h 368"/>
                <a:gd name="T10" fmla="*/ 201 w 213"/>
                <a:gd name="T11" fmla="*/ 357 h 368"/>
                <a:gd name="T12" fmla="*/ 188 w 213"/>
                <a:gd name="T13" fmla="*/ 367 h 368"/>
                <a:gd name="T14" fmla="*/ 210 w 213"/>
                <a:gd name="T15" fmla="*/ 347 h 368"/>
                <a:gd name="T16" fmla="*/ 209 w 213"/>
                <a:gd name="T17" fmla="*/ 329 h 368"/>
                <a:gd name="T18" fmla="*/ 213 w 213"/>
                <a:gd name="T19" fmla="*/ 338 h 368"/>
                <a:gd name="T20" fmla="*/ 211 w 213"/>
                <a:gd name="T21" fmla="*/ 315 h 368"/>
                <a:gd name="T22" fmla="*/ 211 w 213"/>
                <a:gd name="T23" fmla="*/ 295 h 368"/>
                <a:gd name="T24" fmla="*/ 211 w 213"/>
                <a:gd name="T25" fmla="*/ 315 h 368"/>
                <a:gd name="T26" fmla="*/ 209 w 213"/>
                <a:gd name="T27" fmla="*/ 265 h 368"/>
                <a:gd name="T28" fmla="*/ 213 w 213"/>
                <a:gd name="T29" fmla="*/ 281 h 368"/>
                <a:gd name="T30" fmla="*/ 209 w 213"/>
                <a:gd name="T31" fmla="*/ 249 h 368"/>
                <a:gd name="T32" fmla="*/ 213 w 213"/>
                <a:gd name="T33" fmla="*/ 233 h 368"/>
                <a:gd name="T34" fmla="*/ 211 w 213"/>
                <a:gd name="T35" fmla="*/ 219 h 368"/>
                <a:gd name="T36" fmla="*/ 211 w 213"/>
                <a:gd name="T37" fmla="*/ 199 h 368"/>
                <a:gd name="T38" fmla="*/ 211 w 213"/>
                <a:gd name="T39" fmla="*/ 219 h 368"/>
                <a:gd name="T40" fmla="*/ 209 w 213"/>
                <a:gd name="T41" fmla="*/ 169 h 368"/>
                <a:gd name="T42" fmla="*/ 213 w 213"/>
                <a:gd name="T43" fmla="*/ 185 h 368"/>
                <a:gd name="T44" fmla="*/ 209 w 213"/>
                <a:gd name="T45" fmla="*/ 153 h 368"/>
                <a:gd name="T46" fmla="*/ 213 w 213"/>
                <a:gd name="T47" fmla="*/ 137 h 368"/>
                <a:gd name="T48" fmla="*/ 211 w 213"/>
                <a:gd name="T49" fmla="*/ 123 h 368"/>
                <a:gd name="T50" fmla="*/ 208 w 213"/>
                <a:gd name="T51" fmla="*/ 105 h 368"/>
                <a:gd name="T52" fmla="*/ 213 w 213"/>
                <a:gd name="T53" fmla="*/ 112 h 368"/>
                <a:gd name="T54" fmla="*/ 202 w 213"/>
                <a:gd name="T55" fmla="*/ 93 h 368"/>
                <a:gd name="T56" fmla="*/ 186 w 213"/>
                <a:gd name="T57" fmla="*/ 84 h 368"/>
                <a:gd name="T58" fmla="*/ 203 w 213"/>
                <a:gd name="T59" fmla="*/ 93 h 368"/>
                <a:gd name="T60" fmla="*/ 27 w 213"/>
                <a:gd name="T61" fmla="*/ 86 h 368"/>
                <a:gd name="T62" fmla="*/ 30 w 213"/>
                <a:gd name="T63" fmla="*/ 82 h 368"/>
                <a:gd name="T64" fmla="*/ 44 w 213"/>
                <a:gd name="T65" fmla="*/ 86 h 368"/>
                <a:gd name="T66" fmla="*/ 172 w 213"/>
                <a:gd name="T67" fmla="*/ 86 h 368"/>
                <a:gd name="T68" fmla="*/ 156 w 213"/>
                <a:gd name="T69" fmla="*/ 82 h 368"/>
                <a:gd name="T70" fmla="*/ 172 w 213"/>
                <a:gd name="T71" fmla="*/ 86 h 368"/>
                <a:gd name="T72" fmla="*/ 122 w 213"/>
                <a:gd name="T73" fmla="*/ 84 h 368"/>
                <a:gd name="T74" fmla="*/ 142 w 213"/>
                <a:gd name="T75" fmla="*/ 84 h 368"/>
                <a:gd name="T76" fmla="*/ 92 w 213"/>
                <a:gd name="T77" fmla="*/ 86 h 368"/>
                <a:gd name="T78" fmla="*/ 108 w 213"/>
                <a:gd name="T79" fmla="*/ 82 h 368"/>
                <a:gd name="T80" fmla="*/ 76 w 213"/>
                <a:gd name="T81" fmla="*/ 86 h 368"/>
                <a:gd name="T82" fmla="*/ 60 w 213"/>
                <a:gd name="T83" fmla="*/ 82 h 368"/>
                <a:gd name="T84" fmla="*/ 76 w 213"/>
                <a:gd name="T85" fmla="*/ 86 h 368"/>
                <a:gd name="T86" fmla="*/ 2 w 213"/>
                <a:gd name="T87" fmla="*/ 66 h 368"/>
                <a:gd name="T88" fmla="*/ 14 w 213"/>
                <a:gd name="T89" fmla="*/ 77 h 368"/>
                <a:gd name="T90" fmla="*/ 2 w 213"/>
                <a:gd name="T91" fmla="*/ 52 h 368"/>
                <a:gd name="T92" fmla="*/ 2 w 213"/>
                <a:gd name="T93" fmla="*/ 32 h 368"/>
                <a:gd name="T94" fmla="*/ 2 w 213"/>
                <a:gd name="T95" fmla="*/ 52 h 368"/>
                <a:gd name="T96" fmla="*/ 0 w 213"/>
                <a:gd name="T97" fmla="*/ 2 h 368"/>
                <a:gd name="T98" fmla="*/ 4 w 213"/>
                <a:gd name="T99" fmla="*/ 1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368">
                  <a:moveTo>
                    <a:pt x="172" y="368"/>
                  </a:moveTo>
                  <a:cubicBezTo>
                    <a:pt x="156" y="368"/>
                    <a:pt x="156" y="368"/>
                    <a:pt x="156" y="368"/>
                  </a:cubicBezTo>
                  <a:cubicBezTo>
                    <a:pt x="155" y="368"/>
                    <a:pt x="154" y="367"/>
                    <a:pt x="154" y="366"/>
                  </a:cubicBezTo>
                  <a:cubicBezTo>
                    <a:pt x="154" y="365"/>
                    <a:pt x="155" y="364"/>
                    <a:pt x="156" y="364"/>
                  </a:cubicBezTo>
                  <a:cubicBezTo>
                    <a:pt x="172" y="364"/>
                    <a:pt x="172" y="364"/>
                    <a:pt x="172" y="364"/>
                  </a:cubicBezTo>
                  <a:cubicBezTo>
                    <a:pt x="173" y="364"/>
                    <a:pt x="174" y="365"/>
                    <a:pt x="174" y="366"/>
                  </a:cubicBezTo>
                  <a:cubicBezTo>
                    <a:pt x="174" y="367"/>
                    <a:pt x="173" y="368"/>
                    <a:pt x="172" y="368"/>
                  </a:cubicBezTo>
                  <a:close/>
                  <a:moveTo>
                    <a:pt x="140" y="368"/>
                  </a:moveTo>
                  <a:cubicBezTo>
                    <a:pt x="124" y="368"/>
                    <a:pt x="124" y="368"/>
                    <a:pt x="124" y="368"/>
                  </a:cubicBezTo>
                  <a:cubicBezTo>
                    <a:pt x="123" y="368"/>
                    <a:pt x="122" y="367"/>
                    <a:pt x="122" y="366"/>
                  </a:cubicBezTo>
                  <a:cubicBezTo>
                    <a:pt x="122" y="365"/>
                    <a:pt x="123" y="364"/>
                    <a:pt x="124" y="364"/>
                  </a:cubicBezTo>
                  <a:cubicBezTo>
                    <a:pt x="140" y="364"/>
                    <a:pt x="140" y="364"/>
                    <a:pt x="140" y="364"/>
                  </a:cubicBezTo>
                  <a:cubicBezTo>
                    <a:pt x="141" y="364"/>
                    <a:pt x="142" y="365"/>
                    <a:pt x="142" y="366"/>
                  </a:cubicBezTo>
                  <a:cubicBezTo>
                    <a:pt x="142" y="367"/>
                    <a:pt x="141" y="368"/>
                    <a:pt x="140" y="368"/>
                  </a:cubicBezTo>
                  <a:close/>
                  <a:moveTo>
                    <a:pt x="188" y="367"/>
                  </a:moveTo>
                  <a:cubicBezTo>
                    <a:pt x="187" y="367"/>
                    <a:pt x="186" y="367"/>
                    <a:pt x="186" y="366"/>
                  </a:cubicBezTo>
                  <a:cubicBezTo>
                    <a:pt x="186" y="365"/>
                    <a:pt x="187" y="364"/>
                    <a:pt x="188" y="363"/>
                  </a:cubicBezTo>
                  <a:cubicBezTo>
                    <a:pt x="193" y="362"/>
                    <a:pt x="197" y="360"/>
                    <a:pt x="201" y="357"/>
                  </a:cubicBezTo>
                  <a:cubicBezTo>
                    <a:pt x="202" y="356"/>
                    <a:pt x="203" y="356"/>
                    <a:pt x="204" y="357"/>
                  </a:cubicBezTo>
                  <a:cubicBezTo>
                    <a:pt x="204" y="358"/>
                    <a:pt x="204" y="359"/>
                    <a:pt x="203" y="360"/>
                  </a:cubicBezTo>
                  <a:cubicBezTo>
                    <a:pt x="199" y="364"/>
                    <a:pt x="194" y="366"/>
                    <a:pt x="188" y="367"/>
                  </a:cubicBezTo>
                  <a:cubicBezTo>
                    <a:pt x="188" y="367"/>
                    <a:pt x="188" y="367"/>
                    <a:pt x="188" y="367"/>
                  </a:cubicBezTo>
                  <a:close/>
                  <a:moveTo>
                    <a:pt x="210" y="347"/>
                  </a:moveTo>
                  <a:cubicBezTo>
                    <a:pt x="210" y="347"/>
                    <a:pt x="210" y="347"/>
                    <a:pt x="210" y="347"/>
                  </a:cubicBezTo>
                  <a:cubicBezTo>
                    <a:pt x="209" y="346"/>
                    <a:pt x="208" y="345"/>
                    <a:pt x="208" y="344"/>
                  </a:cubicBezTo>
                  <a:cubicBezTo>
                    <a:pt x="209" y="342"/>
                    <a:pt x="209" y="340"/>
                    <a:pt x="209" y="338"/>
                  </a:cubicBezTo>
                  <a:cubicBezTo>
                    <a:pt x="209" y="329"/>
                    <a:pt x="209" y="329"/>
                    <a:pt x="209" y="329"/>
                  </a:cubicBezTo>
                  <a:cubicBezTo>
                    <a:pt x="209" y="328"/>
                    <a:pt x="210" y="327"/>
                    <a:pt x="211" y="327"/>
                  </a:cubicBezTo>
                  <a:cubicBezTo>
                    <a:pt x="212" y="327"/>
                    <a:pt x="213" y="328"/>
                    <a:pt x="213" y="329"/>
                  </a:cubicBezTo>
                  <a:cubicBezTo>
                    <a:pt x="213" y="338"/>
                    <a:pt x="213" y="338"/>
                    <a:pt x="213" y="338"/>
                  </a:cubicBezTo>
                  <a:cubicBezTo>
                    <a:pt x="213" y="340"/>
                    <a:pt x="213" y="343"/>
                    <a:pt x="212" y="345"/>
                  </a:cubicBezTo>
                  <a:cubicBezTo>
                    <a:pt x="212" y="346"/>
                    <a:pt x="211" y="347"/>
                    <a:pt x="210" y="347"/>
                  </a:cubicBezTo>
                  <a:close/>
                  <a:moveTo>
                    <a:pt x="211" y="315"/>
                  </a:moveTo>
                  <a:cubicBezTo>
                    <a:pt x="210" y="315"/>
                    <a:pt x="209" y="314"/>
                    <a:pt x="209" y="313"/>
                  </a:cubicBezTo>
                  <a:cubicBezTo>
                    <a:pt x="209" y="297"/>
                    <a:pt x="209" y="297"/>
                    <a:pt x="209" y="297"/>
                  </a:cubicBezTo>
                  <a:cubicBezTo>
                    <a:pt x="209" y="296"/>
                    <a:pt x="210" y="295"/>
                    <a:pt x="211" y="295"/>
                  </a:cubicBezTo>
                  <a:cubicBezTo>
                    <a:pt x="212" y="295"/>
                    <a:pt x="213" y="296"/>
                    <a:pt x="213" y="297"/>
                  </a:cubicBezTo>
                  <a:cubicBezTo>
                    <a:pt x="213" y="313"/>
                    <a:pt x="213" y="313"/>
                    <a:pt x="213" y="313"/>
                  </a:cubicBezTo>
                  <a:cubicBezTo>
                    <a:pt x="213" y="314"/>
                    <a:pt x="212" y="315"/>
                    <a:pt x="211" y="315"/>
                  </a:cubicBezTo>
                  <a:close/>
                  <a:moveTo>
                    <a:pt x="211" y="283"/>
                  </a:moveTo>
                  <a:cubicBezTo>
                    <a:pt x="210" y="283"/>
                    <a:pt x="209" y="282"/>
                    <a:pt x="209" y="281"/>
                  </a:cubicBezTo>
                  <a:cubicBezTo>
                    <a:pt x="209" y="265"/>
                    <a:pt x="209" y="265"/>
                    <a:pt x="209" y="265"/>
                  </a:cubicBezTo>
                  <a:cubicBezTo>
                    <a:pt x="209" y="264"/>
                    <a:pt x="210" y="263"/>
                    <a:pt x="211" y="263"/>
                  </a:cubicBezTo>
                  <a:cubicBezTo>
                    <a:pt x="212" y="263"/>
                    <a:pt x="213" y="264"/>
                    <a:pt x="213" y="265"/>
                  </a:cubicBezTo>
                  <a:cubicBezTo>
                    <a:pt x="213" y="281"/>
                    <a:pt x="213" y="281"/>
                    <a:pt x="213" y="281"/>
                  </a:cubicBezTo>
                  <a:cubicBezTo>
                    <a:pt x="213" y="282"/>
                    <a:pt x="212" y="283"/>
                    <a:pt x="211" y="283"/>
                  </a:cubicBezTo>
                  <a:close/>
                  <a:moveTo>
                    <a:pt x="211" y="251"/>
                  </a:moveTo>
                  <a:cubicBezTo>
                    <a:pt x="210" y="251"/>
                    <a:pt x="209" y="250"/>
                    <a:pt x="209" y="249"/>
                  </a:cubicBezTo>
                  <a:cubicBezTo>
                    <a:pt x="209" y="233"/>
                    <a:pt x="209" y="233"/>
                    <a:pt x="209" y="233"/>
                  </a:cubicBezTo>
                  <a:cubicBezTo>
                    <a:pt x="209" y="232"/>
                    <a:pt x="210" y="231"/>
                    <a:pt x="211" y="231"/>
                  </a:cubicBezTo>
                  <a:cubicBezTo>
                    <a:pt x="212" y="231"/>
                    <a:pt x="213" y="232"/>
                    <a:pt x="213" y="233"/>
                  </a:cubicBezTo>
                  <a:cubicBezTo>
                    <a:pt x="213" y="249"/>
                    <a:pt x="213" y="249"/>
                    <a:pt x="213" y="249"/>
                  </a:cubicBezTo>
                  <a:cubicBezTo>
                    <a:pt x="213" y="250"/>
                    <a:pt x="212" y="251"/>
                    <a:pt x="211" y="251"/>
                  </a:cubicBezTo>
                  <a:close/>
                  <a:moveTo>
                    <a:pt x="211" y="219"/>
                  </a:moveTo>
                  <a:cubicBezTo>
                    <a:pt x="210" y="219"/>
                    <a:pt x="209" y="218"/>
                    <a:pt x="209" y="217"/>
                  </a:cubicBezTo>
                  <a:cubicBezTo>
                    <a:pt x="209" y="201"/>
                    <a:pt x="209" y="201"/>
                    <a:pt x="209" y="201"/>
                  </a:cubicBezTo>
                  <a:cubicBezTo>
                    <a:pt x="209" y="200"/>
                    <a:pt x="210" y="199"/>
                    <a:pt x="211" y="199"/>
                  </a:cubicBezTo>
                  <a:cubicBezTo>
                    <a:pt x="212" y="199"/>
                    <a:pt x="213" y="200"/>
                    <a:pt x="213" y="201"/>
                  </a:cubicBezTo>
                  <a:cubicBezTo>
                    <a:pt x="213" y="217"/>
                    <a:pt x="213" y="217"/>
                    <a:pt x="213" y="217"/>
                  </a:cubicBezTo>
                  <a:cubicBezTo>
                    <a:pt x="213" y="218"/>
                    <a:pt x="212" y="219"/>
                    <a:pt x="211" y="219"/>
                  </a:cubicBezTo>
                  <a:close/>
                  <a:moveTo>
                    <a:pt x="211" y="187"/>
                  </a:moveTo>
                  <a:cubicBezTo>
                    <a:pt x="210" y="187"/>
                    <a:pt x="209" y="186"/>
                    <a:pt x="209" y="185"/>
                  </a:cubicBezTo>
                  <a:cubicBezTo>
                    <a:pt x="209" y="169"/>
                    <a:pt x="209" y="169"/>
                    <a:pt x="209" y="169"/>
                  </a:cubicBezTo>
                  <a:cubicBezTo>
                    <a:pt x="209" y="168"/>
                    <a:pt x="210" y="167"/>
                    <a:pt x="211" y="167"/>
                  </a:cubicBezTo>
                  <a:cubicBezTo>
                    <a:pt x="212" y="167"/>
                    <a:pt x="213" y="168"/>
                    <a:pt x="213" y="169"/>
                  </a:cubicBezTo>
                  <a:cubicBezTo>
                    <a:pt x="213" y="185"/>
                    <a:pt x="213" y="185"/>
                    <a:pt x="213" y="185"/>
                  </a:cubicBezTo>
                  <a:cubicBezTo>
                    <a:pt x="213" y="186"/>
                    <a:pt x="212" y="187"/>
                    <a:pt x="211" y="187"/>
                  </a:cubicBezTo>
                  <a:close/>
                  <a:moveTo>
                    <a:pt x="211" y="155"/>
                  </a:moveTo>
                  <a:cubicBezTo>
                    <a:pt x="210" y="155"/>
                    <a:pt x="209" y="154"/>
                    <a:pt x="209" y="153"/>
                  </a:cubicBezTo>
                  <a:cubicBezTo>
                    <a:pt x="209" y="137"/>
                    <a:pt x="209" y="137"/>
                    <a:pt x="209" y="137"/>
                  </a:cubicBezTo>
                  <a:cubicBezTo>
                    <a:pt x="209" y="136"/>
                    <a:pt x="210" y="135"/>
                    <a:pt x="211" y="135"/>
                  </a:cubicBezTo>
                  <a:cubicBezTo>
                    <a:pt x="212" y="135"/>
                    <a:pt x="213" y="136"/>
                    <a:pt x="213" y="137"/>
                  </a:cubicBezTo>
                  <a:cubicBezTo>
                    <a:pt x="213" y="153"/>
                    <a:pt x="213" y="153"/>
                    <a:pt x="213" y="153"/>
                  </a:cubicBezTo>
                  <a:cubicBezTo>
                    <a:pt x="213" y="154"/>
                    <a:pt x="212" y="155"/>
                    <a:pt x="211" y="155"/>
                  </a:cubicBezTo>
                  <a:close/>
                  <a:moveTo>
                    <a:pt x="211" y="123"/>
                  </a:moveTo>
                  <a:cubicBezTo>
                    <a:pt x="210" y="123"/>
                    <a:pt x="209" y="122"/>
                    <a:pt x="209" y="121"/>
                  </a:cubicBezTo>
                  <a:cubicBezTo>
                    <a:pt x="209" y="112"/>
                    <a:pt x="209" y="112"/>
                    <a:pt x="209" y="112"/>
                  </a:cubicBezTo>
                  <a:cubicBezTo>
                    <a:pt x="209" y="110"/>
                    <a:pt x="209" y="108"/>
                    <a:pt x="208" y="105"/>
                  </a:cubicBezTo>
                  <a:cubicBezTo>
                    <a:pt x="208" y="104"/>
                    <a:pt x="208" y="103"/>
                    <a:pt x="209" y="103"/>
                  </a:cubicBezTo>
                  <a:cubicBezTo>
                    <a:pt x="211" y="103"/>
                    <a:pt x="212" y="103"/>
                    <a:pt x="212" y="104"/>
                  </a:cubicBezTo>
                  <a:cubicBezTo>
                    <a:pt x="213" y="107"/>
                    <a:pt x="213" y="110"/>
                    <a:pt x="213" y="112"/>
                  </a:cubicBezTo>
                  <a:cubicBezTo>
                    <a:pt x="213" y="121"/>
                    <a:pt x="213" y="121"/>
                    <a:pt x="213" y="121"/>
                  </a:cubicBezTo>
                  <a:cubicBezTo>
                    <a:pt x="213" y="122"/>
                    <a:pt x="212" y="123"/>
                    <a:pt x="211" y="123"/>
                  </a:cubicBezTo>
                  <a:close/>
                  <a:moveTo>
                    <a:pt x="202" y="93"/>
                  </a:moveTo>
                  <a:cubicBezTo>
                    <a:pt x="201" y="93"/>
                    <a:pt x="201" y="93"/>
                    <a:pt x="200" y="93"/>
                  </a:cubicBezTo>
                  <a:cubicBezTo>
                    <a:pt x="197" y="89"/>
                    <a:pt x="192" y="87"/>
                    <a:pt x="187" y="86"/>
                  </a:cubicBezTo>
                  <a:cubicBezTo>
                    <a:pt x="186" y="86"/>
                    <a:pt x="185" y="85"/>
                    <a:pt x="186" y="84"/>
                  </a:cubicBezTo>
                  <a:cubicBezTo>
                    <a:pt x="186" y="83"/>
                    <a:pt x="187" y="82"/>
                    <a:pt x="188" y="83"/>
                  </a:cubicBezTo>
                  <a:cubicBezTo>
                    <a:pt x="194" y="83"/>
                    <a:pt x="199" y="86"/>
                    <a:pt x="203" y="90"/>
                  </a:cubicBezTo>
                  <a:cubicBezTo>
                    <a:pt x="204" y="91"/>
                    <a:pt x="204" y="92"/>
                    <a:pt x="203" y="93"/>
                  </a:cubicBezTo>
                  <a:cubicBezTo>
                    <a:pt x="203" y="93"/>
                    <a:pt x="202" y="93"/>
                    <a:pt x="202" y="93"/>
                  </a:cubicBezTo>
                  <a:close/>
                  <a:moveTo>
                    <a:pt x="30" y="86"/>
                  </a:moveTo>
                  <a:cubicBezTo>
                    <a:pt x="29" y="86"/>
                    <a:pt x="28" y="86"/>
                    <a:pt x="27" y="86"/>
                  </a:cubicBezTo>
                  <a:cubicBezTo>
                    <a:pt x="26" y="86"/>
                    <a:pt x="25" y="85"/>
                    <a:pt x="26" y="84"/>
                  </a:cubicBezTo>
                  <a:cubicBezTo>
                    <a:pt x="26" y="83"/>
                    <a:pt x="27" y="82"/>
                    <a:pt x="28" y="82"/>
                  </a:cubicBezTo>
                  <a:cubicBezTo>
                    <a:pt x="29" y="82"/>
                    <a:pt x="29" y="82"/>
                    <a:pt x="30" y="82"/>
                  </a:cubicBezTo>
                  <a:cubicBezTo>
                    <a:pt x="44" y="82"/>
                    <a:pt x="44" y="82"/>
                    <a:pt x="44" y="82"/>
                  </a:cubicBezTo>
                  <a:cubicBezTo>
                    <a:pt x="45" y="82"/>
                    <a:pt x="46" y="83"/>
                    <a:pt x="46" y="84"/>
                  </a:cubicBezTo>
                  <a:cubicBezTo>
                    <a:pt x="46" y="85"/>
                    <a:pt x="45" y="86"/>
                    <a:pt x="44" y="86"/>
                  </a:cubicBezTo>
                  <a:cubicBezTo>
                    <a:pt x="30" y="86"/>
                    <a:pt x="30" y="86"/>
                    <a:pt x="30" y="86"/>
                  </a:cubicBezTo>
                  <a:cubicBezTo>
                    <a:pt x="30" y="86"/>
                    <a:pt x="30" y="86"/>
                    <a:pt x="30" y="86"/>
                  </a:cubicBezTo>
                  <a:close/>
                  <a:moveTo>
                    <a:pt x="172" y="86"/>
                  </a:moveTo>
                  <a:cubicBezTo>
                    <a:pt x="156" y="86"/>
                    <a:pt x="156" y="86"/>
                    <a:pt x="156" y="86"/>
                  </a:cubicBezTo>
                  <a:cubicBezTo>
                    <a:pt x="154" y="86"/>
                    <a:pt x="154" y="85"/>
                    <a:pt x="154" y="84"/>
                  </a:cubicBezTo>
                  <a:cubicBezTo>
                    <a:pt x="154" y="83"/>
                    <a:pt x="154" y="82"/>
                    <a:pt x="156" y="82"/>
                  </a:cubicBezTo>
                  <a:cubicBezTo>
                    <a:pt x="172" y="82"/>
                    <a:pt x="172" y="82"/>
                    <a:pt x="172" y="82"/>
                  </a:cubicBezTo>
                  <a:cubicBezTo>
                    <a:pt x="173" y="82"/>
                    <a:pt x="174" y="83"/>
                    <a:pt x="174" y="84"/>
                  </a:cubicBezTo>
                  <a:cubicBezTo>
                    <a:pt x="174" y="85"/>
                    <a:pt x="173" y="86"/>
                    <a:pt x="172" y="86"/>
                  </a:cubicBezTo>
                  <a:close/>
                  <a:moveTo>
                    <a:pt x="140" y="86"/>
                  </a:moveTo>
                  <a:cubicBezTo>
                    <a:pt x="124" y="86"/>
                    <a:pt x="124" y="86"/>
                    <a:pt x="124" y="86"/>
                  </a:cubicBezTo>
                  <a:cubicBezTo>
                    <a:pt x="122" y="86"/>
                    <a:pt x="122" y="85"/>
                    <a:pt x="122" y="84"/>
                  </a:cubicBezTo>
                  <a:cubicBezTo>
                    <a:pt x="122" y="83"/>
                    <a:pt x="122" y="82"/>
                    <a:pt x="124" y="82"/>
                  </a:cubicBezTo>
                  <a:cubicBezTo>
                    <a:pt x="140" y="82"/>
                    <a:pt x="140" y="82"/>
                    <a:pt x="140" y="82"/>
                  </a:cubicBezTo>
                  <a:cubicBezTo>
                    <a:pt x="141" y="82"/>
                    <a:pt x="142" y="83"/>
                    <a:pt x="142" y="84"/>
                  </a:cubicBezTo>
                  <a:cubicBezTo>
                    <a:pt x="142" y="85"/>
                    <a:pt x="141" y="86"/>
                    <a:pt x="140" y="86"/>
                  </a:cubicBezTo>
                  <a:close/>
                  <a:moveTo>
                    <a:pt x="108" y="86"/>
                  </a:moveTo>
                  <a:cubicBezTo>
                    <a:pt x="92" y="86"/>
                    <a:pt x="92" y="86"/>
                    <a:pt x="92" y="86"/>
                  </a:cubicBezTo>
                  <a:cubicBezTo>
                    <a:pt x="90" y="86"/>
                    <a:pt x="90" y="85"/>
                    <a:pt x="90" y="84"/>
                  </a:cubicBezTo>
                  <a:cubicBezTo>
                    <a:pt x="90" y="83"/>
                    <a:pt x="90" y="82"/>
                    <a:pt x="92" y="82"/>
                  </a:cubicBezTo>
                  <a:cubicBezTo>
                    <a:pt x="108" y="82"/>
                    <a:pt x="108" y="82"/>
                    <a:pt x="108" y="82"/>
                  </a:cubicBezTo>
                  <a:cubicBezTo>
                    <a:pt x="109" y="82"/>
                    <a:pt x="110" y="83"/>
                    <a:pt x="110" y="84"/>
                  </a:cubicBezTo>
                  <a:cubicBezTo>
                    <a:pt x="110" y="85"/>
                    <a:pt x="109" y="86"/>
                    <a:pt x="108" y="86"/>
                  </a:cubicBezTo>
                  <a:close/>
                  <a:moveTo>
                    <a:pt x="76" y="86"/>
                  </a:moveTo>
                  <a:cubicBezTo>
                    <a:pt x="60" y="86"/>
                    <a:pt x="60" y="86"/>
                    <a:pt x="60" y="86"/>
                  </a:cubicBezTo>
                  <a:cubicBezTo>
                    <a:pt x="58" y="86"/>
                    <a:pt x="58" y="85"/>
                    <a:pt x="58" y="84"/>
                  </a:cubicBezTo>
                  <a:cubicBezTo>
                    <a:pt x="58" y="83"/>
                    <a:pt x="58" y="82"/>
                    <a:pt x="60" y="82"/>
                  </a:cubicBezTo>
                  <a:cubicBezTo>
                    <a:pt x="76" y="82"/>
                    <a:pt x="76" y="82"/>
                    <a:pt x="76" y="82"/>
                  </a:cubicBezTo>
                  <a:cubicBezTo>
                    <a:pt x="77" y="82"/>
                    <a:pt x="78" y="83"/>
                    <a:pt x="78" y="84"/>
                  </a:cubicBezTo>
                  <a:cubicBezTo>
                    <a:pt x="78" y="85"/>
                    <a:pt x="77" y="86"/>
                    <a:pt x="76" y="86"/>
                  </a:cubicBezTo>
                  <a:close/>
                  <a:moveTo>
                    <a:pt x="13" y="80"/>
                  </a:moveTo>
                  <a:cubicBezTo>
                    <a:pt x="12" y="80"/>
                    <a:pt x="12" y="80"/>
                    <a:pt x="12" y="80"/>
                  </a:cubicBezTo>
                  <a:cubicBezTo>
                    <a:pt x="7" y="76"/>
                    <a:pt x="4" y="72"/>
                    <a:pt x="2" y="66"/>
                  </a:cubicBezTo>
                  <a:cubicBezTo>
                    <a:pt x="1" y="65"/>
                    <a:pt x="2" y="64"/>
                    <a:pt x="3" y="64"/>
                  </a:cubicBezTo>
                  <a:cubicBezTo>
                    <a:pt x="4" y="63"/>
                    <a:pt x="5" y="64"/>
                    <a:pt x="5" y="65"/>
                  </a:cubicBezTo>
                  <a:cubicBezTo>
                    <a:pt x="7" y="69"/>
                    <a:pt x="10" y="74"/>
                    <a:pt x="14" y="77"/>
                  </a:cubicBezTo>
                  <a:cubicBezTo>
                    <a:pt x="15" y="77"/>
                    <a:pt x="15" y="79"/>
                    <a:pt x="14" y="79"/>
                  </a:cubicBezTo>
                  <a:cubicBezTo>
                    <a:pt x="14" y="80"/>
                    <a:pt x="13" y="80"/>
                    <a:pt x="13" y="80"/>
                  </a:cubicBezTo>
                  <a:close/>
                  <a:moveTo>
                    <a:pt x="2" y="52"/>
                  </a:moveTo>
                  <a:cubicBezTo>
                    <a:pt x="1" y="52"/>
                    <a:pt x="0" y="51"/>
                    <a:pt x="0" y="50"/>
                  </a:cubicBezTo>
                  <a:cubicBezTo>
                    <a:pt x="0" y="34"/>
                    <a:pt x="0" y="34"/>
                    <a:pt x="0" y="34"/>
                  </a:cubicBezTo>
                  <a:cubicBezTo>
                    <a:pt x="0" y="33"/>
                    <a:pt x="1" y="32"/>
                    <a:pt x="2" y="32"/>
                  </a:cubicBezTo>
                  <a:cubicBezTo>
                    <a:pt x="3" y="32"/>
                    <a:pt x="4" y="33"/>
                    <a:pt x="4" y="34"/>
                  </a:cubicBezTo>
                  <a:cubicBezTo>
                    <a:pt x="4" y="50"/>
                    <a:pt x="4" y="50"/>
                    <a:pt x="4" y="50"/>
                  </a:cubicBezTo>
                  <a:cubicBezTo>
                    <a:pt x="4" y="51"/>
                    <a:pt x="3" y="52"/>
                    <a:pt x="2" y="52"/>
                  </a:cubicBezTo>
                  <a:close/>
                  <a:moveTo>
                    <a:pt x="2" y="20"/>
                  </a:moveTo>
                  <a:cubicBezTo>
                    <a:pt x="1" y="20"/>
                    <a:pt x="0" y="19"/>
                    <a:pt x="0" y="18"/>
                  </a:cubicBezTo>
                  <a:cubicBezTo>
                    <a:pt x="0" y="2"/>
                    <a:pt x="0" y="2"/>
                    <a:pt x="0" y="2"/>
                  </a:cubicBezTo>
                  <a:cubicBezTo>
                    <a:pt x="0" y="1"/>
                    <a:pt x="1" y="0"/>
                    <a:pt x="2" y="0"/>
                  </a:cubicBezTo>
                  <a:cubicBezTo>
                    <a:pt x="3" y="0"/>
                    <a:pt x="4" y="1"/>
                    <a:pt x="4" y="2"/>
                  </a:cubicBezTo>
                  <a:cubicBezTo>
                    <a:pt x="4" y="18"/>
                    <a:pt x="4" y="18"/>
                    <a:pt x="4" y="18"/>
                  </a:cubicBezTo>
                  <a:cubicBezTo>
                    <a:pt x="4" y="19"/>
                    <a:pt x="3" y="20"/>
                    <a:pt x="2" y="2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a:extLst>
                <a:ext uri="{FF2B5EF4-FFF2-40B4-BE49-F238E27FC236}">
                  <a16:creationId xmlns:a16="http://schemas.microsoft.com/office/drawing/2014/main" id="{9FFC3F50-0909-0A30-6CD6-70A2DC5C89AE}"/>
                </a:ext>
              </a:extLst>
            </p:cNvPr>
            <p:cNvSpPr>
              <a:spLocks noEditPoints="1"/>
            </p:cNvSpPr>
            <p:nvPr userDrawn="1"/>
          </p:nvSpPr>
          <p:spPr bwMode="auto">
            <a:xfrm>
              <a:off x="9507538" y="1773238"/>
              <a:ext cx="525462" cy="323850"/>
            </a:xfrm>
            <a:custGeom>
              <a:avLst/>
              <a:gdLst>
                <a:gd name="T0" fmla="*/ 190 w 194"/>
                <a:gd name="T1" fmla="*/ 117 h 119"/>
                <a:gd name="T2" fmla="*/ 192 w 194"/>
                <a:gd name="T3" fmla="*/ 109 h 119"/>
                <a:gd name="T4" fmla="*/ 194 w 194"/>
                <a:gd name="T5" fmla="*/ 117 h 119"/>
                <a:gd name="T6" fmla="*/ 192 w 194"/>
                <a:gd name="T7" fmla="*/ 97 h 119"/>
                <a:gd name="T8" fmla="*/ 190 w 194"/>
                <a:gd name="T9" fmla="*/ 79 h 119"/>
                <a:gd name="T10" fmla="*/ 194 w 194"/>
                <a:gd name="T11" fmla="*/ 79 h 119"/>
                <a:gd name="T12" fmla="*/ 192 w 194"/>
                <a:gd name="T13" fmla="*/ 97 h 119"/>
                <a:gd name="T14" fmla="*/ 190 w 194"/>
                <a:gd name="T15" fmla="*/ 63 h 119"/>
                <a:gd name="T16" fmla="*/ 192 w 194"/>
                <a:gd name="T17" fmla="*/ 45 h 119"/>
                <a:gd name="T18" fmla="*/ 194 w 194"/>
                <a:gd name="T19" fmla="*/ 63 h 119"/>
                <a:gd name="T20" fmla="*/ 192 w 194"/>
                <a:gd name="T21" fmla="*/ 33 h 119"/>
                <a:gd name="T22" fmla="*/ 190 w 194"/>
                <a:gd name="T23" fmla="*/ 29 h 119"/>
                <a:gd name="T24" fmla="*/ 188 w 194"/>
                <a:gd name="T25" fmla="*/ 14 h 119"/>
                <a:gd name="T26" fmla="*/ 194 w 194"/>
                <a:gd name="T27" fmla="*/ 29 h 119"/>
                <a:gd name="T28" fmla="*/ 192 w 194"/>
                <a:gd name="T29" fmla="*/ 33 h 119"/>
                <a:gd name="T30" fmla="*/ 177 w 194"/>
                <a:gd name="T31" fmla="*/ 6 h 119"/>
                <a:gd name="T32" fmla="*/ 162 w 194"/>
                <a:gd name="T33" fmla="*/ 4 h 119"/>
                <a:gd name="T34" fmla="*/ 162 w 194"/>
                <a:gd name="T35" fmla="*/ 0 h 119"/>
                <a:gd name="T36" fmla="*/ 178 w 194"/>
                <a:gd name="T37" fmla="*/ 3 h 119"/>
                <a:gd name="T38" fmla="*/ 178 w 194"/>
                <a:gd name="T39" fmla="*/ 7 h 119"/>
                <a:gd name="T40" fmla="*/ 130 w 194"/>
                <a:gd name="T41" fmla="*/ 4 h 119"/>
                <a:gd name="T42" fmla="*/ 130 w 194"/>
                <a:gd name="T43" fmla="*/ 0 h 119"/>
                <a:gd name="T44" fmla="*/ 148 w 194"/>
                <a:gd name="T45" fmla="*/ 2 h 119"/>
                <a:gd name="T46" fmla="*/ 114 w 194"/>
                <a:gd name="T47" fmla="*/ 4 h 119"/>
                <a:gd name="T48" fmla="*/ 96 w 194"/>
                <a:gd name="T49" fmla="*/ 2 h 119"/>
                <a:gd name="T50" fmla="*/ 114 w 194"/>
                <a:gd name="T51" fmla="*/ 0 h 119"/>
                <a:gd name="T52" fmla="*/ 114 w 194"/>
                <a:gd name="T53" fmla="*/ 4 h 119"/>
                <a:gd name="T54" fmla="*/ 66 w 194"/>
                <a:gd name="T55" fmla="*/ 4 h 119"/>
                <a:gd name="T56" fmla="*/ 66 w 194"/>
                <a:gd name="T57" fmla="*/ 0 h 119"/>
                <a:gd name="T58" fmla="*/ 84 w 194"/>
                <a:gd name="T59" fmla="*/ 2 h 119"/>
                <a:gd name="T60" fmla="*/ 50 w 194"/>
                <a:gd name="T61" fmla="*/ 4 h 119"/>
                <a:gd name="T62" fmla="*/ 32 w 194"/>
                <a:gd name="T63" fmla="*/ 2 h 119"/>
                <a:gd name="T64" fmla="*/ 50 w 194"/>
                <a:gd name="T65" fmla="*/ 0 h 119"/>
                <a:gd name="T66" fmla="*/ 50 w 194"/>
                <a:gd name="T67" fmla="*/ 4 h 119"/>
                <a:gd name="T68" fmla="*/ 2 w 194"/>
                <a:gd name="T69" fmla="*/ 4 h 119"/>
                <a:gd name="T70" fmla="*/ 2 w 194"/>
                <a:gd name="T71" fmla="*/ 0 h 119"/>
                <a:gd name="T72" fmla="*/ 20 w 194"/>
                <a:gd name="T7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119">
                  <a:moveTo>
                    <a:pt x="192" y="119"/>
                  </a:moveTo>
                  <a:cubicBezTo>
                    <a:pt x="191" y="119"/>
                    <a:pt x="190" y="118"/>
                    <a:pt x="190" y="117"/>
                  </a:cubicBezTo>
                  <a:cubicBezTo>
                    <a:pt x="190" y="111"/>
                    <a:pt x="190" y="111"/>
                    <a:pt x="190" y="111"/>
                  </a:cubicBezTo>
                  <a:cubicBezTo>
                    <a:pt x="190" y="110"/>
                    <a:pt x="191" y="109"/>
                    <a:pt x="192" y="109"/>
                  </a:cubicBezTo>
                  <a:cubicBezTo>
                    <a:pt x="193" y="109"/>
                    <a:pt x="194" y="110"/>
                    <a:pt x="194" y="111"/>
                  </a:cubicBezTo>
                  <a:cubicBezTo>
                    <a:pt x="194" y="117"/>
                    <a:pt x="194" y="117"/>
                    <a:pt x="194" y="117"/>
                  </a:cubicBezTo>
                  <a:cubicBezTo>
                    <a:pt x="194" y="118"/>
                    <a:pt x="193" y="119"/>
                    <a:pt x="192" y="119"/>
                  </a:cubicBezTo>
                  <a:close/>
                  <a:moveTo>
                    <a:pt x="192" y="97"/>
                  </a:moveTo>
                  <a:cubicBezTo>
                    <a:pt x="191" y="97"/>
                    <a:pt x="190" y="96"/>
                    <a:pt x="190" y="95"/>
                  </a:cubicBezTo>
                  <a:cubicBezTo>
                    <a:pt x="190" y="79"/>
                    <a:pt x="190" y="79"/>
                    <a:pt x="190" y="79"/>
                  </a:cubicBezTo>
                  <a:cubicBezTo>
                    <a:pt x="190" y="78"/>
                    <a:pt x="191" y="77"/>
                    <a:pt x="192" y="77"/>
                  </a:cubicBezTo>
                  <a:cubicBezTo>
                    <a:pt x="193" y="77"/>
                    <a:pt x="194" y="78"/>
                    <a:pt x="194" y="79"/>
                  </a:cubicBezTo>
                  <a:cubicBezTo>
                    <a:pt x="194" y="95"/>
                    <a:pt x="194" y="95"/>
                    <a:pt x="194" y="95"/>
                  </a:cubicBezTo>
                  <a:cubicBezTo>
                    <a:pt x="194" y="96"/>
                    <a:pt x="193" y="97"/>
                    <a:pt x="192" y="97"/>
                  </a:cubicBezTo>
                  <a:close/>
                  <a:moveTo>
                    <a:pt x="192" y="65"/>
                  </a:moveTo>
                  <a:cubicBezTo>
                    <a:pt x="191" y="65"/>
                    <a:pt x="190" y="64"/>
                    <a:pt x="190" y="63"/>
                  </a:cubicBezTo>
                  <a:cubicBezTo>
                    <a:pt x="190" y="47"/>
                    <a:pt x="190" y="47"/>
                    <a:pt x="190" y="47"/>
                  </a:cubicBezTo>
                  <a:cubicBezTo>
                    <a:pt x="190" y="46"/>
                    <a:pt x="191" y="45"/>
                    <a:pt x="192" y="45"/>
                  </a:cubicBezTo>
                  <a:cubicBezTo>
                    <a:pt x="193" y="45"/>
                    <a:pt x="194" y="46"/>
                    <a:pt x="194" y="47"/>
                  </a:cubicBezTo>
                  <a:cubicBezTo>
                    <a:pt x="194" y="63"/>
                    <a:pt x="194" y="63"/>
                    <a:pt x="194" y="63"/>
                  </a:cubicBezTo>
                  <a:cubicBezTo>
                    <a:pt x="194" y="64"/>
                    <a:pt x="193" y="65"/>
                    <a:pt x="192" y="65"/>
                  </a:cubicBezTo>
                  <a:close/>
                  <a:moveTo>
                    <a:pt x="192" y="33"/>
                  </a:moveTo>
                  <a:cubicBezTo>
                    <a:pt x="191" y="33"/>
                    <a:pt x="190" y="32"/>
                    <a:pt x="190" y="31"/>
                  </a:cubicBezTo>
                  <a:cubicBezTo>
                    <a:pt x="190" y="29"/>
                    <a:pt x="190" y="29"/>
                    <a:pt x="190" y="29"/>
                  </a:cubicBezTo>
                  <a:cubicBezTo>
                    <a:pt x="190" y="24"/>
                    <a:pt x="189" y="20"/>
                    <a:pt x="187" y="17"/>
                  </a:cubicBezTo>
                  <a:cubicBezTo>
                    <a:pt x="187" y="16"/>
                    <a:pt x="187" y="14"/>
                    <a:pt x="188" y="14"/>
                  </a:cubicBezTo>
                  <a:cubicBezTo>
                    <a:pt x="189" y="13"/>
                    <a:pt x="190" y="14"/>
                    <a:pt x="191" y="15"/>
                  </a:cubicBezTo>
                  <a:cubicBezTo>
                    <a:pt x="193" y="19"/>
                    <a:pt x="194" y="24"/>
                    <a:pt x="194" y="29"/>
                  </a:cubicBezTo>
                  <a:cubicBezTo>
                    <a:pt x="194" y="31"/>
                    <a:pt x="194" y="31"/>
                    <a:pt x="194" y="31"/>
                  </a:cubicBezTo>
                  <a:cubicBezTo>
                    <a:pt x="194" y="32"/>
                    <a:pt x="193" y="33"/>
                    <a:pt x="192" y="33"/>
                  </a:cubicBezTo>
                  <a:close/>
                  <a:moveTo>
                    <a:pt x="178" y="7"/>
                  </a:moveTo>
                  <a:cubicBezTo>
                    <a:pt x="177" y="7"/>
                    <a:pt x="177" y="7"/>
                    <a:pt x="177" y="6"/>
                  </a:cubicBezTo>
                  <a:cubicBezTo>
                    <a:pt x="173" y="5"/>
                    <a:pt x="169" y="4"/>
                    <a:pt x="165" y="4"/>
                  </a:cubicBezTo>
                  <a:cubicBezTo>
                    <a:pt x="162" y="4"/>
                    <a:pt x="162" y="4"/>
                    <a:pt x="162" y="4"/>
                  </a:cubicBezTo>
                  <a:cubicBezTo>
                    <a:pt x="161" y="4"/>
                    <a:pt x="160" y="3"/>
                    <a:pt x="160" y="2"/>
                  </a:cubicBezTo>
                  <a:cubicBezTo>
                    <a:pt x="160" y="1"/>
                    <a:pt x="161" y="0"/>
                    <a:pt x="162" y="0"/>
                  </a:cubicBezTo>
                  <a:cubicBezTo>
                    <a:pt x="165" y="0"/>
                    <a:pt x="165" y="0"/>
                    <a:pt x="165" y="0"/>
                  </a:cubicBezTo>
                  <a:cubicBezTo>
                    <a:pt x="170" y="0"/>
                    <a:pt x="174" y="1"/>
                    <a:pt x="178" y="3"/>
                  </a:cubicBezTo>
                  <a:cubicBezTo>
                    <a:pt x="179" y="3"/>
                    <a:pt x="180" y="5"/>
                    <a:pt x="179" y="6"/>
                  </a:cubicBezTo>
                  <a:cubicBezTo>
                    <a:pt x="179" y="6"/>
                    <a:pt x="178" y="7"/>
                    <a:pt x="178" y="7"/>
                  </a:cubicBezTo>
                  <a:close/>
                  <a:moveTo>
                    <a:pt x="146" y="4"/>
                  </a:moveTo>
                  <a:cubicBezTo>
                    <a:pt x="130" y="4"/>
                    <a:pt x="130" y="4"/>
                    <a:pt x="130" y="4"/>
                  </a:cubicBezTo>
                  <a:cubicBezTo>
                    <a:pt x="129" y="4"/>
                    <a:pt x="128" y="3"/>
                    <a:pt x="128" y="2"/>
                  </a:cubicBezTo>
                  <a:cubicBezTo>
                    <a:pt x="128" y="1"/>
                    <a:pt x="129" y="0"/>
                    <a:pt x="130" y="0"/>
                  </a:cubicBezTo>
                  <a:cubicBezTo>
                    <a:pt x="146" y="0"/>
                    <a:pt x="146" y="0"/>
                    <a:pt x="146" y="0"/>
                  </a:cubicBezTo>
                  <a:cubicBezTo>
                    <a:pt x="147" y="0"/>
                    <a:pt x="148" y="1"/>
                    <a:pt x="148" y="2"/>
                  </a:cubicBezTo>
                  <a:cubicBezTo>
                    <a:pt x="148" y="3"/>
                    <a:pt x="147" y="4"/>
                    <a:pt x="146" y="4"/>
                  </a:cubicBezTo>
                  <a:close/>
                  <a:moveTo>
                    <a:pt x="114" y="4"/>
                  </a:moveTo>
                  <a:cubicBezTo>
                    <a:pt x="98" y="4"/>
                    <a:pt x="98" y="4"/>
                    <a:pt x="98" y="4"/>
                  </a:cubicBezTo>
                  <a:cubicBezTo>
                    <a:pt x="97" y="4"/>
                    <a:pt x="96" y="3"/>
                    <a:pt x="96" y="2"/>
                  </a:cubicBezTo>
                  <a:cubicBezTo>
                    <a:pt x="96" y="1"/>
                    <a:pt x="97" y="0"/>
                    <a:pt x="98" y="0"/>
                  </a:cubicBezTo>
                  <a:cubicBezTo>
                    <a:pt x="114" y="0"/>
                    <a:pt x="114" y="0"/>
                    <a:pt x="114" y="0"/>
                  </a:cubicBezTo>
                  <a:cubicBezTo>
                    <a:pt x="115" y="0"/>
                    <a:pt x="116" y="1"/>
                    <a:pt x="116" y="2"/>
                  </a:cubicBezTo>
                  <a:cubicBezTo>
                    <a:pt x="116" y="3"/>
                    <a:pt x="115" y="4"/>
                    <a:pt x="114" y="4"/>
                  </a:cubicBezTo>
                  <a:close/>
                  <a:moveTo>
                    <a:pt x="82" y="4"/>
                  </a:moveTo>
                  <a:cubicBezTo>
                    <a:pt x="66" y="4"/>
                    <a:pt x="66" y="4"/>
                    <a:pt x="66" y="4"/>
                  </a:cubicBezTo>
                  <a:cubicBezTo>
                    <a:pt x="65" y="4"/>
                    <a:pt x="64" y="3"/>
                    <a:pt x="64" y="2"/>
                  </a:cubicBezTo>
                  <a:cubicBezTo>
                    <a:pt x="64" y="1"/>
                    <a:pt x="65" y="0"/>
                    <a:pt x="66" y="0"/>
                  </a:cubicBezTo>
                  <a:cubicBezTo>
                    <a:pt x="82" y="0"/>
                    <a:pt x="82" y="0"/>
                    <a:pt x="82" y="0"/>
                  </a:cubicBezTo>
                  <a:cubicBezTo>
                    <a:pt x="83" y="0"/>
                    <a:pt x="84" y="1"/>
                    <a:pt x="84" y="2"/>
                  </a:cubicBezTo>
                  <a:cubicBezTo>
                    <a:pt x="84" y="3"/>
                    <a:pt x="83" y="4"/>
                    <a:pt x="82" y="4"/>
                  </a:cubicBezTo>
                  <a:close/>
                  <a:moveTo>
                    <a:pt x="50" y="4"/>
                  </a:moveTo>
                  <a:cubicBezTo>
                    <a:pt x="34" y="4"/>
                    <a:pt x="34" y="4"/>
                    <a:pt x="34" y="4"/>
                  </a:cubicBezTo>
                  <a:cubicBezTo>
                    <a:pt x="33" y="4"/>
                    <a:pt x="32" y="3"/>
                    <a:pt x="32" y="2"/>
                  </a:cubicBezTo>
                  <a:cubicBezTo>
                    <a:pt x="32" y="1"/>
                    <a:pt x="33" y="0"/>
                    <a:pt x="34" y="0"/>
                  </a:cubicBezTo>
                  <a:cubicBezTo>
                    <a:pt x="50" y="0"/>
                    <a:pt x="50" y="0"/>
                    <a:pt x="50" y="0"/>
                  </a:cubicBezTo>
                  <a:cubicBezTo>
                    <a:pt x="51" y="0"/>
                    <a:pt x="52" y="1"/>
                    <a:pt x="52" y="2"/>
                  </a:cubicBezTo>
                  <a:cubicBezTo>
                    <a:pt x="52" y="3"/>
                    <a:pt x="51" y="4"/>
                    <a:pt x="50" y="4"/>
                  </a:cubicBezTo>
                  <a:close/>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形状 84">
              <a:extLst>
                <a:ext uri="{FF2B5EF4-FFF2-40B4-BE49-F238E27FC236}">
                  <a16:creationId xmlns:a16="http://schemas.microsoft.com/office/drawing/2014/main" id="{0A9EFD8F-8153-D783-1ABF-BC1DB000A2E9}"/>
                </a:ext>
              </a:extLst>
            </p:cNvPr>
            <p:cNvSpPr>
              <a:spLocks/>
            </p:cNvSpPr>
            <p:nvPr userDrawn="1"/>
          </p:nvSpPr>
          <p:spPr bwMode="auto">
            <a:xfrm>
              <a:off x="10566400" y="4306888"/>
              <a:ext cx="290512" cy="1042987"/>
            </a:xfrm>
            <a:custGeom>
              <a:avLst/>
              <a:gdLst>
                <a:gd name="T0" fmla="*/ 0 w 107"/>
                <a:gd name="T1" fmla="*/ 122 h 384"/>
                <a:gd name="T2" fmla="*/ 107 w 107"/>
                <a:gd name="T3" fmla="*/ 0 h 384"/>
                <a:gd name="T4" fmla="*/ 0 w 107"/>
                <a:gd name="T5" fmla="*/ 384 h 384"/>
                <a:gd name="T6" fmla="*/ 0 w 107"/>
                <a:gd name="T7" fmla="*/ 122 h 384"/>
              </a:gdLst>
              <a:ahLst/>
              <a:cxnLst>
                <a:cxn ang="0">
                  <a:pos x="T0" y="T1"/>
                </a:cxn>
                <a:cxn ang="0">
                  <a:pos x="T2" y="T3"/>
                </a:cxn>
                <a:cxn ang="0">
                  <a:pos x="T4" y="T5"/>
                </a:cxn>
                <a:cxn ang="0">
                  <a:pos x="T6" y="T7"/>
                </a:cxn>
              </a:cxnLst>
              <a:rect l="0" t="0" r="r" b="b"/>
              <a:pathLst>
                <a:path w="107" h="384">
                  <a:moveTo>
                    <a:pt x="0" y="122"/>
                  </a:moveTo>
                  <a:cubicBezTo>
                    <a:pt x="0" y="122"/>
                    <a:pt x="49" y="3"/>
                    <a:pt x="107" y="0"/>
                  </a:cubicBezTo>
                  <a:cubicBezTo>
                    <a:pt x="107" y="0"/>
                    <a:pt x="70" y="318"/>
                    <a:pt x="0" y="384"/>
                  </a:cubicBezTo>
                  <a:lnTo>
                    <a:pt x="0" y="122"/>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任意多边形: 形状 85">
              <a:extLst>
                <a:ext uri="{FF2B5EF4-FFF2-40B4-BE49-F238E27FC236}">
                  <a16:creationId xmlns:a16="http://schemas.microsoft.com/office/drawing/2014/main" id="{07A988C2-90E4-EBF4-2CDF-8FF872F7B78F}"/>
                </a:ext>
              </a:extLst>
            </p:cNvPr>
            <p:cNvSpPr>
              <a:spLocks/>
            </p:cNvSpPr>
            <p:nvPr userDrawn="1"/>
          </p:nvSpPr>
          <p:spPr bwMode="auto">
            <a:xfrm>
              <a:off x="10566400" y="5157788"/>
              <a:ext cx="382587" cy="382587"/>
            </a:xfrm>
            <a:custGeom>
              <a:avLst/>
              <a:gdLst>
                <a:gd name="T0" fmla="*/ 141 w 141"/>
                <a:gd name="T1" fmla="*/ 4 h 141"/>
                <a:gd name="T2" fmla="*/ 0 w 141"/>
                <a:gd name="T3" fmla="*/ 141 h 141"/>
                <a:gd name="T4" fmla="*/ 0 w 141"/>
                <a:gd name="T5" fmla="*/ 52 h 141"/>
                <a:gd name="T6" fmla="*/ 141 w 141"/>
                <a:gd name="T7" fmla="*/ 4 h 141"/>
              </a:gdLst>
              <a:ahLst/>
              <a:cxnLst>
                <a:cxn ang="0">
                  <a:pos x="T0" y="T1"/>
                </a:cxn>
                <a:cxn ang="0">
                  <a:pos x="T2" y="T3"/>
                </a:cxn>
                <a:cxn ang="0">
                  <a:pos x="T4" y="T5"/>
                </a:cxn>
                <a:cxn ang="0">
                  <a:pos x="T6" y="T7"/>
                </a:cxn>
              </a:cxnLst>
              <a:rect l="0" t="0" r="r" b="b"/>
              <a:pathLst>
                <a:path w="141" h="141">
                  <a:moveTo>
                    <a:pt x="141" y="4"/>
                  </a:moveTo>
                  <a:cubicBezTo>
                    <a:pt x="141" y="4"/>
                    <a:pt x="69" y="117"/>
                    <a:pt x="0" y="141"/>
                  </a:cubicBezTo>
                  <a:cubicBezTo>
                    <a:pt x="0" y="52"/>
                    <a:pt x="0" y="52"/>
                    <a:pt x="0" y="52"/>
                  </a:cubicBezTo>
                  <a:cubicBezTo>
                    <a:pt x="0" y="52"/>
                    <a:pt x="70" y="0"/>
                    <a:pt x="141" y="4"/>
                  </a:cubicBez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任意多边形: 形状 86">
              <a:extLst>
                <a:ext uri="{FF2B5EF4-FFF2-40B4-BE49-F238E27FC236}">
                  <a16:creationId xmlns:a16="http://schemas.microsoft.com/office/drawing/2014/main" id="{68536EA0-9B23-6396-23A2-C499D8D477A1}"/>
                </a:ext>
              </a:extLst>
            </p:cNvPr>
            <p:cNvSpPr>
              <a:spLocks/>
            </p:cNvSpPr>
            <p:nvPr userDrawn="1"/>
          </p:nvSpPr>
          <p:spPr bwMode="auto">
            <a:xfrm>
              <a:off x="10566400" y="5391150"/>
              <a:ext cx="382587" cy="238125"/>
            </a:xfrm>
            <a:custGeom>
              <a:avLst/>
              <a:gdLst>
                <a:gd name="T0" fmla="*/ 0 w 141"/>
                <a:gd name="T1" fmla="*/ 47 h 88"/>
                <a:gd name="T2" fmla="*/ 141 w 141"/>
                <a:gd name="T3" fmla="*/ 14 h 88"/>
                <a:gd name="T4" fmla="*/ 82 w 141"/>
                <a:gd name="T5" fmla="*/ 38 h 88"/>
                <a:gd name="T6" fmla="*/ 0 w 141"/>
                <a:gd name="T7" fmla="*/ 88 h 88"/>
                <a:gd name="T8" fmla="*/ 0 w 141"/>
                <a:gd name="T9" fmla="*/ 47 h 88"/>
              </a:gdLst>
              <a:ahLst/>
              <a:cxnLst>
                <a:cxn ang="0">
                  <a:pos x="T0" y="T1"/>
                </a:cxn>
                <a:cxn ang="0">
                  <a:pos x="T2" y="T3"/>
                </a:cxn>
                <a:cxn ang="0">
                  <a:pos x="T4" y="T5"/>
                </a:cxn>
                <a:cxn ang="0">
                  <a:pos x="T6" y="T7"/>
                </a:cxn>
                <a:cxn ang="0">
                  <a:pos x="T8" y="T9"/>
                </a:cxn>
              </a:cxnLst>
              <a:rect l="0" t="0" r="r" b="b"/>
              <a:pathLst>
                <a:path w="141" h="88">
                  <a:moveTo>
                    <a:pt x="0" y="47"/>
                  </a:moveTo>
                  <a:cubicBezTo>
                    <a:pt x="0" y="47"/>
                    <a:pt x="56" y="0"/>
                    <a:pt x="141" y="14"/>
                  </a:cubicBezTo>
                  <a:cubicBezTo>
                    <a:pt x="141" y="14"/>
                    <a:pt x="96" y="25"/>
                    <a:pt x="82" y="38"/>
                  </a:cubicBezTo>
                  <a:cubicBezTo>
                    <a:pt x="82" y="38"/>
                    <a:pt x="24" y="88"/>
                    <a:pt x="0" y="88"/>
                  </a:cubicBezTo>
                  <a:lnTo>
                    <a:pt x="0" y="47"/>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1490558F-D804-DDC7-A51A-9536A9996F81}"/>
                </a:ext>
              </a:extLst>
            </p:cNvPr>
            <p:cNvSpPr>
              <a:spLocks noChangeArrowheads="1"/>
            </p:cNvSpPr>
            <p:nvPr userDrawn="1"/>
          </p:nvSpPr>
          <p:spPr bwMode="auto">
            <a:xfrm>
              <a:off x="7069138" y="3606800"/>
              <a:ext cx="857250" cy="760412"/>
            </a:xfrm>
            <a:prstGeom prst="rect">
              <a:avLst/>
            </a:prstGeom>
            <a:solidFill>
              <a:srgbClr val="1F55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78539BFF-BED8-147E-B2A2-70BCABDCDCBF}"/>
                </a:ext>
              </a:extLst>
            </p:cNvPr>
            <p:cNvSpPr>
              <a:spLocks noChangeArrowheads="1"/>
            </p:cNvSpPr>
            <p:nvPr userDrawn="1"/>
          </p:nvSpPr>
          <p:spPr bwMode="auto">
            <a:xfrm>
              <a:off x="7138988" y="3541713"/>
              <a:ext cx="1009650" cy="763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矩形 89">
              <a:extLst>
                <a:ext uri="{FF2B5EF4-FFF2-40B4-BE49-F238E27FC236}">
                  <a16:creationId xmlns:a16="http://schemas.microsoft.com/office/drawing/2014/main" id="{55EF22BB-931E-E496-9A23-35437D3F3146}"/>
                </a:ext>
              </a:extLst>
            </p:cNvPr>
            <p:cNvSpPr>
              <a:spLocks noChangeArrowheads="1"/>
            </p:cNvSpPr>
            <p:nvPr userDrawn="1"/>
          </p:nvSpPr>
          <p:spPr bwMode="auto">
            <a:xfrm>
              <a:off x="7240588" y="3986213"/>
              <a:ext cx="123825" cy="2063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矩形 90">
              <a:extLst>
                <a:ext uri="{FF2B5EF4-FFF2-40B4-BE49-F238E27FC236}">
                  <a16:creationId xmlns:a16="http://schemas.microsoft.com/office/drawing/2014/main" id="{470C7170-ED60-3C9C-9FA6-0D755063F4A0}"/>
                </a:ext>
              </a:extLst>
            </p:cNvPr>
            <p:cNvSpPr>
              <a:spLocks noChangeArrowheads="1"/>
            </p:cNvSpPr>
            <p:nvPr userDrawn="1"/>
          </p:nvSpPr>
          <p:spPr bwMode="auto">
            <a:xfrm>
              <a:off x="7475538" y="4024313"/>
              <a:ext cx="125412" cy="1682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矩形 91">
              <a:extLst>
                <a:ext uri="{FF2B5EF4-FFF2-40B4-BE49-F238E27FC236}">
                  <a16:creationId xmlns:a16="http://schemas.microsoft.com/office/drawing/2014/main" id="{26BD63C4-BC3B-B730-E140-B84BC835ECFF}"/>
                </a:ext>
              </a:extLst>
            </p:cNvPr>
            <p:cNvSpPr>
              <a:spLocks noChangeArrowheads="1"/>
            </p:cNvSpPr>
            <p:nvPr userDrawn="1"/>
          </p:nvSpPr>
          <p:spPr bwMode="auto">
            <a:xfrm>
              <a:off x="7700963" y="3821113"/>
              <a:ext cx="125412" cy="3714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A806B3F4-DC45-B170-0C43-03BD4266CB51}"/>
                </a:ext>
              </a:extLst>
            </p:cNvPr>
            <p:cNvSpPr>
              <a:spLocks noChangeArrowheads="1"/>
            </p:cNvSpPr>
            <p:nvPr userDrawn="1"/>
          </p:nvSpPr>
          <p:spPr bwMode="auto">
            <a:xfrm>
              <a:off x="7926388" y="3636963"/>
              <a:ext cx="125412" cy="55562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形状 93">
              <a:extLst>
                <a:ext uri="{FF2B5EF4-FFF2-40B4-BE49-F238E27FC236}">
                  <a16:creationId xmlns:a16="http://schemas.microsoft.com/office/drawing/2014/main" id="{B0B1A458-8D22-0405-7913-94EB1589E3EF}"/>
                </a:ext>
              </a:extLst>
            </p:cNvPr>
            <p:cNvSpPr>
              <a:spLocks/>
            </p:cNvSpPr>
            <p:nvPr userDrawn="1"/>
          </p:nvSpPr>
          <p:spPr bwMode="auto">
            <a:xfrm>
              <a:off x="6237288" y="1779588"/>
              <a:ext cx="1409700" cy="542925"/>
            </a:xfrm>
            <a:custGeom>
              <a:avLst/>
              <a:gdLst>
                <a:gd name="T0" fmla="*/ 513 w 519"/>
                <a:gd name="T1" fmla="*/ 200 h 200"/>
                <a:gd name="T2" fmla="*/ 6 w 519"/>
                <a:gd name="T3" fmla="*/ 200 h 200"/>
                <a:gd name="T4" fmla="*/ 0 w 519"/>
                <a:gd name="T5" fmla="*/ 194 h 200"/>
                <a:gd name="T6" fmla="*/ 0 w 519"/>
                <a:gd name="T7" fmla="*/ 6 h 200"/>
                <a:gd name="T8" fmla="*/ 6 w 519"/>
                <a:gd name="T9" fmla="*/ 0 h 200"/>
                <a:gd name="T10" fmla="*/ 513 w 519"/>
                <a:gd name="T11" fmla="*/ 0 h 200"/>
                <a:gd name="T12" fmla="*/ 519 w 519"/>
                <a:gd name="T13" fmla="*/ 6 h 200"/>
                <a:gd name="T14" fmla="*/ 519 w 519"/>
                <a:gd name="T15" fmla="*/ 194 h 200"/>
                <a:gd name="T16" fmla="*/ 513 w 519"/>
                <a:gd name="T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200">
                  <a:moveTo>
                    <a:pt x="513" y="200"/>
                  </a:moveTo>
                  <a:cubicBezTo>
                    <a:pt x="6" y="200"/>
                    <a:pt x="6" y="200"/>
                    <a:pt x="6" y="200"/>
                  </a:cubicBezTo>
                  <a:cubicBezTo>
                    <a:pt x="2" y="200"/>
                    <a:pt x="0" y="198"/>
                    <a:pt x="0" y="194"/>
                  </a:cubicBezTo>
                  <a:cubicBezTo>
                    <a:pt x="0" y="6"/>
                    <a:pt x="0" y="6"/>
                    <a:pt x="0" y="6"/>
                  </a:cubicBezTo>
                  <a:cubicBezTo>
                    <a:pt x="0" y="2"/>
                    <a:pt x="2" y="0"/>
                    <a:pt x="6" y="0"/>
                  </a:cubicBezTo>
                  <a:cubicBezTo>
                    <a:pt x="513" y="0"/>
                    <a:pt x="513" y="0"/>
                    <a:pt x="513" y="0"/>
                  </a:cubicBezTo>
                  <a:cubicBezTo>
                    <a:pt x="516" y="0"/>
                    <a:pt x="519" y="2"/>
                    <a:pt x="519" y="6"/>
                  </a:cubicBezTo>
                  <a:cubicBezTo>
                    <a:pt x="519" y="194"/>
                    <a:pt x="519" y="194"/>
                    <a:pt x="519" y="194"/>
                  </a:cubicBezTo>
                  <a:cubicBezTo>
                    <a:pt x="519" y="198"/>
                    <a:pt x="516" y="200"/>
                    <a:pt x="513" y="20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矩形 94">
              <a:extLst>
                <a:ext uri="{FF2B5EF4-FFF2-40B4-BE49-F238E27FC236}">
                  <a16:creationId xmlns:a16="http://schemas.microsoft.com/office/drawing/2014/main" id="{ED2DC947-816C-4419-1F38-435752195A47}"/>
                </a:ext>
              </a:extLst>
            </p:cNvPr>
            <p:cNvSpPr>
              <a:spLocks noChangeArrowheads="1"/>
            </p:cNvSpPr>
            <p:nvPr userDrawn="1"/>
          </p:nvSpPr>
          <p:spPr bwMode="auto">
            <a:xfrm>
              <a:off x="6357938" y="1871663"/>
              <a:ext cx="347662" cy="347662"/>
            </a:xfrm>
            <a:prstGeom prst="rect">
              <a:avLst/>
            </a:prstGeom>
            <a:solidFill>
              <a:srgbClr val="F16A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形状 95">
              <a:extLst>
                <a:ext uri="{FF2B5EF4-FFF2-40B4-BE49-F238E27FC236}">
                  <a16:creationId xmlns:a16="http://schemas.microsoft.com/office/drawing/2014/main" id="{CB74D4F2-DA5A-8E6B-5FAF-229515FBC97E}"/>
                </a:ext>
              </a:extLst>
            </p:cNvPr>
            <p:cNvSpPr>
              <a:spLocks/>
            </p:cNvSpPr>
            <p:nvPr userDrawn="1"/>
          </p:nvSpPr>
          <p:spPr bwMode="auto">
            <a:xfrm>
              <a:off x="6778625" y="1884363"/>
              <a:ext cx="742950" cy="65087"/>
            </a:xfrm>
            <a:custGeom>
              <a:avLst/>
              <a:gdLst>
                <a:gd name="T0" fmla="*/ 262 w 274"/>
                <a:gd name="T1" fmla="*/ 24 h 24"/>
                <a:gd name="T2" fmla="*/ 12 w 274"/>
                <a:gd name="T3" fmla="*/ 24 h 24"/>
                <a:gd name="T4" fmla="*/ 0 w 274"/>
                <a:gd name="T5" fmla="*/ 12 h 24"/>
                <a:gd name="T6" fmla="*/ 0 w 274"/>
                <a:gd name="T7" fmla="*/ 12 h 24"/>
                <a:gd name="T8" fmla="*/ 12 w 274"/>
                <a:gd name="T9" fmla="*/ 0 h 24"/>
                <a:gd name="T10" fmla="*/ 262 w 274"/>
                <a:gd name="T11" fmla="*/ 0 h 24"/>
                <a:gd name="T12" fmla="*/ 274 w 274"/>
                <a:gd name="T13" fmla="*/ 12 h 24"/>
                <a:gd name="T14" fmla="*/ 274 w 274"/>
                <a:gd name="T15" fmla="*/ 12 h 24"/>
                <a:gd name="T16" fmla="*/ 262 w 27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4">
                  <a:moveTo>
                    <a:pt x="262" y="24"/>
                  </a:moveTo>
                  <a:cubicBezTo>
                    <a:pt x="12" y="24"/>
                    <a:pt x="12" y="24"/>
                    <a:pt x="12" y="24"/>
                  </a:cubicBezTo>
                  <a:cubicBezTo>
                    <a:pt x="6" y="24"/>
                    <a:pt x="0" y="19"/>
                    <a:pt x="0" y="12"/>
                  </a:cubicBezTo>
                  <a:cubicBezTo>
                    <a:pt x="0" y="12"/>
                    <a:pt x="0" y="12"/>
                    <a:pt x="0" y="12"/>
                  </a:cubicBezTo>
                  <a:cubicBezTo>
                    <a:pt x="0" y="6"/>
                    <a:pt x="6" y="0"/>
                    <a:pt x="12" y="0"/>
                  </a:cubicBezTo>
                  <a:cubicBezTo>
                    <a:pt x="262" y="0"/>
                    <a:pt x="262" y="0"/>
                    <a:pt x="262" y="0"/>
                  </a:cubicBezTo>
                  <a:cubicBezTo>
                    <a:pt x="269" y="0"/>
                    <a:pt x="274" y="6"/>
                    <a:pt x="274" y="12"/>
                  </a:cubicBezTo>
                  <a:cubicBezTo>
                    <a:pt x="274" y="12"/>
                    <a:pt x="274" y="12"/>
                    <a:pt x="274" y="12"/>
                  </a:cubicBezTo>
                  <a:cubicBezTo>
                    <a:pt x="274" y="19"/>
                    <a:pt x="269" y="24"/>
                    <a:pt x="262"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形状 96">
              <a:extLst>
                <a:ext uri="{FF2B5EF4-FFF2-40B4-BE49-F238E27FC236}">
                  <a16:creationId xmlns:a16="http://schemas.microsoft.com/office/drawing/2014/main" id="{9DBF7EED-1C87-E197-B8DD-EE4E60C21C87}"/>
                </a:ext>
              </a:extLst>
            </p:cNvPr>
            <p:cNvSpPr>
              <a:spLocks/>
            </p:cNvSpPr>
            <p:nvPr userDrawn="1"/>
          </p:nvSpPr>
          <p:spPr bwMode="auto">
            <a:xfrm>
              <a:off x="6778625" y="2017713"/>
              <a:ext cx="501650" cy="68262"/>
            </a:xfrm>
            <a:custGeom>
              <a:avLst/>
              <a:gdLst>
                <a:gd name="T0" fmla="*/ 173 w 185"/>
                <a:gd name="T1" fmla="*/ 25 h 25"/>
                <a:gd name="T2" fmla="*/ 12 w 185"/>
                <a:gd name="T3" fmla="*/ 25 h 25"/>
                <a:gd name="T4" fmla="*/ 0 w 185"/>
                <a:gd name="T5" fmla="*/ 13 h 25"/>
                <a:gd name="T6" fmla="*/ 0 w 185"/>
                <a:gd name="T7" fmla="*/ 13 h 25"/>
                <a:gd name="T8" fmla="*/ 12 w 185"/>
                <a:gd name="T9" fmla="*/ 0 h 25"/>
                <a:gd name="T10" fmla="*/ 173 w 185"/>
                <a:gd name="T11" fmla="*/ 0 h 25"/>
                <a:gd name="T12" fmla="*/ 185 w 185"/>
                <a:gd name="T13" fmla="*/ 13 h 25"/>
                <a:gd name="T14" fmla="*/ 185 w 185"/>
                <a:gd name="T15" fmla="*/ 13 h 25"/>
                <a:gd name="T16" fmla="*/ 173 w 18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5">
                  <a:moveTo>
                    <a:pt x="173" y="25"/>
                  </a:moveTo>
                  <a:cubicBezTo>
                    <a:pt x="12" y="25"/>
                    <a:pt x="12" y="25"/>
                    <a:pt x="12" y="25"/>
                  </a:cubicBezTo>
                  <a:cubicBezTo>
                    <a:pt x="6" y="25"/>
                    <a:pt x="0" y="19"/>
                    <a:pt x="0" y="13"/>
                  </a:cubicBezTo>
                  <a:cubicBezTo>
                    <a:pt x="0" y="13"/>
                    <a:pt x="0" y="13"/>
                    <a:pt x="0" y="13"/>
                  </a:cubicBezTo>
                  <a:cubicBezTo>
                    <a:pt x="0" y="6"/>
                    <a:pt x="6" y="0"/>
                    <a:pt x="12" y="0"/>
                  </a:cubicBezTo>
                  <a:cubicBezTo>
                    <a:pt x="173" y="0"/>
                    <a:pt x="173" y="0"/>
                    <a:pt x="173" y="0"/>
                  </a:cubicBezTo>
                  <a:cubicBezTo>
                    <a:pt x="180" y="0"/>
                    <a:pt x="185" y="6"/>
                    <a:pt x="185" y="13"/>
                  </a:cubicBezTo>
                  <a:cubicBezTo>
                    <a:pt x="185" y="13"/>
                    <a:pt x="185" y="13"/>
                    <a:pt x="185" y="13"/>
                  </a:cubicBezTo>
                  <a:cubicBezTo>
                    <a:pt x="185" y="19"/>
                    <a:pt x="180" y="25"/>
                    <a:pt x="173" y="25"/>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任意多边形: 形状 97">
              <a:extLst>
                <a:ext uri="{FF2B5EF4-FFF2-40B4-BE49-F238E27FC236}">
                  <a16:creationId xmlns:a16="http://schemas.microsoft.com/office/drawing/2014/main" id="{B65333FF-1E8D-5ABD-CF6D-7E0EE19E365D}"/>
                </a:ext>
              </a:extLst>
            </p:cNvPr>
            <p:cNvSpPr>
              <a:spLocks/>
            </p:cNvSpPr>
            <p:nvPr userDrawn="1"/>
          </p:nvSpPr>
          <p:spPr bwMode="auto">
            <a:xfrm>
              <a:off x="6778625" y="2154238"/>
              <a:ext cx="238125" cy="65087"/>
            </a:xfrm>
            <a:custGeom>
              <a:avLst/>
              <a:gdLst>
                <a:gd name="T0" fmla="*/ 76 w 88"/>
                <a:gd name="T1" fmla="*/ 24 h 24"/>
                <a:gd name="T2" fmla="*/ 12 w 88"/>
                <a:gd name="T3" fmla="*/ 24 h 24"/>
                <a:gd name="T4" fmla="*/ 0 w 88"/>
                <a:gd name="T5" fmla="*/ 12 h 24"/>
                <a:gd name="T6" fmla="*/ 0 w 88"/>
                <a:gd name="T7" fmla="*/ 12 h 24"/>
                <a:gd name="T8" fmla="*/ 12 w 88"/>
                <a:gd name="T9" fmla="*/ 0 h 24"/>
                <a:gd name="T10" fmla="*/ 76 w 88"/>
                <a:gd name="T11" fmla="*/ 0 h 24"/>
                <a:gd name="T12" fmla="*/ 88 w 88"/>
                <a:gd name="T13" fmla="*/ 12 h 24"/>
                <a:gd name="T14" fmla="*/ 88 w 88"/>
                <a:gd name="T15" fmla="*/ 12 h 24"/>
                <a:gd name="T16" fmla="*/ 76 w 8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4">
                  <a:moveTo>
                    <a:pt x="76" y="24"/>
                  </a:moveTo>
                  <a:cubicBezTo>
                    <a:pt x="12" y="24"/>
                    <a:pt x="12" y="24"/>
                    <a:pt x="12" y="24"/>
                  </a:cubicBezTo>
                  <a:cubicBezTo>
                    <a:pt x="6" y="24"/>
                    <a:pt x="0" y="19"/>
                    <a:pt x="0" y="12"/>
                  </a:cubicBezTo>
                  <a:cubicBezTo>
                    <a:pt x="0" y="12"/>
                    <a:pt x="0" y="12"/>
                    <a:pt x="0" y="12"/>
                  </a:cubicBezTo>
                  <a:cubicBezTo>
                    <a:pt x="0" y="5"/>
                    <a:pt x="6" y="0"/>
                    <a:pt x="12" y="0"/>
                  </a:cubicBezTo>
                  <a:cubicBezTo>
                    <a:pt x="76" y="0"/>
                    <a:pt x="76" y="0"/>
                    <a:pt x="76" y="0"/>
                  </a:cubicBezTo>
                  <a:cubicBezTo>
                    <a:pt x="83" y="0"/>
                    <a:pt x="88" y="5"/>
                    <a:pt x="88" y="12"/>
                  </a:cubicBezTo>
                  <a:cubicBezTo>
                    <a:pt x="88" y="12"/>
                    <a:pt x="88" y="12"/>
                    <a:pt x="88" y="12"/>
                  </a:cubicBezTo>
                  <a:cubicBezTo>
                    <a:pt x="88" y="19"/>
                    <a:pt x="83" y="24"/>
                    <a:pt x="76"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形状 98">
              <a:extLst>
                <a:ext uri="{FF2B5EF4-FFF2-40B4-BE49-F238E27FC236}">
                  <a16:creationId xmlns:a16="http://schemas.microsoft.com/office/drawing/2014/main" id="{248BC448-DC24-9705-3533-323930BCC690}"/>
                </a:ext>
              </a:extLst>
            </p:cNvPr>
            <p:cNvSpPr>
              <a:spLocks/>
            </p:cNvSpPr>
            <p:nvPr userDrawn="1"/>
          </p:nvSpPr>
          <p:spPr bwMode="auto">
            <a:xfrm>
              <a:off x="6237288" y="2406650"/>
              <a:ext cx="1409700" cy="374650"/>
            </a:xfrm>
            <a:custGeom>
              <a:avLst/>
              <a:gdLst>
                <a:gd name="T0" fmla="*/ 508 w 519"/>
                <a:gd name="T1" fmla="*/ 138 h 138"/>
                <a:gd name="T2" fmla="*/ 10 w 519"/>
                <a:gd name="T3" fmla="*/ 138 h 138"/>
                <a:gd name="T4" fmla="*/ 0 w 519"/>
                <a:gd name="T5" fmla="*/ 128 h 138"/>
                <a:gd name="T6" fmla="*/ 0 w 519"/>
                <a:gd name="T7" fmla="*/ 11 h 138"/>
                <a:gd name="T8" fmla="*/ 10 w 519"/>
                <a:gd name="T9" fmla="*/ 0 h 138"/>
                <a:gd name="T10" fmla="*/ 508 w 519"/>
                <a:gd name="T11" fmla="*/ 0 h 138"/>
                <a:gd name="T12" fmla="*/ 519 w 519"/>
                <a:gd name="T13" fmla="*/ 11 h 138"/>
                <a:gd name="T14" fmla="*/ 519 w 519"/>
                <a:gd name="T15" fmla="*/ 128 h 138"/>
                <a:gd name="T16" fmla="*/ 508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8" y="138"/>
                  </a:moveTo>
                  <a:cubicBezTo>
                    <a:pt x="10" y="138"/>
                    <a:pt x="10" y="138"/>
                    <a:pt x="10" y="138"/>
                  </a:cubicBezTo>
                  <a:cubicBezTo>
                    <a:pt x="5" y="138"/>
                    <a:pt x="0" y="133"/>
                    <a:pt x="0" y="128"/>
                  </a:cubicBezTo>
                  <a:cubicBezTo>
                    <a:pt x="0" y="11"/>
                    <a:pt x="0" y="11"/>
                    <a:pt x="0" y="11"/>
                  </a:cubicBezTo>
                  <a:cubicBezTo>
                    <a:pt x="0" y="5"/>
                    <a:pt x="5" y="0"/>
                    <a:pt x="10" y="0"/>
                  </a:cubicBezTo>
                  <a:cubicBezTo>
                    <a:pt x="508" y="0"/>
                    <a:pt x="508" y="0"/>
                    <a:pt x="508" y="0"/>
                  </a:cubicBezTo>
                  <a:cubicBezTo>
                    <a:pt x="514" y="0"/>
                    <a:pt x="519" y="5"/>
                    <a:pt x="519" y="11"/>
                  </a:cubicBezTo>
                  <a:cubicBezTo>
                    <a:pt x="519" y="128"/>
                    <a:pt x="519" y="128"/>
                    <a:pt x="519" y="128"/>
                  </a:cubicBezTo>
                  <a:cubicBezTo>
                    <a:pt x="519" y="133"/>
                    <a:pt x="514" y="138"/>
                    <a:pt x="508"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椭圆 99">
              <a:extLst>
                <a:ext uri="{FF2B5EF4-FFF2-40B4-BE49-F238E27FC236}">
                  <a16:creationId xmlns:a16="http://schemas.microsoft.com/office/drawing/2014/main" id="{83B2BCAA-C8D3-4BCF-30C3-C25A510D5D8F}"/>
                </a:ext>
              </a:extLst>
            </p:cNvPr>
            <p:cNvSpPr>
              <a:spLocks noChangeArrowheads="1"/>
            </p:cNvSpPr>
            <p:nvPr userDrawn="1"/>
          </p:nvSpPr>
          <p:spPr bwMode="auto">
            <a:xfrm>
              <a:off x="6357938" y="2493963"/>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形状 100">
              <a:extLst>
                <a:ext uri="{FF2B5EF4-FFF2-40B4-BE49-F238E27FC236}">
                  <a16:creationId xmlns:a16="http://schemas.microsoft.com/office/drawing/2014/main" id="{058E2F85-2151-8A95-D3E9-ED064C86D6CC}"/>
                </a:ext>
              </a:extLst>
            </p:cNvPr>
            <p:cNvSpPr>
              <a:spLocks/>
            </p:cNvSpPr>
            <p:nvPr userDrawn="1"/>
          </p:nvSpPr>
          <p:spPr bwMode="auto">
            <a:xfrm>
              <a:off x="6640513" y="2493963"/>
              <a:ext cx="909637" cy="61912"/>
            </a:xfrm>
            <a:custGeom>
              <a:avLst/>
              <a:gdLst>
                <a:gd name="T0" fmla="*/ 323 w 335"/>
                <a:gd name="T1" fmla="*/ 23 h 23"/>
                <a:gd name="T2" fmla="*/ 12 w 335"/>
                <a:gd name="T3" fmla="*/ 23 h 23"/>
                <a:gd name="T4" fmla="*/ 0 w 335"/>
                <a:gd name="T5" fmla="*/ 11 h 23"/>
                <a:gd name="T6" fmla="*/ 0 w 335"/>
                <a:gd name="T7" fmla="*/ 11 h 23"/>
                <a:gd name="T8" fmla="*/ 12 w 335"/>
                <a:gd name="T9" fmla="*/ 0 h 23"/>
                <a:gd name="T10" fmla="*/ 323 w 335"/>
                <a:gd name="T11" fmla="*/ 0 h 23"/>
                <a:gd name="T12" fmla="*/ 335 w 335"/>
                <a:gd name="T13" fmla="*/ 11 h 23"/>
                <a:gd name="T14" fmla="*/ 335 w 335"/>
                <a:gd name="T15" fmla="*/ 11 h 23"/>
                <a:gd name="T16" fmla="*/ 323 w 335"/>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3">
                  <a:moveTo>
                    <a:pt x="323" y="23"/>
                  </a:moveTo>
                  <a:cubicBezTo>
                    <a:pt x="12" y="23"/>
                    <a:pt x="12" y="23"/>
                    <a:pt x="12" y="23"/>
                  </a:cubicBezTo>
                  <a:cubicBezTo>
                    <a:pt x="5" y="23"/>
                    <a:pt x="0" y="18"/>
                    <a:pt x="0" y="11"/>
                  </a:cubicBezTo>
                  <a:cubicBezTo>
                    <a:pt x="0" y="11"/>
                    <a:pt x="0" y="11"/>
                    <a:pt x="0" y="11"/>
                  </a:cubicBezTo>
                  <a:cubicBezTo>
                    <a:pt x="0" y="5"/>
                    <a:pt x="5" y="0"/>
                    <a:pt x="12" y="0"/>
                  </a:cubicBezTo>
                  <a:cubicBezTo>
                    <a:pt x="323" y="0"/>
                    <a:pt x="323" y="0"/>
                    <a:pt x="323" y="0"/>
                  </a:cubicBezTo>
                  <a:cubicBezTo>
                    <a:pt x="330" y="0"/>
                    <a:pt x="335" y="5"/>
                    <a:pt x="335" y="11"/>
                  </a:cubicBezTo>
                  <a:cubicBezTo>
                    <a:pt x="335" y="11"/>
                    <a:pt x="335" y="11"/>
                    <a:pt x="335" y="11"/>
                  </a:cubicBezTo>
                  <a:cubicBezTo>
                    <a:pt x="335" y="18"/>
                    <a:pt x="330" y="23"/>
                    <a:pt x="323"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任意多边形: 形状 101">
              <a:extLst>
                <a:ext uri="{FF2B5EF4-FFF2-40B4-BE49-F238E27FC236}">
                  <a16:creationId xmlns:a16="http://schemas.microsoft.com/office/drawing/2014/main" id="{02A8DFB4-6E9B-B987-1678-64DC9310C906}"/>
                </a:ext>
              </a:extLst>
            </p:cNvPr>
            <p:cNvSpPr>
              <a:spLocks/>
            </p:cNvSpPr>
            <p:nvPr userDrawn="1"/>
          </p:nvSpPr>
          <p:spPr bwMode="auto">
            <a:xfrm>
              <a:off x="6640513" y="2628900"/>
              <a:ext cx="531812" cy="65087"/>
            </a:xfrm>
            <a:custGeom>
              <a:avLst/>
              <a:gdLst>
                <a:gd name="T0" fmla="*/ 184 w 196"/>
                <a:gd name="T1" fmla="*/ 24 h 24"/>
                <a:gd name="T2" fmla="*/ 12 w 196"/>
                <a:gd name="T3" fmla="*/ 24 h 24"/>
                <a:gd name="T4" fmla="*/ 0 w 196"/>
                <a:gd name="T5" fmla="*/ 12 h 24"/>
                <a:gd name="T6" fmla="*/ 0 w 196"/>
                <a:gd name="T7" fmla="*/ 12 h 24"/>
                <a:gd name="T8" fmla="*/ 12 w 196"/>
                <a:gd name="T9" fmla="*/ 0 h 24"/>
                <a:gd name="T10" fmla="*/ 184 w 196"/>
                <a:gd name="T11" fmla="*/ 0 h 24"/>
                <a:gd name="T12" fmla="*/ 196 w 196"/>
                <a:gd name="T13" fmla="*/ 12 h 24"/>
                <a:gd name="T14" fmla="*/ 196 w 196"/>
                <a:gd name="T15" fmla="*/ 12 h 24"/>
                <a:gd name="T16" fmla="*/ 184 w 19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4">
                  <a:moveTo>
                    <a:pt x="184" y="24"/>
                  </a:moveTo>
                  <a:cubicBezTo>
                    <a:pt x="12" y="24"/>
                    <a:pt x="12" y="24"/>
                    <a:pt x="12" y="24"/>
                  </a:cubicBezTo>
                  <a:cubicBezTo>
                    <a:pt x="5" y="24"/>
                    <a:pt x="0" y="18"/>
                    <a:pt x="0" y="12"/>
                  </a:cubicBezTo>
                  <a:cubicBezTo>
                    <a:pt x="0" y="12"/>
                    <a:pt x="0" y="12"/>
                    <a:pt x="0" y="12"/>
                  </a:cubicBezTo>
                  <a:cubicBezTo>
                    <a:pt x="0" y="5"/>
                    <a:pt x="5" y="0"/>
                    <a:pt x="12" y="0"/>
                  </a:cubicBezTo>
                  <a:cubicBezTo>
                    <a:pt x="184" y="0"/>
                    <a:pt x="184" y="0"/>
                    <a:pt x="184" y="0"/>
                  </a:cubicBezTo>
                  <a:cubicBezTo>
                    <a:pt x="190" y="0"/>
                    <a:pt x="196" y="5"/>
                    <a:pt x="196" y="12"/>
                  </a:cubicBezTo>
                  <a:cubicBezTo>
                    <a:pt x="196" y="12"/>
                    <a:pt x="196" y="12"/>
                    <a:pt x="196" y="12"/>
                  </a:cubicBezTo>
                  <a:cubicBezTo>
                    <a:pt x="196" y="18"/>
                    <a:pt x="190" y="24"/>
                    <a:pt x="184"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形状 102">
              <a:extLst>
                <a:ext uri="{FF2B5EF4-FFF2-40B4-BE49-F238E27FC236}">
                  <a16:creationId xmlns:a16="http://schemas.microsoft.com/office/drawing/2014/main" id="{2C7394B2-1AF3-E754-8736-0318254B9065}"/>
                </a:ext>
              </a:extLst>
            </p:cNvPr>
            <p:cNvSpPr>
              <a:spLocks/>
            </p:cNvSpPr>
            <p:nvPr userDrawn="1"/>
          </p:nvSpPr>
          <p:spPr bwMode="auto">
            <a:xfrm>
              <a:off x="6237288" y="2865438"/>
              <a:ext cx="1409700" cy="374650"/>
            </a:xfrm>
            <a:custGeom>
              <a:avLst/>
              <a:gdLst>
                <a:gd name="T0" fmla="*/ 509 w 519"/>
                <a:gd name="T1" fmla="*/ 138 h 138"/>
                <a:gd name="T2" fmla="*/ 10 w 519"/>
                <a:gd name="T3" fmla="*/ 138 h 138"/>
                <a:gd name="T4" fmla="*/ 0 w 519"/>
                <a:gd name="T5" fmla="*/ 128 h 138"/>
                <a:gd name="T6" fmla="*/ 0 w 519"/>
                <a:gd name="T7" fmla="*/ 10 h 138"/>
                <a:gd name="T8" fmla="*/ 10 w 519"/>
                <a:gd name="T9" fmla="*/ 0 h 138"/>
                <a:gd name="T10" fmla="*/ 509 w 519"/>
                <a:gd name="T11" fmla="*/ 0 h 138"/>
                <a:gd name="T12" fmla="*/ 519 w 519"/>
                <a:gd name="T13" fmla="*/ 10 h 138"/>
                <a:gd name="T14" fmla="*/ 519 w 519"/>
                <a:gd name="T15" fmla="*/ 128 h 138"/>
                <a:gd name="T16" fmla="*/ 509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9" y="138"/>
                  </a:moveTo>
                  <a:cubicBezTo>
                    <a:pt x="10" y="138"/>
                    <a:pt x="10" y="138"/>
                    <a:pt x="10" y="138"/>
                  </a:cubicBezTo>
                  <a:cubicBezTo>
                    <a:pt x="4" y="138"/>
                    <a:pt x="0" y="134"/>
                    <a:pt x="0" y="128"/>
                  </a:cubicBezTo>
                  <a:cubicBezTo>
                    <a:pt x="0" y="10"/>
                    <a:pt x="0" y="10"/>
                    <a:pt x="0" y="10"/>
                  </a:cubicBezTo>
                  <a:cubicBezTo>
                    <a:pt x="0" y="5"/>
                    <a:pt x="4" y="0"/>
                    <a:pt x="10" y="0"/>
                  </a:cubicBezTo>
                  <a:cubicBezTo>
                    <a:pt x="509" y="0"/>
                    <a:pt x="509" y="0"/>
                    <a:pt x="509" y="0"/>
                  </a:cubicBezTo>
                  <a:cubicBezTo>
                    <a:pt x="514" y="0"/>
                    <a:pt x="519" y="5"/>
                    <a:pt x="519" y="10"/>
                  </a:cubicBezTo>
                  <a:cubicBezTo>
                    <a:pt x="519" y="128"/>
                    <a:pt x="519" y="128"/>
                    <a:pt x="519" y="128"/>
                  </a:cubicBezTo>
                  <a:cubicBezTo>
                    <a:pt x="519" y="134"/>
                    <a:pt x="514" y="138"/>
                    <a:pt x="509"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椭圆 103">
              <a:extLst>
                <a:ext uri="{FF2B5EF4-FFF2-40B4-BE49-F238E27FC236}">
                  <a16:creationId xmlns:a16="http://schemas.microsoft.com/office/drawing/2014/main" id="{5C70B9A7-CDAD-243E-8657-6E623B3D0F24}"/>
                </a:ext>
              </a:extLst>
            </p:cNvPr>
            <p:cNvSpPr>
              <a:spLocks noChangeArrowheads="1"/>
            </p:cNvSpPr>
            <p:nvPr userDrawn="1"/>
          </p:nvSpPr>
          <p:spPr bwMode="auto">
            <a:xfrm>
              <a:off x="6357938" y="2952750"/>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形状 104">
              <a:extLst>
                <a:ext uri="{FF2B5EF4-FFF2-40B4-BE49-F238E27FC236}">
                  <a16:creationId xmlns:a16="http://schemas.microsoft.com/office/drawing/2014/main" id="{77FF9EB9-E934-39E6-051F-969CFB818534}"/>
                </a:ext>
              </a:extLst>
            </p:cNvPr>
            <p:cNvSpPr>
              <a:spLocks/>
            </p:cNvSpPr>
            <p:nvPr userDrawn="1"/>
          </p:nvSpPr>
          <p:spPr bwMode="auto">
            <a:xfrm>
              <a:off x="6640513" y="2949575"/>
              <a:ext cx="909637" cy="65087"/>
            </a:xfrm>
            <a:custGeom>
              <a:avLst/>
              <a:gdLst>
                <a:gd name="T0" fmla="*/ 323 w 335"/>
                <a:gd name="T1" fmla="*/ 24 h 24"/>
                <a:gd name="T2" fmla="*/ 12 w 335"/>
                <a:gd name="T3" fmla="*/ 24 h 24"/>
                <a:gd name="T4" fmla="*/ 0 w 335"/>
                <a:gd name="T5" fmla="*/ 12 h 24"/>
                <a:gd name="T6" fmla="*/ 0 w 335"/>
                <a:gd name="T7" fmla="*/ 12 h 24"/>
                <a:gd name="T8" fmla="*/ 12 w 335"/>
                <a:gd name="T9" fmla="*/ 0 h 24"/>
                <a:gd name="T10" fmla="*/ 323 w 335"/>
                <a:gd name="T11" fmla="*/ 0 h 24"/>
                <a:gd name="T12" fmla="*/ 335 w 335"/>
                <a:gd name="T13" fmla="*/ 12 h 24"/>
                <a:gd name="T14" fmla="*/ 335 w 335"/>
                <a:gd name="T15" fmla="*/ 12 h 24"/>
                <a:gd name="T16" fmla="*/ 323 w 335"/>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4">
                  <a:moveTo>
                    <a:pt x="323" y="24"/>
                  </a:moveTo>
                  <a:cubicBezTo>
                    <a:pt x="12" y="24"/>
                    <a:pt x="12" y="24"/>
                    <a:pt x="12" y="24"/>
                  </a:cubicBezTo>
                  <a:cubicBezTo>
                    <a:pt x="5" y="24"/>
                    <a:pt x="0" y="19"/>
                    <a:pt x="0" y="12"/>
                  </a:cubicBezTo>
                  <a:cubicBezTo>
                    <a:pt x="0" y="12"/>
                    <a:pt x="0" y="12"/>
                    <a:pt x="0" y="12"/>
                  </a:cubicBezTo>
                  <a:cubicBezTo>
                    <a:pt x="0" y="6"/>
                    <a:pt x="5" y="0"/>
                    <a:pt x="12" y="0"/>
                  </a:cubicBezTo>
                  <a:cubicBezTo>
                    <a:pt x="323" y="0"/>
                    <a:pt x="323" y="0"/>
                    <a:pt x="323" y="0"/>
                  </a:cubicBezTo>
                  <a:cubicBezTo>
                    <a:pt x="330" y="0"/>
                    <a:pt x="335" y="6"/>
                    <a:pt x="335" y="12"/>
                  </a:cubicBezTo>
                  <a:cubicBezTo>
                    <a:pt x="335" y="12"/>
                    <a:pt x="335" y="12"/>
                    <a:pt x="335" y="12"/>
                  </a:cubicBezTo>
                  <a:cubicBezTo>
                    <a:pt x="335" y="19"/>
                    <a:pt x="330" y="24"/>
                    <a:pt x="323"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任意多边形: 形状 105">
              <a:extLst>
                <a:ext uri="{FF2B5EF4-FFF2-40B4-BE49-F238E27FC236}">
                  <a16:creationId xmlns:a16="http://schemas.microsoft.com/office/drawing/2014/main" id="{A17ADA19-5CE5-95D8-5494-712A5AE7B623}"/>
                </a:ext>
              </a:extLst>
            </p:cNvPr>
            <p:cNvSpPr>
              <a:spLocks/>
            </p:cNvSpPr>
            <p:nvPr userDrawn="1"/>
          </p:nvSpPr>
          <p:spPr bwMode="auto">
            <a:xfrm>
              <a:off x="6640513" y="3087688"/>
              <a:ext cx="531812" cy="63500"/>
            </a:xfrm>
            <a:custGeom>
              <a:avLst/>
              <a:gdLst>
                <a:gd name="T0" fmla="*/ 184 w 196"/>
                <a:gd name="T1" fmla="*/ 23 h 23"/>
                <a:gd name="T2" fmla="*/ 12 w 196"/>
                <a:gd name="T3" fmla="*/ 23 h 23"/>
                <a:gd name="T4" fmla="*/ 0 w 196"/>
                <a:gd name="T5" fmla="*/ 11 h 23"/>
                <a:gd name="T6" fmla="*/ 0 w 196"/>
                <a:gd name="T7" fmla="*/ 11 h 23"/>
                <a:gd name="T8" fmla="*/ 12 w 196"/>
                <a:gd name="T9" fmla="*/ 0 h 23"/>
                <a:gd name="T10" fmla="*/ 184 w 196"/>
                <a:gd name="T11" fmla="*/ 0 h 23"/>
                <a:gd name="T12" fmla="*/ 196 w 196"/>
                <a:gd name="T13" fmla="*/ 11 h 23"/>
                <a:gd name="T14" fmla="*/ 196 w 196"/>
                <a:gd name="T15" fmla="*/ 11 h 23"/>
                <a:gd name="T16" fmla="*/ 184 w 196"/>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
                  <a:moveTo>
                    <a:pt x="184" y="23"/>
                  </a:moveTo>
                  <a:cubicBezTo>
                    <a:pt x="12" y="23"/>
                    <a:pt x="12" y="23"/>
                    <a:pt x="12" y="23"/>
                  </a:cubicBezTo>
                  <a:cubicBezTo>
                    <a:pt x="5" y="23"/>
                    <a:pt x="0" y="18"/>
                    <a:pt x="0" y="11"/>
                  </a:cubicBezTo>
                  <a:cubicBezTo>
                    <a:pt x="0" y="11"/>
                    <a:pt x="0" y="11"/>
                    <a:pt x="0" y="11"/>
                  </a:cubicBezTo>
                  <a:cubicBezTo>
                    <a:pt x="0" y="5"/>
                    <a:pt x="5" y="0"/>
                    <a:pt x="12" y="0"/>
                  </a:cubicBezTo>
                  <a:cubicBezTo>
                    <a:pt x="184" y="0"/>
                    <a:pt x="184" y="0"/>
                    <a:pt x="184" y="0"/>
                  </a:cubicBezTo>
                  <a:cubicBezTo>
                    <a:pt x="190" y="0"/>
                    <a:pt x="196" y="5"/>
                    <a:pt x="196" y="11"/>
                  </a:cubicBezTo>
                  <a:cubicBezTo>
                    <a:pt x="196" y="11"/>
                    <a:pt x="196" y="11"/>
                    <a:pt x="196" y="11"/>
                  </a:cubicBezTo>
                  <a:cubicBezTo>
                    <a:pt x="196" y="18"/>
                    <a:pt x="190" y="23"/>
                    <a:pt x="184"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任意多边形: 形状 106">
              <a:extLst>
                <a:ext uri="{FF2B5EF4-FFF2-40B4-BE49-F238E27FC236}">
                  <a16:creationId xmlns:a16="http://schemas.microsoft.com/office/drawing/2014/main" id="{A7CDFECA-1F7E-6D43-E8E5-B395D0324CE3}"/>
                </a:ext>
              </a:extLst>
            </p:cNvPr>
            <p:cNvSpPr>
              <a:spLocks noEditPoints="1"/>
            </p:cNvSpPr>
            <p:nvPr userDrawn="1"/>
          </p:nvSpPr>
          <p:spPr bwMode="auto">
            <a:xfrm>
              <a:off x="6729413" y="1379538"/>
              <a:ext cx="344487" cy="339725"/>
            </a:xfrm>
            <a:custGeom>
              <a:avLst/>
              <a:gdLst>
                <a:gd name="T0" fmla="*/ 2 w 127"/>
                <a:gd name="T1" fmla="*/ 125 h 125"/>
                <a:gd name="T2" fmla="*/ 0 w 127"/>
                <a:gd name="T3" fmla="*/ 123 h 125"/>
                <a:gd name="T4" fmla="*/ 0 w 127"/>
                <a:gd name="T5" fmla="*/ 107 h 125"/>
                <a:gd name="T6" fmla="*/ 2 w 127"/>
                <a:gd name="T7" fmla="*/ 105 h 125"/>
                <a:gd name="T8" fmla="*/ 4 w 127"/>
                <a:gd name="T9" fmla="*/ 107 h 125"/>
                <a:gd name="T10" fmla="*/ 4 w 127"/>
                <a:gd name="T11" fmla="*/ 123 h 125"/>
                <a:gd name="T12" fmla="*/ 2 w 127"/>
                <a:gd name="T13" fmla="*/ 125 h 125"/>
                <a:gd name="T14" fmla="*/ 2 w 127"/>
                <a:gd name="T15" fmla="*/ 93 h 125"/>
                <a:gd name="T16" fmla="*/ 0 w 127"/>
                <a:gd name="T17" fmla="*/ 91 h 125"/>
                <a:gd name="T18" fmla="*/ 0 w 127"/>
                <a:gd name="T19" fmla="*/ 75 h 125"/>
                <a:gd name="T20" fmla="*/ 2 w 127"/>
                <a:gd name="T21" fmla="*/ 73 h 125"/>
                <a:gd name="T22" fmla="*/ 4 w 127"/>
                <a:gd name="T23" fmla="*/ 75 h 125"/>
                <a:gd name="T24" fmla="*/ 4 w 127"/>
                <a:gd name="T25" fmla="*/ 91 h 125"/>
                <a:gd name="T26" fmla="*/ 2 w 127"/>
                <a:gd name="T27" fmla="*/ 93 h 125"/>
                <a:gd name="T28" fmla="*/ 2 w 127"/>
                <a:gd name="T29" fmla="*/ 61 h 125"/>
                <a:gd name="T30" fmla="*/ 0 w 127"/>
                <a:gd name="T31" fmla="*/ 59 h 125"/>
                <a:gd name="T32" fmla="*/ 0 w 127"/>
                <a:gd name="T33" fmla="*/ 48 h 125"/>
                <a:gd name="T34" fmla="*/ 1 w 127"/>
                <a:gd name="T35" fmla="*/ 43 h 125"/>
                <a:gd name="T36" fmla="*/ 3 w 127"/>
                <a:gd name="T37" fmla="*/ 41 h 125"/>
                <a:gd name="T38" fmla="*/ 5 w 127"/>
                <a:gd name="T39" fmla="*/ 43 h 125"/>
                <a:gd name="T40" fmla="*/ 4 w 127"/>
                <a:gd name="T41" fmla="*/ 48 h 125"/>
                <a:gd name="T42" fmla="*/ 4 w 127"/>
                <a:gd name="T43" fmla="*/ 59 h 125"/>
                <a:gd name="T44" fmla="*/ 2 w 127"/>
                <a:gd name="T45" fmla="*/ 61 h 125"/>
                <a:gd name="T46" fmla="*/ 7 w 127"/>
                <a:gd name="T47" fmla="*/ 30 h 125"/>
                <a:gd name="T48" fmla="*/ 6 w 127"/>
                <a:gd name="T49" fmla="*/ 30 h 125"/>
                <a:gd name="T50" fmla="*/ 5 w 127"/>
                <a:gd name="T51" fmla="*/ 27 h 125"/>
                <a:gd name="T52" fmla="*/ 15 w 127"/>
                <a:gd name="T53" fmla="*/ 14 h 125"/>
                <a:gd name="T54" fmla="*/ 18 w 127"/>
                <a:gd name="T55" fmla="*/ 14 h 125"/>
                <a:gd name="T56" fmla="*/ 18 w 127"/>
                <a:gd name="T57" fmla="*/ 16 h 125"/>
                <a:gd name="T58" fmla="*/ 9 w 127"/>
                <a:gd name="T59" fmla="*/ 29 h 125"/>
                <a:gd name="T60" fmla="*/ 7 w 127"/>
                <a:gd name="T61" fmla="*/ 30 h 125"/>
                <a:gd name="T62" fmla="*/ 29 w 127"/>
                <a:gd name="T63" fmla="*/ 8 h 125"/>
                <a:gd name="T64" fmla="*/ 28 w 127"/>
                <a:gd name="T65" fmla="*/ 7 h 125"/>
                <a:gd name="T66" fmla="*/ 29 w 127"/>
                <a:gd name="T67" fmla="*/ 4 h 125"/>
                <a:gd name="T68" fmla="*/ 45 w 127"/>
                <a:gd name="T69" fmla="*/ 0 h 125"/>
                <a:gd name="T70" fmla="*/ 47 w 127"/>
                <a:gd name="T71" fmla="*/ 2 h 125"/>
                <a:gd name="T72" fmla="*/ 45 w 127"/>
                <a:gd name="T73" fmla="*/ 4 h 125"/>
                <a:gd name="T74" fmla="*/ 30 w 127"/>
                <a:gd name="T75" fmla="*/ 8 h 125"/>
                <a:gd name="T76" fmla="*/ 29 w 127"/>
                <a:gd name="T77" fmla="*/ 8 h 125"/>
                <a:gd name="T78" fmla="*/ 125 w 127"/>
                <a:gd name="T79" fmla="*/ 4 h 125"/>
                <a:gd name="T80" fmla="*/ 123 w 127"/>
                <a:gd name="T81" fmla="*/ 2 h 125"/>
                <a:gd name="T82" fmla="*/ 125 w 127"/>
                <a:gd name="T83" fmla="*/ 0 h 125"/>
                <a:gd name="T84" fmla="*/ 125 w 127"/>
                <a:gd name="T85" fmla="*/ 0 h 125"/>
                <a:gd name="T86" fmla="*/ 127 w 127"/>
                <a:gd name="T87" fmla="*/ 2 h 125"/>
                <a:gd name="T88" fmla="*/ 125 w 127"/>
                <a:gd name="T89" fmla="*/ 4 h 125"/>
                <a:gd name="T90" fmla="*/ 109 w 127"/>
                <a:gd name="T91" fmla="*/ 4 h 125"/>
                <a:gd name="T92" fmla="*/ 93 w 127"/>
                <a:gd name="T93" fmla="*/ 4 h 125"/>
                <a:gd name="T94" fmla="*/ 91 w 127"/>
                <a:gd name="T95" fmla="*/ 2 h 125"/>
                <a:gd name="T96" fmla="*/ 93 w 127"/>
                <a:gd name="T97" fmla="*/ 0 h 125"/>
                <a:gd name="T98" fmla="*/ 109 w 127"/>
                <a:gd name="T99" fmla="*/ 0 h 125"/>
                <a:gd name="T100" fmla="*/ 111 w 127"/>
                <a:gd name="T101" fmla="*/ 2 h 125"/>
                <a:gd name="T102" fmla="*/ 109 w 127"/>
                <a:gd name="T103" fmla="*/ 4 h 125"/>
                <a:gd name="T104" fmla="*/ 77 w 127"/>
                <a:gd name="T105" fmla="*/ 4 h 125"/>
                <a:gd name="T106" fmla="*/ 61 w 127"/>
                <a:gd name="T107" fmla="*/ 4 h 125"/>
                <a:gd name="T108" fmla="*/ 59 w 127"/>
                <a:gd name="T109" fmla="*/ 2 h 125"/>
                <a:gd name="T110" fmla="*/ 61 w 127"/>
                <a:gd name="T111" fmla="*/ 0 h 125"/>
                <a:gd name="T112" fmla="*/ 77 w 127"/>
                <a:gd name="T113" fmla="*/ 0 h 125"/>
                <a:gd name="T114" fmla="*/ 79 w 127"/>
                <a:gd name="T115" fmla="*/ 2 h 125"/>
                <a:gd name="T116" fmla="*/ 77 w 127"/>
                <a:gd name="T117" fmla="*/ 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25">
                  <a:moveTo>
                    <a:pt x="2" y="125"/>
                  </a:moveTo>
                  <a:cubicBezTo>
                    <a:pt x="1" y="125"/>
                    <a:pt x="0" y="124"/>
                    <a:pt x="0" y="123"/>
                  </a:cubicBezTo>
                  <a:cubicBezTo>
                    <a:pt x="0" y="107"/>
                    <a:pt x="0" y="107"/>
                    <a:pt x="0" y="107"/>
                  </a:cubicBezTo>
                  <a:cubicBezTo>
                    <a:pt x="0" y="106"/>
                    <a:pt x="1" y="105"/>
                    <a:pt x="2" y="105"/>
                  </a:cubicBezTo>
                  <a:cubicBezTo>
                    <a:pt x="4" y="105"/>
                    <a:pt x="4" y="106"/>
                    <a:pt x="4" y="107"/>
                  </a:cubicBezTo>
                  <a:cubicBezTo>
                    <a:pt x="4" y="123"/>
                    <a:pt x="4" y="123"/>
                    <a:pt x="4" y="123"/>
                  </a:cubicBezTo>
                  <a:cubicBezTo>
                    <a:pt x="4" y="124"/>
                    <a:pt x="4" y="125"/>
                    <a:pt x="2" y="125"/>
                  </a:cubicBezTo>
                  <a:close/>
                  <a:moveTo>
                    <a:pt x="2" y="93"/>
                  </a:moveTo>
                  <a:cubicBezTo>
                    <a:pt x="1" y="93"/>
                    <a:pt x="0" y="92"/>
                    <a:pt x="0" y="91"/>
                  </a:cubicBezTo>
                  <a:cubicBezTo>
                    <a:pt x="0" y="75"/>
                    <a:pt x="0" y="75"/>
                    <a:pt x="0" y="75"/>
                  </a:cubicBezTo>
                  <a:cubicBezTo>
                    <a:pt x="0" y="74"/>
                    <a:pt x="1" y="73"/>
                    <a:pt x="2" y="73"/>
                  </a:cubicBezTo>
                  <a:cubicBezTo>
                    <a:pt x="4" y="73"/>
                    <a:pt x="4" y="74"/>
                    <a:pt x="4" y="75"/>
                  </a:cubicBezTo>
                  <a:cubicBezTo>
                    <a:pt x="4" y="91"/>
                    <a:pt x="4" y="91"/>
                    <a:pt x="4" y="91"/>
                  </a:cubicBezTo>
                  <a:cubicBezTo>
                    <a:pt x="4" y="92"/>
                    <a:pt x="4" y="93"/>
                    <a:pt x="2" y="93"/>
                  </a:cubicBezTo>
                  <a:close/>
                  <a:moveTo>
                    <a:pt x="2" y="61"/>
                  </a:moveTo>
                  <a:cubicBezTo>
                    <a:pt x="1" y="61"/>
                    <a:pt x="0" y="60"/>
                    <a:pt x="0" y="59"/>
                  </a:cubicBezTo>
                  <a:cubicBezTo>
                    <a:pt x="0" y="48"/>
                    <a:pt x="0" y="48"/>
                    <a:pt x="0" y="48"/>
                  </a:cubicBezTo>
                  <a:cubicBezTo>
                    <a:pt x="0" y="46"/>
                    <a:pt x="1" y="45"/>
                    <a:pt x="1" y="43"/>
                  </a:cubicBezTo>
                  <a:cubicBezTo>
                    <a:pt x="1" y="42"/>
                    <a:pt x="2" y="41"/>
                    <a:pt x="3" y="41"/>
                  </a:cubicBezTo>
                  <a:cubicBezTo>
                    <a:pt x="4" y="41"/>
                    <a:pt x="5" y="42"/>
                    <a:pt x="5" y="43"/>
                  </a:cubicBezTo>
                  <a:cubicBezTo>
                    <a:pt x="5" y="45"/>
                    <a:pt x="4" y="46"/>
                    <a:pt x="4" y="48"/>
                  </a:cubicBezTo>
                  <a:cubicBezTo>
                    <a:pt x="4" y="59"/>
                    <a:pt x="4" y="59"/>
                    <a:pt x="4" y="59"/>
                  </a:cubicBezTo>
                  <a:cubicBezTo>
                    <a:pt x="4" y="60"/>
                    <a:pt x="4" y="61"/>
                    <a:pt x="2" y="61"/>
                  </a:cubicBezTo>
                  <a:close/>
                  <a:moveTo>
                    <a:pt x="7" y="30"/>
                  </a:moveTo>
                  <a:cubicBezTo>
                    <a:pt x="7" y="30"/>
                    <a:pt x="6" y="30"/>
                    <a:pt x="6" y="30"/>
                  </a:cubicBezTo>
                  <a:cubicBezTo>
                    <a:pt x="5" y="29"/>
                    <a:pt x="5" y="28"/>
                    <a:pt x="5" y="27"/>
                  </a:cubicBezTo>
                  <a:cubicBezTo>
                    <a:pt x="8" y="22"/>
                    <a:pt x="11" y="18"/>
                    <a:pt x="15" y="14"/>
                  </a:cubicBezTo>
                  <a:cubicBezTo>
                    <a:pt x="16" y="13"/>
                    <a:pt x="17" y="13"/>
                    <a:pt x="18" y="14"/>
                  </a:cubicBezTo>
                  <a:cubicBezTo>
                    <a:pt x="18" y="14"/>
                    <a:pt x="18" y="16"/>
                    <a:pt x="18" y="16"/>
                  </a:cubicBezTo>
                  <a:cubicBezTo>
                    <a:pt x="14" y="20"/>
                    <a:pt x="11" y="24"/>
                    <a:pt x="9" y="29"/>
                  </a:cubicBezTo>
                  <a:cubicBezTo>
                    <a:pt x="8" y="30"/>
                    <a:pt x="8" y="30"/>
                    <a:pt x="7" y="30"/>
                  </a:cubicBezTo>
                  <a:close/>
                  <a:moveTo>
                    <a:pt x="29" y="8"/>
                  </a:moveTo>
                  <a:cubicBezTo>
                    <a:pt x="29" y="8"/>
                    <a:pt x="28" y="8"/>
                    <a:pt x="28" y="7"/>
                  </a:cubicBezTo>
                  <a:cubicBezTo>
                    <a:pt x="27" y="6"/>
                    <a:pt x="28" y="5"/>
                    <a:pt x="29" y="4"/>
                  </a:cubicBezTo>
                  <a:cubicBezTo>
                    <a:pt x="34" y="2"/>
                    <a:pt x="39" y="0"/>
                    <a:pt x="45" y="0"/>
                  </a:cubicBezTo>
                  <a:cubicBezTo>
                    <a:pt x="46" y="0"/>
                    <a:pt x="47" y="1"/>
                    <a:pt x="47" y="2"/>
                  </a:cubicBezTo>
                  <a:cubicBezTo>
                    <a:pt x="47" y="3"/>
                    <a:pt x="46" y="4"/>
                    <a:pt x="45" y="4"/>
                  </a:cubicBezTo>
                  <a:cubicBezTo>
                    <a:pt x="40" y="4"/>
                    <a:pt x="35" y="6"/>
                    <a:pt x="30" y="8"/>
                  </a:cubicBezTo>
                  <a:cubicBezTo>
                    <a:pt x="30" y="8"/>
                    <a:pt x="30" y="8"/>
                    <a:pt x="29" y="8"/>
                  </a:cubicBezTo>
                  <a:close/>
                  <a:moveTo>
                    <a:pt x="125" y="4"/>
                  </a:moveTo>
                  <a:cubicBezTo>
                    <a:pt x="124" y="4"/>
                    <a:pt x="123" y="3"/>
                    <a:pt x="123" y="2"/>
                  </a:cubicBezTo>
                  <a:cubicBezTo>
                    <a:pt x="123" y="1"/>
                    <a:pt x="124" y="0"/>
                    <a:pt x="125" y="0"/>
                  </a:cubicBezTo>
                  <a:cubicBezTo>
                    <a:pt x="125" y="0"/>
                    <a:pt x="125" y="0"/>
                    <a:pt x="125" y="0"/>
                  </a:cubicBezTo>
                  <a:cubicBezTo>
                    <a:pt x="126" y="0"/>
                    <a:pt x="127" y="1"/>
                    <a:pt x="127" y="2"/>
                  </a:cubicBezTo>
                  <a:cubicBezTo>
                    <a:pt x="127" y="3"/>
                    <a:pt x="126" y="4"/>
                    <a:pt x="125" y="4"/>
                  </a:cubicBezTo>
                  <a:close/>
                  <a:moveTo>
                    <a:pt x="109" y="4"/>
                  </a:moveTo>
                  <a:cubicBezTo>
                    <a:pt x="93" y="4"/>
                    <a:pt x="93" y="4"/>
                    <a:pt x="93" y="4"/>
                  </a:cubicBezTo>
                  <a:cubicBezTo>
                    <a:pt x="92" y="4"/>
                    <a:pt x="91" y="3"/>
                    <a:pt x="91" y="2"/>
                  </a:cubicBezTo>
                  <a:cubicBezTo>
                    <a:pt x="91" y="1"/>
                    <a:pt x="92" y="0"/>
                    <a:pt x="93" y="0"/>
                  </a:cubicBezTo>
                  <a:cubicBezTo>
                    <a:pt x="109" y="0"/>
                    <a:pt x="109" y="0"/>
                    <a:pt x="109" y="0"/>
                  </a:cubicBezTo>
                  <a:cubicBezTo>
                    <a:pt x="110" y="0"/>
                    <a:pt x="111" y="1"/>
                    <a:pt x="111" y="2"/>
                  </a:cubicBezTo>
                  <a:cubicBezTo>
                    <a:pt x="111" y="3"/>
                    <a:pt x="110" y="4"/>
                    <a:pt x="109" y="4"/>
                  </a:cubicBezTo>
                  <a:close/>
                  <a:moveTo>
                    <a:pt x="77" y="4"/>
                  </a:moveTo>
                  <a:cubicBezTo>
                    <a:pt x="61" y="4"/>
                    <a:pt x="61" y="4"/>
                    <a:pt x="61" y="4"/>
                  </a:cubicBezTo>
                  <a:cubicBezTo>
                    <a:pt x="60" y="4"/>
                    <a:pt x="59" y="3"/>
                    <a:pt x="59" y="2"/>
                  </a:cubicBezTo>
                  <a:cubicBezTo>
                    <a:pt x="59" y="1"/>
                    <a:pt x="60" y="0"/>
                    <a:pt x="61" y="0"/>
                  </a:cubicBezTo>
                  <a:cubicBezTo>
                    <a:pt x="77" y="0"/>
                    <a:pt x="77" y="0"/>
                    <a:pt x="77" y="0"/>
                  </a:cubicBezTo>
                  <a:cubicBezTo>
                    <a:pt x="78" y="0"/>
                    <a:pt x="79" y="1"/>
                    <a:pt x="79" y="2"/>
                  </a:cubicBezTo>
                  <a:cubicBezTo>
                    <a:pt x="79" y="3"/>
                    <a:pt x="78" y="4"/>
                    <a:pt x="77"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 name="标题 1">
            <a:extLst>
              <a:ext uri="{FF2B5EF4-FFF2-40B4-BE49-F238E27FC236}">
                <a16:creationId xmlns:a16="http://schemas.microsoft.com/office/drawing/2014/main" id="{000C7662-4F6D-4B06-BB36-235FC06BF816}"/>
              </a:ext>
            </a:extLst>
          </p:cNvPr>
          <p:cNvSpPr>
            <a:spLocks noGrp="1"/>
          </p:cNvSpPr>
          <p:nvPr userDrawn="1">
            <p:ph type="title"/>
          </p:nvPr>
        </p:nvSpPr>
        <p:spPr>
          <a:xfrm>
            <a:off x="5787736" y="2423551"/>
            <a:ext cx="5731164" cy="951057"/>
          </a:xfrm>
        </p:spPr>
        <p:txBody>
          <a:bodyPr vert="horz" lIns="91440" tIns="45720" rIns="91440" bIns="45720" rtlCol="0" anchor="b">
            <a:normAutofit/>
          </a:bodyPr>
          <a:lstStyle>
            <a:lvl1pPr algn="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userDrawn="1">
            <p:ph type="body" idx="1"/>
          </p:nvPr>
        </p:nvSpPr>
        <p:spPr>
          <a:xfrm>
            <a:off x="5787736" y="3374609"/>
            <a:ext cx="5731164" cy="723916"/>
          </a:xfrm>
        </p:spPr>
        <p:txBody>
          <a:bodyPr/>
          <a:lstStyle>
            <a:lvl1pPr marL="0" indent="0" algn="r">
              <a:buNone/>
              <a:defRPr lang="en-US" altLang="zh-CN" sz="12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userDrawn="1">
            <p:ph type="dt" sz="half" idx="10"/>
          </p:nvPr>
        </p:nvSpPr>
        <p:spPr/>
        <p:txBody>
          <a:bodyPr/>
          <a:lstStyle/>
          <a:p>
            <a:fld id="{6834F10D-3A58-4285-A9DB-D9098A7BEDDD}" type="datetime1">
              <a:rPr lang="zh-CN" altLang="en-US" smtClean="0"/>
              <a:t>2023/3/23</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userDrawn="1">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userDrawn="1">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2023/3/23</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2023/3/23</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542A361-A2C3-0A98-9966-75B780C1C1F8}"/>
              </a:ext>
            </a:extLst>
          </p:cNvPr>
          <p:cNvGrpSpPr/>
          <p:nvPr userDrawn="1"/>
        </p:nvGrpSpPr>
        <p:grpSpPr>
          <a:xfrm>
            <a:off x="2400430" y="-48533"/>
            <a:ext cx="9791570" cy="6975525"/>
            <a:chOff x="2400430" y="-48533"/>
            <a:chExt cx="9791570" cy="6975525"/>
          </a:xfrm>
        </p:grpSpPr>
        <p:pic>
          <p:nvPicPr>
            <p:cNvPr id="3" name="图形 2">
              <a:extLst>
                <a:ext uri="{FF2B5EF4-FFF2-40B4-BE49-F238E27FC236}">
                  <a16:creationId xmlns:a16="http://schemas.microsoft.com/office/drawing/2014/main" id="{7C2C25D8-7641-EE85-3295-26B1DFB1E9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00430" y="-48533"/>
              <a:ext cx="9791570" cy="6975525"/>
            </a:xfrm>
            <a:prstGeom prst="rect">
              <a:avLst/>
            </a:prstGeom>
          </p:spPr>
        </p:pic>
        <p:grpSp>
          <p:nvGrpSpPr>
            <p:cNvPr id="4" name="组合 3">
              <a:extLst>
                <a:ext uri="{FF2B5EF4-FFF2-40B4-BE49-F238E27FC236}">
                  <a16:creationId xmlns:a16="http://schemas.microsoft.com/office/drawing/2014/main" id="{A158052E-59D4-192E-B565-F926F5AC9A34}"/>
                </a:ext>
              </a:extLst>
            </p:cNvPr>
            <p:cNvGrpSpPr/>
            <p:nvPr userDrawn="1"/>
          </p:nvGrpSpPr>
          <p:grpSpPr>
            <a:xfrm>
              <a:off x="5789651" y="1249363"/>
              <a:ext cx="5913437" cy="4986337"/>
              <a:chOff x="5605463" y="1249363"/>
              <a:chExt cx="5913437" cy="4986337"/>
            </a:xfrm>
          </p:grpSpPr>
          <p:sp>
            <p:nvSpPr>
              <p:cNvPr id="5" name="矩形 4">
                <a:extLst>
                  <a:ext uri="{FF2B5EF4-FFF2-40B4-BE49-F238E27FC236}">
                    <a16:creationId xmlns:a16="http://schemas.microsoft.com/office/drawing/2014/main" id="{DB2FEF5E-2AC9-FF03-59FE-A3257C0FFFD6}"/>
                  </a:ext>
                </a:extLst>
              </p:cNvPr>
              <p:cNvSpPr>
                <a:spLocks noChangeAspect="1" noChangeArrowheads="1" noTextEdit="1"/>
              </p:cNvSpPr>
              <p:nvPr userDrawn="1"/>
            </p:nvSpPr>
            <p:spPr bwMode="auto">
              <a:xfrm>
                <a:off x="5605463" y="1249363"/>
                <a:ext cx="5913437" cy="498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椭圆 5">
                <a:extLst>
                  <a:ext uri="{FF2B5EF4-FFF2-40B4-BE49-F238E27FC236}">
                    <a16:creationId xmlns:a16="http://schemas.microsoft.com/office/drawing/2014/main" id="{36DFABC5-0A0E-C2F3-66E6-5A4B36EDAA19}"/>
                  </a:ext>
                </a:extLst>
              </p:cNvPr>
              <p:cNvSpPr>
                <a:spLocks noChangeArrowheads="1"/>
              </p:cNvSpPr>
              <p:nvPr userDrawn="1"/>
            </p:nvSpPr>
            <p:spPr bwMode="auto">
              <a:xfrm>
                <a:off x="5608638" y="5535613"/>
                <a:ext cx="5910262" cy="696912"/>
              </a:xfrm>
              <a:prstGeom prst="ellipse">
                <a:avLst/>
              </a:prstGeom>
              <a:solidFill>
                <a:srgbClr val="164B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任意多边形: 形状 9">
                <a:extLst>
                  <a:ext uri="{FF2B5EF4-FFF2-40B4-BE49-F238E27FC236}">
                    <a16:creationId xmlns:a16="http://schemas.microsoft.com/office/drawing/2014/main" id="{57F80867-92A4-A8B7-CC64-1B02222F8DCA}"/>
                  </a:ext>
                </a:extLst>
              </p:cNvPr>
              <p:cNvSpPr>
                <a:spLocks/>
              </p:cNvSpPr>
              <p:nvPr userDrawn="1"/>
            </p:nvSpPr>
            <p:spPr bwMode="auto">
              <a:xfrm>
                <a:off x="6194425" y="4333875"/>
                <a:ext cx="520700" cy="992187"/>
              </a:xfrm>
              <a:custGeom>
                <a:avLst/>
                <a:gdLst>
                  <a:gd name="T0" fmla="*/ 164 w 192"/>
                  <a:gd name="T1" fmla="*/ 365 h 365"/>
                  <a:gd name="T2" fmla="*/ 2 w 192"/>
                  <a:gd name="T3" fmla="*/ 0 h 365"/>
                  <a:gd name="T4" fmla="*/ 192 w 192"/>
                  <a:gd name="T5" fmla="*/ 193 h 365"/>
                  <a:gd name="T6" fmla="*/ 164 w 192"/>
                  <a:gd name="T7" fmla="*/ 365 h 365"/>
                </a:gdLst>
                <a:ahLst/>
                <a:cxnLst>
                  <a:cxn ang="0">
                    <a:pos x="T0" y="T1"/>
                  </a:cxn>
                  <a:cxn ang="0">
                    <a:pos x="T2" y="T3"/>
                  </a:cxn>
                  <a:cxn ang="0">
                    <a:pos x="T4" y="T5"/>
                  </a:cxn>
                  <a:cxn ang="0">
                    <a:pos x="T6" y="T7"/>
                  </a:cxn>
                </a:cxnLst>
                <a:rect l="0" t="0" r="r" b="b"/>
                <a:pathLst>
                  <a:path w="192" h="365">
                    <a:moveTo>
                      <a:pt x="164" y="365"/>
                    </a:moveTo>
                    <a:cubicBezTo>
                      <a:pt x="164" y="365"/>
                      <a:pt x="0" y="97"/>
                      <a:pt x="2" y="0"/>
                    </a:cubicBezTo>
                    <a:cubicBezTo>
                      <a:pt x="2" y="0"/>
                      <a:pt x="110" y="4"/>
                      <a:pt x="192" y="193"/>
                    </a:cubicBezTo>
                    <a:lnTo>
                      <a:pt x="164" y="365"/>
                    </a:lnTo>
                    <a:close/>
                  </a:path>
                </a:pathLst>
              </a:custGeom>
              <a:solidFill>
                <a:srgbClr val="124D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任意多边形: 形状 10">
                <a:extLst>
                  <a:ext uri="{FF2B5EF4-FFF2-40B4-BE49-F238E27FC236}">
                    <a16:creationId xmlns:a16="http://schemas.microsoft.com/office/drawing/2014/main" id="{D7EA579D-F3F0-338B-904D-D55E1026ADF9}"/>
                  </a:ext>
                </a:extLst>
              </p:cNvPr>
              <p:cNvSpPr>
                <a:spLocks/>
              </p:cNvSpPr>
              <p:nvPr userDrawn="1"/>
            </p:nvSpPr>
            <p:spPr bwMode="auto">
              <a:xfrm>
                <a:off x="5961063" y="4883150"/>
                <a:ext cx="725487" cy="587375"/>
              </a:xfrm>
              <a:custGeom>
                <a:avLst/>
                <a:gdLst>
                  <a:gd name="T0" fmla="*/ 183 w 267"/>
                  <a:gd name="T1" fmla="*/ 32 h 216"/>
                  <a:gd name="T2" fmla="*/ 0 w 267"/>
                  <a:gd name="T3" fmla="*/ 32 h 216"/>
                  <a:gd name="T4" fmla="*/ 267 w 267"/>
                  <a:gd name="T5" fmla="*/ 216 h 216"/>
                  <a:gd name="T6" fmla="*/ 245 w 267"/>
                  <a:gd name="T7" fmla="*/ 62 h 216"/>
                  <a:gd name="T8" fmla="*/ 183 w 267"/>
                  <a:gd name="T9" fmla="*/ 32 h 216"/>
                </a:gdLst>
                <a:ahLst/>
                <a:cxnLst>
                  <a:cxn ang="0">
                    <a:pos x="T0" y="T1"/>
                  </a:cxn>
                  <a:cxn ang="0">
                    <a:pos x="T2" y="T3"/>
                  </a:cxn>
                  <a:cxn ang="0">
                    <a:pos x="T4" y="T5"/>
                  </a:cxn>
                  <a:cxn ang="0">
                    <a:pos x="T6" y="T7"/>
                  </a:cxn>
                  <a:cxn ang="0">
                    <a:pos x="T8" y="T9"/>
                  </a:cxn>
                </a:cxnLst>
                <a:rect l="0" t="0" r="r" b="b"/>
                <a:pathLst>
                  <a:path w="267" h="216">
                    <a:moveTo>
                      <a:pt x="183" y="32"/>
                    </a:moveTo>
                    <a:cubicBezTo>
                      <a:pt x="183" y="32"/>
                      <a:pt x="79" y="0"/>
                      <a:pt x="0" y="32"/>
                    </a:cubicBezTo>
                    <a:cubicBezTo>
                      <a:pt x="0" y="32"/>
                      <a:pt x="114" y="162"/>
                      <a:pt x="267" y="216"/>
                    </a:cubicBezTo>
                    <a:cubicBezTo>
                      <a:pt x="245" y="62"/>
                      <a:pt x="245" y="62"/>
                      <a:pt x="245" y="62"/>
                    </a:cubicBezTo>
                    <a:lnTo>
                      <a:pt x="183" y="32"/>
                    </a:lnTo>
                    <a:close/>
                  </a:path>
                </a:pathLst>
              </a:custGeom>
              <a:solidFill>
                <a:srgbClr val="1E5DD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矩形 11">
                <a:extLst>
                  <a:ext uri="{FF2B5EF4-FFF2-40B4-BE49-F238E27FC236}">
                    <a16:creationId xmlns:a16="http://schemas.microsoft.com/office/drawing/2014/main" id="{7B9D8F78-2F4B-2EC6-B386-1951123A885D}"/>
                  </a:ext>
                </a:extLst>
              </p:cNvPr>
              <p:cNvSpPr>
                <a:spLocks noChangeArrowheads="1"/>
              </p:cNvSpPr>
              <p:nvPr userDrawn="1"/>
            </p:nvSpPr>
            <p:spPr bwMode="auto">
              <a:xfrm>
                <a:off x="6338888" y="1852613"/>
                <a:ext cx="1362075" cy="1449387"/>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2">
                <a:extLst>
                  <a:ext uri="{FF2B5EF4-FFF2-40B4-BE49-F238E27FC236}">
                    <a16:creationId xmlns:a16="http://schemas.microsoft.com/office/drawing/2014/main" id="{167BE89B-C8B4-AE1E-6674-0D54E44A29FA}"/>
                  </a:ext>
                </a:extLst>
              </p:cNvPr>
              <p:cNvSpPr>
                <a:spLocks/>
              </p:cNvSpPr>
              <p:nvPr userDrawn="1"/>
            </p:nvSpPr>
            <p:spPr bwMode="auto">
              <a:xfrm>
                <a:off x="6577013" y="4692650"/>
                <a:ext cx="1211262" cy="354012"/>
              </a:xfrm>
              <a:custGeom>
                <a:avLst/>
                <a:gdLst>
                  <a:gd name="T0" fmla="*/ 763 w 763"/>
                  <a:gd name="T1" fmla="*/ 223 h 223"/>
                  <a:gd name="T2" fmla="*/ 0 w 763"/>
                  <a:gd name="T3" fmla="*/ 223 h 223"/>
                  <a:gd name="T4" fmla="*/ 24 w 763"/>
                  <a:gd name="T5" fmla="*/ 0 h 223"/>
                  <a:gd name="T6" fmla="*/ 763 w 763"/>
                  <a:gd name="T7" fmla="*/ 0 h 223"/>
                  <a:gd name="T8" fmla="*/ 763 w 763"/>
                  <a:gd name="T9" fmla="*/ 223 h 223"/>
                </a:gdLst>
                <a:ahLst/>
                <a:cxnLst>
                  <a:cxn ang="0">
                    <a:pos x="T0" y="T1"/>
                  </a:cxn>
                  <a:cxn ang="0">
                    <a:pos x="T2" y="T3"/>
                  </a:cxn>
                  <a:cxn ang="0">
                    <a:pos x="T4" y="T5"/>
                  </a:cxn>
                  <a:cxn ang="0">
                    <a:pos x="T6" y="T7"/>
                  </a:cxn>
                  <a:cxn ang="0">
                    <a:pos x="T8" y="T9"/>
                  </a:cxn>
                </a:cxnLst>
                <a:rect l="0" t="0" r="r" b="b"/>
                <a:pathLst>
                  <a:path w="763" h="223">
                    <a:moveTo>
                      <a:pt x="763" y="223"/>
                    </a:moveTo>
                    <a:lnTo>
                      <a:pt x="0" y="223"/>
                    </a:lnTo>
                    <a:lnTo>
                      <a:pt x="24" y="0"/>
                    </a:lnTo>
                    <a:lnTo>
                      <a:pt x="763" y="0"/>
                    </a:lnTo>
                    <a:lnTo>
                      <a:pt x="763" y="223"/>
                    </a:ln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a:extLst>
                  <a:ext uri="{FF2B5EF4-FFF2-40B4-BE49-F238E27FC236}">
                    <a16:creationId xmlns:a16="http://schemas.microsoft.com/office/drawing/2014/main" id="{21868B5A-A5A1-F7C8-0C7E-9C925814E3AC}"/>
                  </a:ext>
                </a:extLst>
              </p:cNvPr>
              <p:cNvSpPr>
                <a:spLocks noChangeArrowheads="1"/>
              </p:cNvSpPr>
              <p:nvPr userDrawn="1"/>
            </p:nvSpPr>
            <p:spPr bwMode="auto">
              <a:xfrm>
                <a:off x="6650038" y="5046663"/>
                <a:ext cx="1138237" cy="654050"/>
              </a:xfrm>
              <a:prstGeom prst="rect">
                <a:avLst/>
              </a:prstGeom>
              <a:solidFill>
                <a:srgbClr val="95E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a:extLst>
                  <a:ext uri="{FF2B5EF4-FFF2-40B4-BE49-F238E27FC236}">
                    <a16:creationId xmlns:a16="http://schemas.microsoft.com/office/drawing/2014/main" id="{2E9E954C-817C-F7D2-97F1-4E0184E6F3A7}"/>
                  </a:ext>
                </a:extLst>
              </p:cNvPr>
              <p:cNvSpPr>
                <a:spLocks/>
              </p:cNvSpPr>
              <p:nvPr userDrawn="1"/>
            </p:nvSpPr>
            <p:spPr bwMode="auto">
              <a:xfrm>
                <a:off x="7288213" y="5472113"/>
                <a:ext cx="296862" cy="68262"/>
              </a:xfrm>
              <a:custGeom>
                <a:avLst/>
                <a:gdLst>
                  <a:gd name="T0" fmla="*/ 97 w 109"/>
                  <a:gd name="T1" fmla="*/ 25 h 25"/>
                  <a:gd name="T2" fmla="*/ 12 w 109"/>
                  <a:gd name="T3" fmla="*/ 25 h 25"/>
                  <a:gd name="T4" fmla="*/ 0 w 109"/>
                  <a:gd name="T5" fmla="*/ 13 h 25"/>
                  <a:gd name="T6" fmla="*/ 0 w 109"/>
                  <a:gd name="T7" fmla="*/ 13 h 25"/>
                  <a:gd name="T8" fmla="*/ 12 w 109"/>
                  <a:gd name="T9" fmla="*/ 0 h 25"/>
                  <a:gd name="T10" fmla="*/ 97 w 109"/>
                  <a:gd name="T11" fmla="*/ 0 h 25"/>
                  <a:gd name="T12" fmla="*/ 109 w 109"/>
                  <a:gd name="T13" fmla="*/ 13 h 25"/>
                  <a:gd name="T14" fmla="*/ 109 w 109"/>
                  <a:gd name="T15" fmla="*/ 13 h 25"/>
                  <a:gd name="T16" fmla="*/ 97 w 109"/>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25">
                    <a:moveTo>
                      <a:pt x="97" y="25"/>
                    </a:moveTo>
                    <a:cubicBezTo>
                      <a:pt x="12" y="25"/>
                      <a:pt x="12" y="25"/>
                      <a:pt x="12" y="25"/>
                    </a:cubicBezTo>
                    <a:cubicBezTo>
                      <a:pt x="5" y="25"/>
                      <a:pt x="0" y="19"/>
                      <a:pt x="0" y="13"/>
                    </a:cubicBezTo>
                    <a:cubicBezTo>
                      <a:pt x="0" y="13"/>
                      <a:pt x="0" y="13"/>
                      <a:pt x="0" y="13"/>
                    </a:cubicBezTo>
                    <a:cubicBezTo>
                      <a:pt x="0" y="6"/>
                      <a:pt x="5" y="0"/>
                      <a:pt x="12" y="0"/>
                    </a:cubicBezTo>
                    <a:cubicBezTo>
                      <a:pt x="97" y="0"/>
                      <a:pt x="97" y="0"/>
                      <a:pt x="97" y="0"/>
                    </a:cubicBezTo>
                    <a:cubicBezTo>
                      <a:pt x="104" y="0"/>
                      <a:pt x="109" y="6"/>
                      <a:pt x="109" y="13"/>
                    </a:cubicBezTo>
                    <a:cubicBezTo>
                      <a:pt x="109" y="13"/>
                      <a:pt x="109" y="13"/>
                      <a:pt x="109" y="13"/>
                    </a:cubicBezTo>
                    <a:cubicBezTo>
                      <a:pt x="109" y="19"/>
                      <a:pt x="104" y="25"/>
                      <a:pt x="97" y="25"/>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形状 15">
                <a:extLst>
                  <a:ext uri="{FF2B5EF4-FFF2-40B4-BE49-F238E27FC236}">
                    <a16:creationId xmlns:a16="http://schemas.microsoft.com/office/drawing/2014/main" id="{C054225A-6561-0927-158E-C562F920E1A3}"/>
                  </a:ext>
                </a:extLst>
              </p:cNvPr>
              <p:cNvSpPr>
                <a:spLocks/>
              </p:cNvSpPr>
              <p:nvPr userDrawn="1"/>
            </p:nvSpPr>
            <p:spPr bwMode="auto">
              <a:xfrm>
                <a:off x="7183438" y="5575300"/>
                <a:ext cx="401637" cy="65087"/>
              </a:xfrm>
              <a:custGeom>
                <a:avLst/>
                <a:gdLst>
                  <a:gd name="T0" fmla="*/ 136 w 148"/>
                  <a:gd name="T1" fmla="*/ 24 h 24"/>
                  <a:gd name="T2" fmla="*/ 12 w 148"/>
                  <a:gd name="T3" fmla="*/ 24 h 24"/>
                  <a:gd name="T4" fmla="*/ 0 w 148"/>
                  <a:gd name="T5" fmla="*/ 12 h 24"/>
                  <a:gd name="T6" fmla="*/ 0 w 148"/>
                  <a:gd name="T7" fmla="*/ 12 h 24"/>
                  <a:gd name="T8" fmla="*/ 12 w 148"/>
                  <a:gd name="T9" fmla="*/ 0 h 24"/>
                  <a:gd name="T10" fmla="*/ 136 w 148"/>
                  <a:gd name="T11" fmla="*/ 0 h 24"/>
                  <a:gd name="T12" fmla="*/ 148 w 148"/>
                  <a:gd name="T13" fmla="*/ 12 h 24"/>
                  <a:gd name="T14" fmla="*/ 148 w 148"/>
                  <a:gd name="T15" fmla="*/ 12 h 24"/>
                  <a:gd name="T16" fmla="*/ 136 w 14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4">
                    <a:moveTo>
                      <a:pt x="136" y="24"/>
                    </a:moveTo>
                    <a:cubicBezTo>
                      <a:pt x="12" y="24"/>
                      <a:pt x="12" y="24"/>
                      <a:pt x="12" y="24"/>
                    </a:cubicBezTo>
                    <a:cubicBezTo>
                      <a:pt x="6" y="24"/>
                      <a:pt x="0" y="19"/>
                      <a:pt x="0" y="12"/>
                    </a:cubicBezTo>
                    <a:cubicBezTo>
                      <a:pt x="0" y="12"/>
                      <a:pt x="0" y="12"/>
                      <a:pt x="0" y="12"/>
                    </a:cubicBezTo>
                    <a:cubicBezTo>
                      <a:pt x="0" y="5"/>
                      <a:pt x="6" y="0"/>
                      <a:pt x="12" y="0"/>
                    </a:cubicBezTo>
                    <a:cubicBezTo>
                      <a:pt x="136" y="0"/>
                      <a:pt x="136" y="0"/>
                      <a:pt x="136" y="0"/>
                    </a:cubicBezTo>
                    <a:cubicBezTo>
                      <a:pt x="143" y="0"/>
                      <a:pt x="148" y="5"/>
                      <a:pt x="148" y="12"/>
                    </a:cubicBezTo>
                    <a:cubicBezTo>
                      <a:pt x="148" y="12"/>
                      <a:pt x="148" y="12"/>
                      <a:pt x="148" y="12"/>
                    </a:cubicBezTo>
                    <a:cubicBezTo>
                      <a:pt x="148" y="19"/>
                      <a:pt x="143" y="24"/>
                      <a:pt x="136" y="24"/>
                    </a:cubicBezTo>
                    <a:close/>
                  </a:path>
                </a:pathLst>
              </a:custGeom>
              <a:solidFill>
                <a:srgbClr val="B5F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形状 16">
                <a:extLst>
                  <a:ext uri="{FF2B5EF4-FFF2-40B4-BE49-F238E27FC236}">
                    <a16:creationId xmlns:a16="http://schemas.microsoft.com/office/drawing/2014/main" id="{7770F305-481D-E580-E3E6-861D06FD41D0}"/>
                  </a:ext>
                </a:extLst>
              </p:cNvPr>
              <p:cNvSpPr>
                <a:spLocks/>
              </p:cNvSpPr>
              <p:nvPr userDrawn="1"/>
            </p:nvSpPr>
            <p:spPr bwMode="auto">
              <a:xfrm>
                <a:off x="6492875" y="4691063"/>
                <a:ext cx="147637" cy="341312"/>
              </a:xfrm>
              <a:custGeom>
                <a:avLst/>
                <a:gdLst>
                  <a:gd name="T0" fmla="*/ 7 w 54"/>
                  <a:gd name="T1" fmla="*/ 126 h 126"/>
                  <a:gd name="T2" fmla="*/ 5 w 54"/>
                  <a:gd name="T3" fmla="*/ 126 h 126"/>
                  <a:gd name="T4" fmla="*/ 1 w 54"/>
                  <a:gd name="T5" fmla="*/ 118 h 126"/>
                  <a:gd name="T6" fmla="*/ 41 w 54"/>
                  <a:gd name="T7" fmla="*/ 4 h 126"/>
                  <a:gd name="T8" fmla="*/ 49 w 54"/>
                  <a:gd name="T9" fmla="*/ 1 h 126"/>
                  <a:gd name="T10" fmla="*/ 53 w 54"/>
                  <a:gd name="T11" fmla="*/ 8 h 126"/>
                  <a:gd name="T12" fmla="*/ 13 w 54"/>
                  <a:gd name="T13" fmla="*/ 122 h 126"/>
                  <a:gd name="T14" fmla="*/ 7 w 54"/>
                  <a:gd name="T15" fmla="*/ 126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26">
                    <a:moveTo>
                      <a:pt x="7" y="126"/>
                    </a:moveTo>
                    <a:cubicBezTo>
                      <a:pt x="6" y="126"/>
                      <a:pt x="6" y="126"/>
                      <a:pt x="5" y="126"/>
                    </a:cubicBezTo>
                    <a:cubicBezTo>
                      <a:pt x="2" y="125"/>
                      <a:pt x="0" y="121"/>
                      <a:pt x="1" y="118"/>
                    </a:cubicBezTo>
                    <a:cubicBezTo>
                      <a:pt x="41" y="4"/>
                      <a:pt x="41" y="4"/>
                      <a:pt x="41" y="4"/>
                    </a:cubicBezTo>
                    <a:cubicBezTo>
                      <a:pt x="42" y="1"/>
                      <a:pt x="46" y="0"/>
                      <a:pt x="49" y="1"/>
                    </a:cubicBezTo>
                    <a:cubicBezTo>
                      <a:pt x="52" y="2"/>
                      <a:pt x="54" y="5"/>
                      <a:pt x="53" y="8"/>
                    </a:cubicBezTo>
                    <a:cubicBezTo>
                      <a:pt x="13" y="122"/>
                      <a:pt x="13" y="122"/>
                      <a:pt x="13" y="122"/>
                    </a:cubicBezTo>
                    <a:cubicBezTo>
                      <a:pt x="12" y="125"/>
                      <a:pt x="10" y="126"/>
                      <a:pt x="7" y="126"/>
                    </a:cubicBezTo>
                    <a:close/>
                  </a:path>
                </a:pathLst>
              </a:custGeom>
              <a:solidFill>
                <a:srgbClr val="BDF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矩形 17">
                <a:extLst>
                  <a:ext uri="{FF2B5EF4-FFF2-40B4-BE49-F238E27FC236}">
                    <a16:creationId xmlns:a16="http://schemas.microsoft.com/office/drawing/2014/main" id="{9BE8A552-9509-90DA-7E3C-420D1D0E4BA3}"/>
                  </a:ext>
                </a:extLst>
              </p:cNvPr>
              <p:cNvSpPr>
                <a:spLocks noChangeArrowheads="1"/>
              </p:cNvSpPr>
              <p:nvPr userDrawn="1"/>
            </p:nvSpPr>
            <p:spPr bwMode="auto">
              <a:xfrm>
                <a:off x="6805613" y="5318125"/>
                <a:ext cx="222250" cy="385762"/>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矩形 18">
                <a:extLst>
                  <a:ext uri="{FF2B5EF4-FFF2-40B4-BE49-F238E27FC236}">
                    <a16:creationId xmlns:a16="http://schemas.microsoft.com/office/drawing/2014/main" id="{C9E4EC20-C318-0000-772D-49D3EEC5E8EE}"/>
                  </a:ext>
                </a:extLst>
              </p:cNvPr>
              <p:cNvSpPr>
                <a:spLocks noChangeArrowheads="1"/>
              </p:cNvSpPr>
              <p:nvPr userDrawn="1"/>
            </p:nvSpPr>
            <p:spPr bwMode="auto">
              <a:xfrm>
                <a:off x="6650038" y="5046663"/>
                <a:ext cx="1138237" cy="58737"/>
              </a:xfrm>
              <a:prstGeom prst="rect">
                <a:avLst/>
              </a:prstGeom>
              <a:solidFill>
                <a:srgbClr val="77D0A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矩形 19">
                <a:extLst>
                  <a:ext uri="{FF2B5EF4-FFF2-40B4-BE49-F238E27FC236}">
                    <a16:creationId xmlns:a16="http://schemas.microsoft.com/office/drawing/2014/main" id="{58B5C52B-DAFB-AB31-FDC6-05FDDF0B8C10}"/>
                  </a:ext>
                </a:extLst>
              </p:cNvPr>
              <p:cNvSpPr>
                <a:spLocks noChangeArrowheads="1"/>
              </p:cNvSpPr>
              <p:nvPr userDrawn="1"/>
            </p:nvSpPr>
            <p:spPr bwMode="auto">
              <a:xfrm>
                <a:off x="6316663" y="5307013"/>
                <a:ext cx="615950" cy="168275"/>
              </a:xfrm>
              <a:prstGeom prst="rect">
                <a:avLst/>
              </a:prstGeom>
              <a:solidFill>
                <a:srgbClr val="8CB2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矩形 20">
                <a:extLst>
                  <a:ext uri="{FF2B5EF4-FFF2-40B4-BE49-F238E27FC236}">
                    <a16:creationId xmlns:a16="http://schemas.microsoft.com/office/drawing/2014/main" id="{0804E2D2-CD00-4033-67BD-A8EABF16CE62}"/>
                  </a:ext>
                </a:extLst>
              </p:cNvPr>
              <p:cNvSpPr>
                <a:spLocks noChangeArrowheads="1"/>
              </p:cNvSpPr>
              <p:nvPr userDrawn="1"/>
            </p:nvSpPr>
            <p:spPr bwMode="auto">
              <a:xfrm>
                <a:off x="6338888" y="5472113"/>
                <a:ext cx="574675" cy="271462"/>
              </a:xfrm>
              <a:prstGeom prst="rect">
                <a:avLst/>
              </a:prstGeom>
              <a:solidFill>
                <a:srgbClr val="73A0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矩形 21">
                <a:extLst>
                  <a:ext uri="{FF2B5EF4-FFF2-40B4-BE49-F238E27FC236}">
                    <a16:creationId xmlns:a16="http://schemas.microsoft.com/office/drawing/2014/main" id="{F9B251FE-6E08-A735-7A9D-A19282FE6BFA}"/>
                  </a:ext>
                </a:extLst>
              </p:cNvPr>
              <p:cNvSpPr>
                <a:spLocks noChangeArrowheads="1"/>
              </p:cNvSpPr>
              <p:nvPr userDrawn="1"/>
            </p:nvSpPr>
            <p:spPr bwMode="auto">
              <a:xfrm>
                <a:off x="6338888" y="5472113"/>
                <a:ext cx="574675" cy="49212"/>
              </a:xfrm>
              <a:prstGeom prst="rect">
                <a:avLst/>
              </a:prstGeom>
              <a:solidFill>
                <a:srgbClr val="6994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矩形 22">
                <a:extLst>
                  <a:ext uri="{FF2B5EF4-FFF2-40B4-BE49-F238E27FC236}">
                    <a16:creationId xmlns:a16="http://schemas.microsoft.com/office/drawing/2014/main" id="{2EC35ADD-8AAE-009E-7B0F-852105F77359}"/>
                  </a:ext>
                </a:extLst>
              </p:cNvPr>
              <p:cNvSpPr>
                <a:spLocks noChangeArrowheads="1"/>
              </p:cNvSpPr>
              <p:nvPr userDrawn="1"/>
            </p:nvSpPr>
            <p:spPr bwMode="auto">
              <a:xfrm>
                <a:off x="7943850" y="1460500"/>
                <a:ext cx="795337" cy="104616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任意多边形: 形状 23">
                <a:extLst>
                  <a:ext uri="{FF2B5EF4-FFF2-40B4-BE49-F238E27FC236}">
                    <a16:creationId xmlns:a16="http://schemas.microsoft.com/office/drawing/2014/main" id="{EF463FA6-494E-C06D-571C-84C24C9778F9}"/>
                  </a:ext>
                </a:extLst>
              </p:cNvPr>
              <p:cNvSpPr>
                <a:spLocks/>
              </p:cNvSpPr>
              <p:nvPr userDrawn="1"/>
            </p:nvSpPr>
            <p:spPr bwMode="auto">
              <a:xfrm>
                <a:off x="7718425" y="3957638"/>
                <a:ext cx="2847975" cy="1824037"/>
              </a:xfrm>
              <a:custGeom>
                <a:avLst/>
                <a:gdLst>
                  <a:gd name="T0" fmla="*/ 1031 w 1049"/>
                  <a:gd name="T1" fmla="*/ 672 h 672"/>
                  <a:gd name="T2" fmla="*/ 18 w 1049"/>
                  <a:gd name="T3" fmla="*/ 672 h 672"/>
                  <a:gd name="T4" fmla="*/ 0 w 1049"/>
                  <a:gd name="T5" fmla="*/ 654 h 672"/>
                  <a:gd name="T6" fmla="*/ 0 w 1049"/>
                  <a:gd name="T7" fmla="*/ 18 h 672"/>
                  <a:gd name="T8" fmla="*/ 18 w 1049"/>
                  <a:gd name="T9" fmla="*/ 0 h 672"/>
                  <a:gd name="T10" fmla="*/ 1031 w 1049"/>
                  <a:gd name="T11" fmla="*/ 0 h 672"/>
                  <a:gd name="T12" fmla="*/ 1049 w 1049"/>
                  <a:gd name="T13" fmla="*/ 18 h 672"/>
                  <a:gd name="T14" fmla="*/ 1049 w 1049"/>
                  <a:gd name="T15" fmla="*/ 654 h 672"/>
                  <a:gd name="T16" fmla="*/ 1031 w 1049"/>
                  <a:gd name="T17" fmla="*/ 67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9" h="672">
                    <a:moveTo>
                      <a:pt x="1031" y="672"/>
                    </a:moveTo>
                    <a:cubicBezTo>
                      <a:pt x="18" y="672"/>
                      <a:pt x="18" y="672"/>
                      <a:pt x="18" y="672"/>
                    </a:cubicBezTo>
                    <a:cubicBezTo>
                      <a:pt x="8" y="672"/>
                      <a:pt x="0" y="664"/>
                      <a:pt x="0" y="654"/>
                    </a:cubicBezTo>
                    <a:cubicBezTo>
                      <a:pt x="0" y="18"/>
                      <a:pt x="0" y="18"/>
                      <a:pt x="0" y="18"/>
                    </a:cubicBezTo>
                    <a:cubicBezTo>
                      <a:pt x="0" y="8"/>
                      <a:pt x="8" y="0"/>
                      <a:pt x="18" y="0"/>
                    </a:cubicBezTo>
                    <a:cubicBezTo>
                      <a:pt x="1031" y="0"/>
                      <a:pt x="1031" y="0"/>
                      <a:pt x="1031" y="0"/>
                    </a:cubicBezTo>
                    <a:cubicBezTo>
                      <a:pt x="1041" y="0"/>
                      <a:pt x="1049" y="8"/>
                      <a:pt x="1049" y="18"/>
                    </a:cubicBezTo>
                    <a:cubicBezTo>
                      <a:pt x="1049" y="654"/>
                      <a:pt x="1049" y="654"/>
                      <a:pt x="1049" y="654"/>
                    </a:cubicBezTo>
                    <a:cubicBezTo>
                      <a:pt x="1049" y="664"/>
                      <a:pt x="1041" y="672"/>
                      <a:pt x="1031" y="672"/>
                    </a:cubicBezTo>
                    <a:close/>
                  </a:path>
                </a:pathLst>
              </a:custGeom>
              <a:solidFill>
                <a:srgbClr val="77A3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a:extLst>
                  <a:ext uri="{FF2B5EF4-FFF2-40B4-BE49-F238E27FC236}">
                    <a16:creationId xmlns:a16="http://schemas.microsoft.com/office/drawing/2014/main" id="{E1F14B18-8429-E3A6-0BD5-2BF18922B527}"/>
                  </a:ext>
                </a:extLst>
              </p:cNvPr>
              <p:cNvSpPr>
                <a:spLocks noChangeArrowheads="1"/>
              </p:cNvSpPr>
              <p:nvPr userDrawn="1"/>
            </p:nvSpPr>
            <p:spPr bwMode="auto">
              <a:xfrm>
                <a:off x="7867650" y="4071938"/>
                <a:ext cx="1392237" cy="433387"/>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任意多边形: 形状 25">
                <a:extLst>
                  <a:ext uri="{FF2B5EF4-FFF2-40B4-BE49-F238E27FC236}">
                    <a16:creationId xmlns:a16="http://schemas.microsoft.com/office/drawing/2014/main" id="{722B3CAE-D24F-8195-3406-ABD1E8488528}"/>
                  </a:ext>
                </a:extLst>
              </p:cNvPr>
              <p:cNvSpPr>
                <a:spLocks/>
              </p:cNvSpPr>
              <p:nvPr userDrawn="1"/>
            </p:nvSpPr>
            <p:spPr bwMode="auto">
              <a:xfrm>
                <a:off x="8350250" y="4248150"/>
                <a:ext cx="427037" cy="77787"/>
              </a:xfrm>
              <a:custGeom>
                <a:avLst/>
                <a:gdLst>
                  <a:gd name="T0" fmla="*/ 142 w 157"/>
                  <a:gd name="T1" fmla="*/ 29 h 29"/>
                  <a:gd name="T2" fmla="*/ 15 w 157"/>
                  <a:gd name="T3" fmla="*/ 29 h 29"/>
                  <a:gd name="T4" fmla="*/ 0 w 157"/>
                  <a:gd name="T5" fmla="*/ 15 h 29"/>
                  <a:gd name="T6" fmla="*/ 0 w 157"/>
                  <a:gd name="T7" fmla="*/ 15 h 29"/>
                  <a:gd name="T8" fmla="*/ 15 w 157"/>
                  <a:gd name="T9" fmla="*/ 0 h 29"/>
                  <a:gd name="T10" fmla="*/ 142 w 157"/>
                  <a:gd name="T11" fmla="*/ 0 h 29"/>
                  <a:gd name="T12" fmla="*/ 157 w 157"/>
                  <a:gd name="T13" fmla="*/ 15 h 29"/>
                  <a:gd name="T14" fmla="*/ 157 w 157"/>
                  <a:gd name="T15" fmla="*/ 15 h 29"/>
                  <a:gd name="T16" fmla="*/ 142 w 157"/>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9">
                    <a:moveTo>
                      <a:pt x="142" y="29"/>
                    </a:moveTo>
                    <a:cubicBezTo>
                      <a:pt x="15" y="29"/>
                      <a:pt x="15" y="29"/>
                      <a:pt x="15" y="29"/>
                    </a:cubicBezTo>
                    <a:cubicBezTo>
                      <a:pt x="7" y="29"/>
                      <a:pt x="0" y="23"/>
                      <a:pt x="0" y="15"/>
                    </a:cubicBezTo>
                    <a:cubicBezTo>
                      <a:pt x="0" y="15"/>
                      <a:pt x="0" y="15"/>
                      <a:pt x="0" y="15"/>
                    </a:cubicBezTo>
                    <a:cubicBezTo>
                      <a:pt x="0" y="6"/>
                      <a:pt x="7" y="0"/>
                      <a:pt x="15" y="0"/>
                    </a:cubicBezTo>
                    <a:cubicBezTo>
                      <a:pt x="142" y="0"/>
                      <a:pt x="142" y="0"/>
                      <a:pt x="142" y="0"/>
                    </a:cubicBezTo>
                    <a:cubicBezTo>
                      <a:pt x="150" y="0"/>
                      <a:pt x="157" y="6"/>
                      <a:pt x="157" y="15"/>
                    </a:cubicBezTo>
                    <a:cubicBezTo>
                      <a:pt x="157" y="15"/>
                      <a:pt x="157" y="15"/>
                      <a:pt x="157" y="15"/>
                    </a:cubicBezTo>
                    <a:cubicBezTo>
                      <a:pt x="157" y="23"/>
                      <a:pt x="150" y="29"/>
                      <a:pt x="142" y="29"/>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矩形 26">
                <a:extLst>
                  <a:ext uri="{FF2B5EF4-FFF2-40B4-BE49-F238E27FC236}">
                    <a16:creationId xmlns:a16="http://schemas.microsoft.com/office/drawing/2014/main" id="{F17093D1-874C-DDE6-F805-42CCB0EBB4B3}"/>
                  </a:ext>
                </a:extLst>
              </p:cNvPr>
              <p:cNvSpPr>
                <a:spLocks noChangeArrowheads="1"/>
              </p:cNvSpPr>
              <p:nvPr userDrawn="1"/>
            </p:nvSpPr>
            <p:spPr bwMode="auto">
              <a:xfrm>
                <a:off x="7867650" y="4638675"/>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任意多边形: 形状 27">
                <a:extLst>
                  <a:ext uri="{FF2B5EF4-FFF2-40B4-BE49-F238E27FC236}">
                    <a16:creationId xmlns:a16="http://schemas.microsoft.com/office/drawing/2014/main" id="{E5D71A92-48F2-8D84-3268-F0C098D3482E}"/>
                  </a:ext>
                </a:extLst>
              </p:cNvPr>
              <p:cNvSpPr>
                <a:spLocks/>
              </p:cNvSpPr>
              <p:nvPr userDrawn="1"/>
            </p:nvSpPr>
            <p:spPr bwMode="auto">
              <a:xfrm>
                <a:off x="8350250" y="4814888"/>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4"/>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4"/>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矩形 28">
                <a:extLst>
                  <a:ext uri="{FF2B5EF4-FFF2-40B4-BE49-F238E27FC236}">
                    <a16:creationId xmlns:a16="http://schemas.microsoft.com/office/drawing/2014/main" id="{1D40663E-C001-7008-1B51-473AED66DE19}"/>
                  </a:ext>
                </a:extLst>
              </p:cNvPr>
              <p:cNvSpPr>
                <a:spLocks noChangeArrowheads="1"/>
              </p:cNvSpPr>
              <p:nvPr userDrawn="1"/>
            </p:nvSpPr>
            <p:spPr bwMode="auto">
              <a:xfrm>
                <a:off x="7867650" y="5211763"/>
                <a:ext cx="1392237" cy="434975"/>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形状 29">
                <a:extLst>
                  <a:ext uri="{FF2B5EF4-FFF2-40B4-BE49-F238E27FC236}">
                    <a16:creationId xmlns:a16="http://schemas.microsoft.com/office/drawing/2014/main" id="{EBF3E163-1FF6-82B7-4807-E86E1EFB0B8F}"/>
                  </a:ext>
                </a:extLst>
              </p:cNvPr>
              <p:cNvSpPr>
                <a:spLocks/>
              </p:cNvSpPr>
              <p:nvPr userDrawn="1"/>
            </p:nvSpPr>
            <p:spPr bwMode="auto">
              <a:xfrm>
                <a:off x="8350250" y="5387975"/>
                <a:ext cx="427037" cy="82550"/>
              </a:xfrm>
              <a:custGeom>
                <a:avLst/>
                <a:gdLst>
                  <a:gd name="T0" fmla="*/ 142 w 157"/>
                  <a:gd name="T1" fmla="*/ 30 h 30"/>
                  <a:gd name="T2" fmla="*/ 15 w 157"/>
                  <a:gd name="T3" fmla="*/ 30 h 30"/>
                  <a:gd name="T4" fmla="*/ 0 w 157"/>
                  <a:gd name="T5" fmla="*/ 15 h 30"/>
                  <a:gd name="T6" fmla="*/ 0 w 157"/>
                  <a:gd name="T7" fmla="*/ 15 h 30"/>
                  <a:gd name="T8" fmla="*/ 15 w 157"/>
                  <a:gd name="T9" fmla="*/ 0 h 30"/>
                  <a:gd name="T10" fmla="*/ 142 w 157"/>
                  <a:gd name="T11" fmla="*/ 0 h 30"/>
                  <a:gd name="T12" fmla="*/ 157 w 157"/>
                  <a:gd name="T13" fmla="*/ 15 h 30"/>
                  <a:gd name="T14" fmla="*/ 157 w 157"/>
                  <a:gd name="T15" fmla="*/ 15 h 30"/>
                  <a:gd name="T16" fmla="*/ 142 w 157"/>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30">
                    <a:moveTo>
                      <a:pt x="142" y="30"/>
                    </a:moveTo>
                    <a:cubicBezTo>
                      <a:pt x="15" y="30"/>
                      <a:pt x="15" y="30"/>
                      <a:pt x="15" y="30"/>
                    </a:cubicBezTo>
                    <a:cubicBezTo>
                      <a:pt x="7" y="30"/>
                      <a:pt x="0" y="23"/>
                      <a:pt x="0" y="15"/>
                    </a:cubicBezTo>
                    <a:cubicBezTo>
                      <a:pt x="0" y="15"/>
                      <a:pt x="0" y="15"/>
                      <a:pt x="0" y="15"/>
                    </a:cubicBezTo>
                    <a:cubicBezTo>
                      <a:pt x="0" y="7"/>
                      <a:pt x="7" y="0"/>
                      <a:pt x="15" y="0"/>
                    </a:cubicBezTo>
                    <a:cubicBezTo>
                      <a:pt x="142" y="0"/>
                      <a:pt x="142" y="0"/>
                      <a:pt x="142" y="0"/>
                    </a:cubicBezTo>
                    <a:cubicBezTo>
                      <a:pt x="150" y="0"/>
                      <a:pt x="157" y="7"/>
                      <a:pt x="157" y="15"/>
                    </a:cubicBezTo>
                    <a:cubicBezTo>
                      <a:pt x="157" y="15"/>
                      <a:pt x="157" y="15"/>
                      <a:pt x="157" y="15"/>
                    </a:cubicBezTo>
                    <a:cubicBezTo>
                      <a:pt x="157" y="23"/>
                      <a:pt x="150" y="30"/>
                      <a:pt x="142" y="30"/>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矩形 30">
                <a:extLst>
                  <a:ext uri="{FF2B5EF4-FFF2-40B4-BE49-F238E27FC236}">
                    <a16:creationId xmlns:a16="http://schemas.microsoft.com/office/drawing/2014/main" id="{63EE7CFD-0277-C8C3-4AF7-DDC70CFB9FE2}"/>
                  </a:ext>
                </a:extLst>
              </p:cNvPr>
              <p:cNvSpPr>
                <a:spLocks noChangeArrowheads="1"/>
              </p:cNvSpPr>
              <p:nvPr userDrawn="1"/>
            </p:nvSpPr>
            <p:spPr bwMode="auto">
              <a:xfrm>
                <a:off x="9366250" y="4087813"/>
                <a:ext cx="1047750" cy="1541462"/>
              </a:xfrm>
              <a:prstGeom prst="rect">
                <a:avLst/>
              </a:prstGeom>
              <a:solidFill>
                <a:srgbClr val="8EB4F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31">
                <a:extLst>
                  <a:ext uri="{FF2B5EF4-FFF2-40B4-BE49-F238E27FC236}">
                    <a16:creationId xmlns:a16="http://schemas.microsoft.com/office/drawing/2014/main" id="{48AE071D-C6C3-1069-867C-20A5A0C56AFC}"/>
                  </a:ext>
                </a:extLst>
              </p:cNvPr>
              <p:cNvSpPr>
                <a:spLocks/>
              </p:cNvSpPr>
              <p:nvPr userDrawn="1"/>
            </p:nvSpPr>
            <p:spPr bwMode="auto">
              <a:xfrm>
                <a:off x="9471025" y="4692650"/>
                <a:ext cx="76200" cy="317500"/>
              </a:xfrm>
              <a:custGeom>
                <a:avLst/>
                <a:gdLst>
                  <a:gd name="T0" fmla="*/ 14 w 28"/>
                  <a:gd name="T1" fmla="*/ 117 h 117"/>
                  <a:gd name="T2" fmla="*/ 14 w 28"/>
                  <a:gd name="T3" fmla="*/ 117 h 117"/>
                  <a:gd name="T4" fmla="*/ 0 w 28"/>
                  <a:gd name="T5" fmla="*/ 103 h 117"/>
                  <a:gd name="T6" fmla="*/ 0 w 28"/>
                  <a:gd name="T7" fmla="*/ 13 h 117"/>
                  <a:gd name="T8" fmla="*/ 14 w 28"/>
                  <a:gd name="T9" fmla="*/ 0 h 117"/>
                  <a:gd name="T10" fmla="*/ 14 w 28"/>
                  <a:gd name="T11" fmla="*/ 0 h 117"/>
                  <a:gd name="T12" fmla="*/ 28 w 28"/>
                  <a:gd name="T13" fmla="*/ 13 h 117"/>
                  <a:gd name="T14" fmla="*/ 28 w 28"/>
                  <a:gd name="T15" fmla="*/ 103 h 117"/>
                  <a:gd name="T16" fmla="*/ 14 w 28"/>
                  <a:gd name="T1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17">
                    <a:moveTo>
                      <a:pt x="14" y="117"/>
                    </a:moveTo>
                    <a:cubicBezTo>
                      <a:pt x="14" y="117"/>
                      <a:pt x="14" y="117"/>
                      <a:pt x="14" y="117"/>
                    </a:cubicBezTo>
                    <a:cubicBezTo>
                      <a:pt x="7" y="117"/>
                      <a:pt x="0" y="110"/>
                      <a:pt x="0" y="103"/>
                    </a:cubicBezTo>
                    <a:cubicBezTo>
                      <a:pt x="0" y="13"/>
                      <a:pt x="0" y="13"/>
                      <a:pt x="0" y="13"/>
                    </a:cubicBezTo>
                    <a:cubicBezTo>
                      <a:pt x="0" y="6"/>
                      <a:pt x="7" y="0"/>
                      <a:pt x="14" y="0"/>
                    </a:cubicBezTo>
                    <a:cubicBezTo>
                      <a:pt x="14" y="0"/>
                      <a:pt x="14" y="0"/>
                      <a:pt x="14" y="0"/>
                    </a:cubicBezTo>
                    <a:cubicBezTo>
                      <a:pt x="21" y="0"/>
                      <a:pt x="28" y="6"/>
                      <a:pt x="28" y="13"/>
                    </a:cubicBezTo>
                    <a:cubicBezTo>
                      <a:pt x="28" y="103"/>
                      <a:pt x="28" y="103"/>
                      <a:pt x="28" y="103"/>
                    </a:cubicBezTo>
                    <a:cubicBezTo>
                      <a:pt x="28" y="110"/>
                      <a:pt x="21" y="117"/>
                      <a:pt x="14" y="117"/>
                    </a:cubicBezTo>
                    <a:close/>
                  </a:path>
                </a:pathLst>
              </a:custGeom>
              <a:solidFill>
                <a:srgbClr val="5387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形状 32">
                <a:extLst>
                  <a:ext uri="{FF2B5EF4-FFF2-40B4-BE49-F238E27FC236}">
                    <a16:creationId xmlns:a16="http://schemas.microsoft.com/office/drawing/2014/main" id="{0377FFC0-8B7F-B6F2-9303-5096B2EE0FC2}"/>
                  </a:ext>
                </a:extLst>
              </p:cNvPr>
              <p:cNvSpPr>
                <a:spLocks/>
              </p:cNvSpPr>
              <p:nvPr userDrawn="1"/>
            </p:nvSpPr>
            <p:spPr bwMode="auto">
              <a:xfrm>
                <a:off x="9645650" y="3405188"/>
                <a:ext cx="806450" cy="552450"/>
              </a:xfrm>
              <a:custGeom>
                <a:avLst/>
                <a:gdLst>
                  <a:gd name="T0" fmla="*/ 397 w 508"/>
                  <a:gd name="T1" fmla="*/ 0 h 348"/>
                  <a:gd name="T2" fmla="*/ 301 w 508"/>
                  <a:gd name="T3" fmla="*/ 115 h 348"/>
                  <a:gd name="T4" fmla="*/ 0 w 508"/>
                  <a:gd name="T5" fmla="*/ 115 h 348"/>
                  <a:gd name="T6" fmla="*/ 0 w 508"/>
                  <a:gd name="T7" fmla="*/ 348 h 348"/>
                  <a:gd name="T8" fmla="*/ 508 w 508"/>
                  <a:gd name="T9" fmla="*/ 348 h 348"/>
                  <a:gd name="T10" fmla="*/ 508 w 508"/>
                  <a:gd name="T11" fmla="*/ 142 h 348"/>
                  <a:gd name="T12" fmla="*/ 508 w 508"/>
                  <a:gd name="T13" fmla="*/ 115 h 348"/>
                  <a:gd name="T14" fmla="*/ 508 w 508"/>
                  <a:gd name="T15" fmla="*/ 0 h 348"/>
                  <a:gd name="T16" fmla="*/ 397 w 508"/>
                  <a:gd name="T1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8" h="348">
                    <a:moveTo>
                      <a:pt x="397" y="0"/>
                    </a:moveTo>
                    <a:lnTo>
                      <a:pt x="301" y="115"/>
                    </a:lnTo>
                    <a:lnTo>
                      <a:pt x="0" y="115"/>
                    </a:lnTo>
                    <a:lnTo>
                      <a:pt x="0" y="348"/>
                    </a:lnTo>
                    <a:lnTo>
                      <a:pt x="508" y="348"/>
                    </a:lnTo>
                    <a:lnTo>
                      <a:pt x="508" y="142"/>
                    </a:lnTo>
                    <a:lnTo>
                      <a:pt x="508" y="115"/>
                    </a:lnTo>
                    <a:lnTo>
                      <a:pt x="508" y="0"/>
                    </a:lnTo>
                    <a:lnTo>
                      <a:pt x="397" y="0"/>
                    </a:ln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矩形 33">
                <a:extLst>
                  <a:ext uri="{FF2B5EF4-FFF2-40B4-BE49-F238E27FC236}">
                    <a16:creationId xmlns:a16="http://schemas.microsoft.com/office/drawing/2014/main" id="{A0178B34-F027-1F4B-2CE4-03C3F7A01DD8}"/>
                  </a:ext>
                </a:extLst>
              </p:cNvPr>
              <p:cNvSpPr>
                <a:spLocks noChangeArrowheads="1"/>
              </p:cNvSpPr>
              <p:nvPr userDrawn="1"/>
            </p:nvSpPr>
            <p:spPr bwMode="auto">
              <a:xfrm>
                <a:off x="9707563" y="3321050"/>
                <a:ext cx="101600" cy="266700"/>
              </a:xfrm>
              <a:prstGeom prst="rect">
                <a:avLst/>
              </a:prstGeom>
              <a:solidFill>
                <a:srgbClr val="A6CA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矩形 34">
                <a:extLst>
                  <a:ext uri="{FF2B5EF4-FFF2-40B4-BE49-F238E27FC236}">
                    <a16:creationId xmlns:a16="http://schemas.microsoft.com/office/drawing/2014/main" id="{7C95CE1A-3F42-75CA-586D-810070CBCB5A}"/>
                  </a:ext>
                </a:extLst>
              </p:cNvPr>
              <p:cNvSpPr>
                <a:spLocks noChangeArrowheads="1"/>
              </p:cNvSpPr>
              <p:nvPr userDrawn="1"/>
            </p:nvSpPr>
            <p:spPr bwMode="auto">
              <a:xfrm>
                <a:off x="9809163" y="3321050"/>
                <a:ext cx="100012" cy="266700"/>
              </a:xfrm>
              <a:prstGeom prst="rect">
                <a:avLst/>
              </a:prstGeom>
              <a:solidFill>
                <a:srgbClr val="FFD17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任意多边形: 形状 35">
                <a:extLst>
                  <a:ext uri="{FF2B5EF4-FFF2-40B4-BE49-F238E27FC236}">
                    <a16:creationId xmlns:a16="http://schemas.microsoft.com/office/drawing/2014/main" id="{86B0FCBE-3431-2FA7-F3D6-3476E7A9DA80}"/>
                  </a:ext>
                </a:extLst>
              </p:cNvPr>
              <p:cNvSpPr>
                <a:spLocks/>
              </p:cNvSpPr>
              <p:nvPr userDrawn="1"/>
            </p:nvSpPr>
            <p:spPr bwMode="auto">
              <a:xfrm>
                <a:off x="9909175" y="3321050"/>
                <a:ext cx="203200" cy="266700"/>
              </a:xfrm>
              <a:custGeom>
                <a:avLst/>
                <a:gdLst>
                  <a:gd name="T0" fmla="*/ 128 w 128"/>
                  <a:gd name="T1" fmla="*/ 168 h 168"/>
                  <a:gd name="T2" fmla="*/ 66 w 128"/>
                  <a:gd name="T3" fmla="*/ 168 h 168"/>
                  <a:gd name="T4" fmla="*/ 0 w 128"/>
                  <a:gd name="T5" fmla="*/ 0 h 168"/>
                  <a:gd name="T6" fmla="*/ 61 w 128"/>
                  <a:gd name="T7" fmla="*/ 0 h 168"/>
                  <a:gd name="T8" fmla="*/ 128 w 128"/>
                  <a:gd name="T9" fmla="*/ 168 h 168"/>
                </a:gdLst>
                <a:ahLst/>
                <a:cxnLst>
                  <a:cxn ang="0">
                    <a:pos x="T0" y="T1"/>
                  </a:cxn>
                  <a:cxn ang="0">
                    <a:pos x="T2" y="T3"/>
                  </a:cxn>
                  <a:cxn ang="0">
                    <a:pos x="T4" y="T5"/>
                  </a:cxn>
                  <a:cxn ang="0">
                    <a:pos x="T6" y="T7"/>
                  </a:cxn>
                  <a:cxn ang="0">
                    <a:pos x="T8" y="T9"/>
                  </a:cxn>
                </a:cxnLst>
                <a:rect l="0" t="0" r="r" b="b"/>
                <a:pathLst>
                  <a:path w="128" h="168">
                    <a:moveTo>
                      <a:pt x="128" y="168"/>
                    </a:moveTo>
                    <a:lnTo>
                      <a:pt x="66" y="168"/>
                    </a:lnTo>
                    <a:lnTo>
                      <a:pt x="0" y="0"/>
                    </a:lnTo>
                    <a:lnTo>
                      <a:pt x="61" y="0"/>
                    </a:lnTo>
                    <a:lnTo>
                      <a:pt x="128" y="168"/>
                    </a:lnTo>
                    <a:close/>
                  </a:path>
                </a:pathLst>
              </a:custGeom>
              <a:solidFill>
                <a:srgbClr val="FF76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形状 36">
                <a:extLst>
                  <a:ext uri="{FF2B5EF4-FFF2-40B4-BE49-F238E27FC236}">
                    <a16:creationId xmlns:a16="http://schemas.microsoft.com/office/drawing/2014/main" id="{5EC82834-E12A-EBA1-C18F-ADD3366AA8D2}"/>
                  </a:ext>
                </a:extLst>
              </p:cNvPr>
              <p:cNvSpPr>
                <a:spLocks/>
              </p:cNvSpPr>
              <p:nvPr userDrawn="1"/>
            </p:nvSpPr>
            <p:spPr bwMode="auto">
              <a:xfrm>
                <a:off x="9577388" y="2108200"/>
                <a:ext cx="904875" cy="608012"/>
              </a:xfrm>
              <a:custGeom>
                <a:avLst/>
                <a:gdLst>
                  <a:gd name="T0" fmla="*/ 327 w 333"/>
                  <a:gd name="T1" fmla="*/ 224 h 224"/>
                  <a:gd name="T2" fmla="*/ 6 w 333"/>
                  <a:gd name="T3" fmla="*/ 224 h 224"/>
                  <a:gd name="T4" fmla="*/ 0 w 333"/>
                  <a:gd name="T5" fmla="*/ 218 h 224"/>
                  <a:gd name="T6" fmla="*/ 0 w 333"/>
                  <a:gd name="T7" fmla="*/ 6 h 224"/>
                  <a:gd name="T8" fmla="*/ 6 w 333"/>
                  <a:gd name="T9" fmla="*/ 0 h 224"/>
                  <a:gd name="T10" fmla="*/ 327 w 333"/>
                  <a:gd name="T11" fmla="*/ 0 h 224"/>
                  <a:gd name="T12" fmla="*/ 333 w 333"/>
                  <a:gd name="T13" fmla="*/ 6 h 224"/>
                  <a:gd name="T14" fmla="*/ 333 w 333"/>
                  <a:gd name="T15" fmla="*/ 218 h 224"/>
                  <a:gd name="T16" fmla="*/ 327 w 333"/>
                  <a:gd name="T17"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224">
                    <a:moveTo>
                      <a:pt x="327" y="224"/>
                    </a:moveTo>
                    <a:cubicBezTo>
                      <a:pt x="6" y="224"/>
                      <a:pt x="6" y="224"/>
                      <a:pt x="6" y="224"/>
                    </a:cubicBezTo>
                    <a:cubicBezTo>
                      <a:pt x="2" y="224"/>
                      <a:pt x="0" y="221"/>
                      <a:pt x="0" y="218"/>
                    </a:cubicBezTo>
                    <a:cubicBezTo>
                      <a:pt x="0" y="6"/>
                      <a:pt x="0" y="6"/>
                      <a:pt x="0" y="6"/>
                    </a:cubicBezTo>
                    <a:cubicBezTo>
                      <a:pt x="0" y="3"/>
                      <a:pt x="2" y="0"/>
                      <a:pt x="6" y="0"/>
                    </a:cubicBezTo>
                    <a:cubicBezTo>
                      <a:pt x="327" y="0"/>
                      <a:pt x="327" y="0"/>
                      <a:pt x="327" y="0"/>
                    </a:cubicBezTo>
                    <a:cubicBezTo>
                      <a:pt x="330" y="0"/>
                      <a:pt x="333" y="3"/>
                      <a:pt x="333" y="6"/>
                    </a:cubicBezTo>
                    <a:cubicBezTo>
                      <a:pt x="333" y="218"/>
                      <a:pt x="333" y="218"/>
                      <a:pt x="333" y="218"/>
                    </a:cubicBezTo>
                    <a:cubicBezTo>
                      <a:pt x="333" y="221"/>
                      <a:pt x="330" y="224"/>
                      <a:pt x="327" y="224"/>
                    </a:cubicBezTo>
                    <a:close/>
                  </a:path>
                </a:pathLst>
              </a:custGeom>
              <a:solidFill>
                <a:srgbClr val="1F55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矩形 37">
                <a:extLst>
                  <a:ext uri="{FF2B5EF4-FFF2-40B4-BE49-F238E27FC236}">
                    <a16:creationId xmlns:a16="http://schemas.microsoft.com/office/drawing/2014/main" id="{D987273F-4B05-8356-484D-442AD39C062D}"/>
                  </a:ext>
                </a:extLst>
              </p:cNvPr>
              <p:cNvSpPr>
                <a:spLocks noChangeArrowheads="1"/>
              </p:cNvSpPr>
              <p:nvPr userDrawn="1"/>
            </p:nvSpPr>
            <p:spPr bwMode="auto">
              <a:xfrm>
                <a:off x="10112375" y="3846513"/>
                <a:ext cx="260350" cy="6508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任意多边形: 形状 38">
                <a:extLst>
                  <a:ext uri="{FF2B5EF4-FFF2-40B4-BE49-F238E27FC236}">
                    <a16:creationId xmlns:a16="http://schemas.microsoft.com/office/drawing/2014/main" id="{C5A19E0C-FE27-69EF-A2DD-01BF8813BD81}"/>
                  </a:ext>
                </a:extLst>
              </p:cNvPr>
              <p:cNvSpPr>
                <a:spLocks/>
              </p:cNvSpPr>
              <p:nvPr userDrawn="1"/>
            </p:nvSpPr>
            <p:spPr bwMode="auto">
              <a:xfrm>
                <a:off x="8494713" y="5540375"/>
                <a:ext cx="157162" cy="198437"/>
              </a:xfrm>
              <a:custGeom>
                <a:avLst/>
                <a:gdLst>
                  <a:gd name="T0" fmla="*/ 2 w 58"/>
                  <a:gd name="T1" fmla="*/ 5 h 73"/>
                  <a:gd name="T2" fmla="*/ 3 w 58"/>
                  <a:gd name="T3" fmla="*/ 62 h 73"/>
                  <a:gd name="T4" fmla="*/ 31 w 58"/>
                  <a:gd name="T5" fmla="*/ 72 h 73"/>
                  <a:gd name="T6" fmla="*/ 55 w 58"/>
                  <a:gd name="T7" fmla="*/ 66 h 73"/>
                  <a:gd name="T8" fmla="*/ 58 w 58"/>
                  <a:gd name="T9" fmla="*/ 0 h 73"/>
                  <a:gd name="T10" fmla="*/ 2 w 58"/>
                  <a:gd name="T11" fmla="*/ 5 h 73"/>
                </a:gdLst>
                <a:ahLst/>
                <a:cxnLst>
                  <a:cxn ang="0">
                    <a:pos x="T0" y="T1"/>
                  </a:cxn>
                  <a:cxn ang="0">
                    <a:pos x="T2" y="T3"/>
                  </a:cxn>
                  <a:cxn ang="0">
                    <a:pos x="T4" y="T5"/>
                  </a:cxn>
                  <a:cxn ang="0">
                    <a:pos x="T6" y="T7"/>
                  </a:cxn>
                  <a:cxn ang="0">
                    <a:pos x="T8" y="T9"/>
                  </a:cxn>
                  <a:cxn ang="0">
                    <a:pos x="T10" y="T11"/>
                  </a:cxn>
                </a:cxnLst>
                <a:rect l="0" t="0" r="r" b="b"/>
                <a:pathLst>
                  <a:path w="58" h="73">
                    <a:moveTo>
                      <a:pt x="2" y="5"/>
                    </a:moveTo>
                    <a:cubicBezTo>
                      <a:pt x="3" y="62"/>
                      <a:pt x="3" y="62"/>
                      <a:pt x="3" y="62"/>
                    </a:cubicBezTo>
                    <a:cubicBezTo>
                      <a:pt x="3" y="62"/>
                      <a:pt x="0" y="72"/>
                      <a:pt x="31" y="72"/>
                    </a:cubicBezTo>
                    <a:cubicBezTo>
                      <a:pt x="31" y="72"/>
                      <a:pt x="43" y="73"/>
                      <a:pt x="55" y="66"/>
                    </a:cubicBezTo>
                    <a:cubicBezTo>
                      <a:pt x="58" y="0"/>
                      <a:pt x="58" y="0"/>
                      <a:pt x="58" y="0"/>
                    </a:cubicBezTo>
                    <a:lnTo>
                      <a:pt x="2" y="5"/>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任意多边形: 形状 39">
                <a:extLst>
                  <a:ext uri="{FF2B5EF4-FFF2-40B4-BE49-F238E27FC236}">
                    <a16:creationId xmlns:a16="http://schemas.microsoft.com/office/drawing/2014/main" id="{C42CB041-C1CE-221B-7A94-19D4785AEEEC}"/>
                  </a:ext>
                </a:extLst>
              </p:cNvPr>
              <p:cNvSpPr>
                <a:spLocks/>
              </p:cNvSpPr>
              <p:nvPr userDrawn="1"/>
            </p:nvSpPr>
            <p:spPr bwMode="auto">
              <a:xfrm>
                <a:off x="9290050" y="5518150"/>
                <a:ext cx="157162" cy="223837"/>
              </a:xfrm>
              <a:custGeom>
                <a:avLst/>
                <a:gdLst>
                  <a:gd name="T0" fmla="*/ 56 w 58"/>
                  <a:gd name="T1" fmla="*/ 0 h 82"/>
                  <a:gd name="T2" fmla="*/ 56 w 58"/>
                  <a:gd name="T3" fmla="*/ 70 h 82"/>
                  <a:gd name="T4" fmla="*/ 27 w 58"/>
                  <a:gd name="T5" fmla="*/ 81 h 82"/>
                  <a:gd name="T6" fmla="*/ 4 w 58"/>
                  <a:gd name="T7" fmla="*/ 74 h 82"/>
                  <a:gd name="T8" fmla="*/ 0 w 58"/>
                  <a:gd name="T9" fmla="*/ 8 h 82"/>
                  <a:gd name="T10" fmla="*/ 56 w 58"/>
                  <a:gd name="T11" fmla="*/ 0 h 82"/>
                </a:gdLst>
                <a:ahLst/>
                <a:cxnLst>
                  <a:cxn ang="0">
                    <a:pos x="T0" y="T1"/>
                  </a:cxn>
                  <a:cxn ang="0">
                    <a:pos x="T2" y="T3"/>
                  </a:cxn>
                  <a:cxn ang="0">
                    <a:pos x="T4" y="T5"/>
                  </a:cxn>
                  <a:cxn ang="0">
                    <a:pos x="T6" y="T7"/>
                  </a:cxn>
                  <a:cxn ang="0">
                    <a:pos x="T8" y="T9"/>
                  </a:cxn>
                  <a:cxn ang="0">
                    <a:pos x="T10" y="T11"/>
                  </a:cxn>
                </a:cxnLst>
                <a:rect l="0" t="0" r="r" b="b"/>
                <a:pathLst>
                  <a:path w="58" h="82">
                    <a:moveTo>
                      <a:pt x="56" y="0"/>
                    </a:moveTo>
                    <a:cubicBezTo>
                      <a:pt x="56" y="70"/>
                      <a:pt x="56" y="70"/>
                      <a:pt x="56" y="70"/>
                    </a:cubicBezTo>
                    <a:cubicBezTo>
                      <a:pt x="56" y="70"/>
                      <a:pt x="58" y="81"/>
                      <a:pt x="27" y="81"/>
                    </a:cubicBezTo>
                    <a:cubicBezTo>
                      <a:pt x="27" y="81"/>
                      <a:pt x="16" y="82"/>
                      <a:pt x="4" y="74"/>
                    </a:cubicBezTo>
                    <a:cubicBezTo>
                      <a:pt x="0" y="8"/>
                      <a:pt x="0" y="8"/>
                      <a:pt x="0" y="8"/>
                    </a:cubicBezTo>
                    <a:lnTo>
                      <a:pt x="56" y="0"/>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A3214F4C-F45B-F609-14DB-382B66F115CC}"/>
                  </a:ext>
                </a:extLst>
              </p:cNvPr>
              <p:cNvSpPr>
                <a:spLocks/>
              </p:cNvSpPr>
              <p:nvPr userDrawn="1"/>
            </p:nvSpPr>
            <p:spPr bwMode="auto">
              <a:xfrm>
                <a:off x="8480425" y="3817938"/>
                <a:ext cx="990600" cy="1676400"/>
              </a:xfrm>
              <a:custGeom>
                <a:avLst/>
                <a:gdLst>
                  <a:gd name="T0" fmla="*/ 19 w 365"/>
                  <a:gd name="T1" fmla="*/ 24 h 617"/>
                  <a:gd name="T2" fmla="*/ 0 w 365"/>
                  <a:gd name="T3" fmla="*/ 341 h 617"/>
                  <a:gd name="T4" fmla="*/ 0 w 365"/>
                  <a:gd name="T5" fmla="*/ 617 h 617"/>
                  <a:gd name="T6" fmla="*/ 78 w 365"/>
                  <a:gd name="T7" fmla="*/ 617 h 617"/>
                  <a:gd name="T8" fmla="*/ 98 w 365"/>
                  <a:gd name="T9" fmla="*/ 367 h 617"/>
                  <a:gd name="T10" fmla="*/ 137 w 365"/>
                  <a:gd name="T11" fmla="*/ 124 h 617"/>
                  <a:gd name="T12" fmla="*/ 150 w 365"/>
                  <a:gd name="T13" fmla="*/ 127 h 617"/>
                  <a:gd name="T14" fmla="*/ 270 w 365"/>
                  <a:gd name="T15" fmla="*/ 609 h 617"/>
                  <a:gd name="T16" fmla="*/ 365 w 365"/>
                  <a:gd name="T17" fmla="*/ 608 h 617"/>
                  <a:gd name="T18" fmla="*/ 254 w 365"/>
                  <a:gd name="T19" fmla="*/ 0 h 617"/>
                  <a:gd name="T20" fmla="*/ 19 w 365"/>
                  <a:gd name="T21" fmla="*/ 24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5" h="617">
                    <a:moveTo>
                      <a:pt x="19" y="24"/>
                    </a:moveTo>
                    <a:cubicBezTo>
                      <a:pt x="0" y="341"/>
                      <a:pt x="0" y="341"/>
                      <a:pt x="0" y="341"/>
                    </a:cubicBezTo>
                    <a:cubicBezTo>
                      <a:pt x="0" y="617"/>
                      <a:pt x="0" y="617"/>
                      <a:pt x="0" y="617"/>
                    </a:cubicBezTo>
                    <a:cubicBezTo>
                      <a:pt x="78" y="617"/>
                      <a:pt x="78" y="617"/>
                      <a:pt x="78" y="617"/>
                    </a:cubicBezTo>
                    <a:cubicBezTo>
                      <a:pt x="98" y="367"/>
                      <a:pt x="98" y="367"/>
                      <a:pt x="98" y="367"/>
                    </a:cubicBezTo>
                    <a:cubicBezTo>
                      <a:pt x="137" y="124"/>
                      <a:pt x="137" y="124"/>
                      <a:pt x="137" y="124"/>
                    </a:cubicBezTo>
                    <a:cubicBezTo>
                      <a:pt x="137" y="124"/>
                      <a:pt x="141" y="111"/>
                      <a:pt x="150" y="127"/>
                    </a:cubicBezTo>
                    <a:cubicBezTo>
                      <a:pt x="270" y="609"/>
                      <a:pt x="270" y="609"/>
                      <a:pt x="270" y="609"/>
                    </a:cubicBezTo>
                    <a:cubicBezTo>
                      <a:pt x="365" y="608"/>
                      <a:pt x="365" y="608"/>
                      <a:pt x="365" y="608"/>
                    </a:cubicBezTo>
                    <a:cubicBezTo>
                      <a:pt x="254" y="0"/>
                      <a:pt x="254" y="0"/>
                      <a:pt x="254" y="0"/>
                    </a:cubicBezTo>
                    <a:lnTo>
                      <a:pt x="19" y="24"/>
                    </a:lnTo>
                    <a:close/>
                  </a:path>
                </a:pathLst>
              </a:custGeom>
              <a:solidFill>
                <a:srgbClr val="2339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a:extLst>
                  <a:ext uri="{FF2B5EF4-FFF2-40B4-BE49-F238E27FC236}">
                    <a16:creationId xmlns:a16="http://schemas.microsoft.com/office/drawing/2014/main" id="{2CB6B625-ACE8-7F8E-D695-32297BC0227D}"/>
                  </a:ext>
                </a:extLst>
              </p:cNvPr>
              <p:cNvSpPr>
                <a:spLocks/>
              </p:cNvSpPr>
              <p:nvPr userDrawn="1"/>
            </p:nvSpPr>
            <p:spPr bwMode="auto">
              <a:xfrm>
                <a:off x="8578850" y="3817938"/>
                <a:ext cx="892175" cy="1652587"/>
              </a:xfrm>
              <a:custGeom>
                <a:avLst/>
                <a:gdLst>
                  <a:gd name="T0" fmla="*/ 192 w 329"/>
                  <a:gd name="T1" fmla="*/ 68 h 608"/>
                  <a:gd name="T2" fmla="*/ 306 w 329"/>
                  <a:gd name="T3" fmla="*/ 608 h 608"/>
                  <a:gd name="T4" fmla="*/ 329 w 329"/>
                  <a:gd name="T5" fmla="*/ 608 h 608"/>
                  <a:gd name="T6" fmla="*/ 218 w 329"/>
                  <a:gd name="T7" fmla="*/ 0 h 608"/>
                  <a:gd name="T8" fmla="*/ 0 w 329"/>
                  <a:gd name="T9" fmla="*/ 34 h 608"/>
                  <a:gd name="T10" fmla="*/ 192 w 329"/>
                  <a:gd name="T11" fmla="*/ 68 h 608"/>
                </a:gdLst>
                <a:ahLst/>
                <a:cxnLst>
                  <a:cxn ang="0">
                    <a:pos x="T0" y="T1"/>
                  </a:cxn>
                  <a:cxn ang="0">
                    <a:pos x="T2" y="T3"/>
                  </a:cxn>
                  <a:cxn ang="0">
                    <a:pos x="T4" y="T5"/>
                  </a:cxn>
                  <a:cxn ang="0">
                    <a:pos x="T6" y="T7"/>
                  </a:cxn>
                  <a:cxn ang="0">
                    <a:pos x="T8" y="T9"/>
                  </a:cxn>
                  <a:cxn ang="0">
                    <a:pos x="T10" y="T11"/>
                  </a:cxn>
                </a:cxnLst>
                <a:rect l="0" t="0" r="r" b="b"/>
                <a:pathLst>
                  <a:path w="329" h="608">
                    <a:moveTo>
                      <a:pt x="192" y="68"/>
                    </a:moveTo>
                    <a:cubicBezTo>
                      <a:pt x="306" y="608"/>
                      <a:pt x="306" y="608"/>
                      <a:pt x="306" y="608"/>
                    </a:cubicBezTo>
                    <a:cubicBezTo>
                      <a:pt x="329" y="608"/>
                      <a:pt x="329" y="608"/>
                      <a:pt x="329" y="608"/>
                    </a:cubicBezTo>
                    <a:cubicBezTo>
                      <a:pt x="218" y="0"/>
                      <a:pt x="218" y="0"/>
                      <a:pt x="218" y="0"/>
                    </a:cubicBezTo>
                    <a:cubicBezTo>
                      <a:pt x="0" y="34"/>
                      <a:pt x="0" y="34"/>
                      <a:pt x="0" y="34"/>
                    </a:cubicBezTo>
                    <a:cubicBezTo>
                      <a:pt x="0" y="34"/>
                      <a:pt x="81" y="89"/>
                      <a:pt x="192" y="68"/>
                    </a:cubicBez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任意多边形: 形状 42">
                <a:extLst>
                  <a:ext uri="{FF2B5EF4-FFF2-40B4-BE49-F238E27FC236}">
                    <a16:creationId xmlns:a16="http://schemas.microsoft.com/office/drawing/2014/main" id="{96B0A362-8518-E35A-65E9-E8DCA3283C92}"/>
                  </a:ext>
                </a:extLst>
              </p:cNvPr>
              <p:cNvSpPr>
                <a:spLocks/>
              </p:cNvSpPr>
              <p:nvPr userDrawn="1"/>
            </p:nvSpPr>
            <p:spPr bwMode="auto">
              <a:xfrm>
                <a:off x="9336088" y="2911475"/>
                <a:ext cx="773112" cy="673100"/>
              </a:xfrm>
              <a:custGeom>
                <a:avLst/>
                <a:gdLst>
                  <a:gd name="T0" fmla="*/ 0 w 285"/>
                  <a:gd name="T1" fmla="*/ 208 h 248"/>
                  <a:gd name="T2" fmla="*/ 24 w 285"/>
                  <a:gd name="T3" fmla="*/ 232 h 248"/>
                  <a:gd name="T4" fmla="*/ 64 w 285"/>
                  <a:gd name="T5" fmla="*/ 220 h 248"/>
                  <a:gd name="T6" fmla="*/ 228 w 285"/>
                  <a:gd name="T7" fmla="*/ 28 h 248"/>
                  <a:gd name="T8" fmla="*/ 274 w 285"/>
                  <a:gd name="T9" fmla="*/ 24 h 248"/>
                  <a:gd name="T10" fmla="*/ 285 w 285"/>
                  <a:gd name="T11" fmla="*/ 15 h 248"/>
                  <a:gd name="T12" fmla="*/ 270 w 285"/>
                  <a:gd name="T13" fmla="*/ 0 h 248"/>
                  <a:gd name="T14" fmla="*/ 266 w 285"/>
                  <a:gd name="T15" fmla="*/ 0 h 248"/>
                  <a:gd name="T16" fmla="*/ 208 w 285"/>
                  <a:gd name="T17" fmla="*/ 0 h 248"/>
                  <a:gd name="T18" fmla="*/ 180 w 285"/>
                  <a:gd name="T19" fmla="*/ 8 h 248"/>
                  <a:gd name="T20" fmla="*/ 48 w 285"/>
                  <a:gd name="T21" fmla="*/ 164 h 248"/>
                  <a:gd name="T22" fmla="*/ 28 w 285"/>
                  <a:gd name="T23" fmla="*/ 148 h 248"/>
                  <a:gd name="T24" fmla="*/ 0 w 285"/>
                  <a:gd name="T25" fmla="*/ 20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 h="248">
                    <a:moveTo>
                      <a:pt x="0" y="208"/>
                    </a:moveTo>
                    <a:cubicBezTo>
                      <a:pt x="24" y="232"/>
                      <a:pt x="24" y="232"/>
                      <a:pt x="24" y="232"/>
                    </a:cubicBezTo>
                    <a:cubicBezTo>
                      <a:pt x="24" y="232"/>
                      <a:pt x="44" y="248"/>
                      <a:pt x="64" y="220"/>
                    </a:cubicBezTo>
                    <a:cubicBezTo>
                      <a:pt x="228" y="28"/>
                      <a:pt x="228" y="28"/>
                      <a:pt x="228" y="28"/>
                    </a:cubicBezTo>
                    <a:cubicBezTo>
                      <a:pt x="274" y="24"/>
                      <a:pt x="274" y="24"/>
                      <a:pt x="274" y="24"/>
                    </a:cubicBezTo>
                    <a:cubicBezTo>
                      <a:pt x="279" y="24"/>
                      <a:pt x="284" y="20"/>
                      <a:pt x="285" y="15"/>
                    </a:cubicBezTo>
                    <a:cubicBezTo>
                      <a:pt x="285" y="10"/>
                      <a:pt x="282" y="4"/>
                      <a:pt x="270" y="0"/>
                    </a:cubicBezTo>
                    <a:cubicBezTo>
                      <a:pt x="269" y="0"/>
                      <a:pt x="267" y="0"/>
                      <a:pt x="266" y="0"/>
                    </a:cubicBezTo>
                    <a:cubicBezTo>
                      <a:pt x="208" y="0"/>
                      <a:pt x="208" y="0"/>
                      <a:pt x="208" y="0"/>
                    </a:cubicBezTo>
                    <a:cubicBezTo>
                      <a:pt x="208" y="0"/>
                      <a:pt x="188" y="0"/>
                      <a:pt x="180" y="8"/>
                    </a:cubicBezTo>
                    <a:cubicBezTo>
                      <a:pt x="48" y="164"/>
                      <a:pt x="48" y="164"/>
                      <a:pt x="48" y="164"/>
                    </a:cubicBezTo>
                    <a:cubicBezTo>
                      <a:pt x="28" y="148"/>
                      <a:pt x="28" y="148"/>
                      <a:pt x="28" y="148"/>
                    </a:cubicBezTo>
                    <a:lnTo>
                      <a:pt x="0" y="208"/>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任意多边形: 形状 43">
                <a:extLst>
                  <a:ext uri="{FF2B5EF4-FFF2-40B4-BE49-F238E27FC236}">
                    <a16:creationId xmlns:a16="http://schemas.microsoft.com/office/drawing/2014/main" id="{E90D6465-FC5F-3C18-EA19-6316125CD502}"/>
                  </a:ext>
                </a:extLst>
              </p:cNvPr>
              <p:cNvSpPr>
                <a:spLocks/>
              </p:cNvSpPr>
              <p:nvPr userDrawn="1"/>
            </p:nvSpPr>
            <p:spPr bwMode="auto">
              <a:xfrm>
                <a:off x="9336088" y="2952750"/>
                <a:ext cx="773112" cy="631825"/>
              </a:xfrm>
              <a:custGeom>
                <a:avLst/>
                <a:gdLst>
                  <a:gd name="T0" fmla="*/ 0 w 285"/>
                  <a:gd name="T1" fmla="*/ 193 h 233"/>
                  <a:gd name="T2" fmla="*/ 24 w 285"/>
                  <a:gd name="T3" fmla="*/ 217 h 233"/>
                  <a:gd name="T4" fmla="*/ 64 w 285"/>
                  <a:gd name="T5" fmla="*/ 205 h 233"/>
                  <a:gd name="T6" fmla="*/ 228 w 285"/>
                  <a:gd name="T7" fmla="*/ 13 h 233"/>
                  <a:gd name="T8" fmla="*/ 274 w 285"/>
                  <a:gd name="T9" fmla="*/ 9 h 233"/>
                  <a:gd name="T10" fmla="*/ 285 w 285"/>
                  <a:gd name="T11" fmla="*/ 0 h 233"/>
                  <a:gd name="T12" fmla="*/ 224 w 285"/>
                  <a:gd name="T13" fmla="*/ 7 h 233"/>
                  <a:gd name="T14" fmla="*/ 54 w 285"/>
                  <a:gd name="T15" fmla="*/ 205 h 233"/>
                  <a:gd name="T16" fmla="*/ 32 w 285"/>
                  <a:gd name="T17" fmla="*/ 206 h 233"/>
                  <a:gd name="T18" fmla="*/ 8 w 285"/>
                  <a:gd name="T19" fmla="*/ 184 h 233"/>
                  <a:gd name="T20" fmla="*/ 0 w 285"/>
                  <a:gd name="T21" fmla="*/ 19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233">
                    <a:moveTo>
                      <a:pt x="0" y="193"/>
                    </a:moveTo>
                    <a:cubicBezTo>
                      <a:pt x="24" y="217"/>
                      <a:pt x="24" y="217"/>
                      <a:pt x="24" y="217"/>
                    </a:cubicBezTo>
                    <a:cubicBezTo>
                      <a:pt x="24" y="217"/>
                      <a:pt x="44" y="233"/>
                      <a:pt x="64" y="205"/>
                    </a:cubicBezTo>
                    <a:cubicBezTo>
                      <a:pt x="228" y="13"/>
                      <a:pt x="228" y="13"/>
                      <a:pt x="228" y="13"/>
                    </a:cubicBezTo>
                    <a:cubicBezTo>
                      <a:pt x="274" y="9"/>
                      <a:pt x="274" y="9"/>
                      <a:pt x="274" y="9"/>
                    </a:cubicBezTo>
                    <a:cubicBezTo>
                      <a:pt x="279" y="9"/>
                      <a:pt x="284" y="5"/>
                      <a:pt x="285" y="0"/>
                    </a:cubicBezTo>
                    <a:cubicBezTo>
                      <a:pt x="224" y="7"/>
                      <a:pt x="224" y="7"/>
                      <a:pt x="224" y="7"/>
                    </a:cubicBezTo>
                    <a:cubicBezTo>
                      <a:pt x="54" y="205"/>
                      <a:pt x="54" y="205"/>
                      <a:pt x="54" y="205"/>
                    </a:cubicBezTo>
                    <a:cubicBezTo>
                      <a:pt x="48" y="211"/>
                      <a:pt x="38" y="212"/>
                      <a:pt x="32" y="206"/>
                    </a:cubicBezTo>
                    <a:cubicBezTo>
                      <a:pt x="8" y="184"/>
                      <a:pt x="8" y="184"/>
                      <a:pt x="8" y="184"/>
                    </a:cubicBezTo>
                    <a:lnTo>
                      <a:pt x="0" y="193"/>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FD41F57C-6CB0-F046-C160-EA6E4089D55D}"/>
                  </a:ext>
                </a:extLst>
              </p:cNvPr>
              <p:cNvSpPr>
                <a:spLocks/>
              </p:cNvSpPr>
              <p:nvPr userDrawn="1"/>
            </p:nvSpPr>
            <p:spPr bwMode="auto">
              <a:xfrm>
                <a:off x="7785100" y="2017713"/>
                <a:ext cx="587375" cy="785812"/>
              </a:xfrm>
              <a:custGeom>
                <a:avLst/>
                <a:gdLst>
                  <a:gd name="T0" fmla="*/ 171 w 216"/>
                  <a:gd name="T1" fmla="*/ 289 h 289"/>
                  <a:gd name="T2" fmla="*/ 63 w 216"/>
                  <a:gd name="T3" fmla="*/ 113 h 289"/>
                  <a:gd name="T4" fmla="*/ 23 w 216"/>
                  <a:gd name="T5" fmla="*/ 73 h 289"/>
                  <a:gd name="T6" fmla="*/ 35 w 216"/>
                  <a:gd name="T7" fmla="*/ 57 h 289"/>
                  <a:gd name="T8" fmla="*/ 8 w 216"/>
                  <a:gd name="T9" fmla="*/ 19 h 289"/>
                  <a:gd name="T10" fmla="*/ 27 w 216"/>
                  <a:gd name="T11" fmla="*/ 13 h 289"/>
                  <a:gd name="T12" fmla="*/ 61 w 216"/>
                  <a:gd name="T13" fmla="*/ 41 h 289"/>
                  <a:gd name="T14" fmla="*/ 97 w 216"/>
                  <a:gd name="T15" fmla="*/ 97 h 289"/>
                  <a:gd name="T16" fmla="*/ 216 w 216"/>
                  <a:gd name="T17" fmla="*/ 247 h 289"/>
                  <a:gd name="T18" fmla="*/ 171 w 216"/>
                  <a:gd name="T19" fmla="*/ 28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289">
                    <a:moveTo>
                      <a:pt x="171" y="289"/>
                    </a:moveTo>
                    <a:cubicBezTo>
                      <a:pt x="171" y="289"/>
                      <a:pt x="75" y="149"/>
                      <a:pt x="63" y="113"/>
                    </a:cubicBezTo>
                    <a:cubicBezTo>
                      <a:pt x="63" y="113"/>
                      <a:pt x="15" y="109"/>
                      <a:pt x="23" y="73"/>
                    </a:cubicBezTo>
                    <a:cubicBezTo>
                      <a:pt x="23" y="73"/>
                      <a:pt x="23" y="57"/>
                      <a:pt x="35" y="57"/>
                    </a:cubicBezTo>
                    <a:cubicBezTo>
                      <a:pt x="8" y="19"/>
                      <a:pt x="8" y="19"/>
                      <a:pt x="8" y="19"/>
                    </a:cubicBezTo>
                    <a:cubicBezTo>
                      <a:pt x="8" y="19"/>
                      <a:pt x="0" y="0"/>
                      <a:pt x="27" y="13"/>
                    </a:cubicBezTo>
                    <a:cubicBezTo>
                      <a:pt x="61" y="41"/>
                      <a:pt x="61" y="41"/>
                      <a:pt x="61" y="41"/>
                    </a:cubicBezTo>
                    <a:cubicBezTo>
                      <a:pt x="61" y="41"/>
                      <a:pt x="103" y="41"/>
                      <a:pt x="97" y="97"/>
                    </a:cubicBezTo>
                    <a:cubicBezTo>
                      <a:pt x="97" y="97"/>
                      <a:pt x="169" y="209"/>
                      <a:pt x="216" y="247"/>
                    </a:cubicBezTo>
                    <a:lnTo>
                      <a:pt x="171" y="289"/>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45">
                <a:extLst>
                  <a:ext uri="{FF2B5EF4-FFF2-40B4-BE49-F238E27FC236}">
                    <a16:creationId xmlns:a16="http://schemas.microsoft.com/office/drawing/2014/main" id="{31EEBB5E-82C5-FE7A-92D9-86BAB303A39E}"/>
                  </a:ext>
                </a:extLst>
              </p:cNvPr>
              <p:cNvSpPr>
                <a:spLocks/>
              </p:cNvSpPr>
              <p:nvPr userDrawn="1"/>
            </p:nvSpPr>
            <p:spPr bwMode="auto">
              <a:xfrm>
                <a:off x="7804150" y="2070100"/>
                <a:ext cx="488950" cy="733425"/>
              </a:xfrm>
              <a:custGeom>
                <a:avLst/>
                <a:gdLst>
                  <a:gd name="T0" fmla="*/ 0 w 180"/>
                  <a:gd name="T1" fmla="*/ 0 h 270"/>
                  <a:gd name="T2" fmla="*/ 27 w 180"/>
                  <a:gd name="T3" fmla="*/ 38 h 270"/>
                  <a:gd name="T4" fmla="*/ 15 w 180"/>
                  <a:gd name="T5" fmla="*/ 54 h 270"/>
                  <a:gd name="T6" fmla="*/ 55 w 180"/>
                  <a:gd name="T7" fmla="*/ 94 h 270"/>
                  <a:gd name="T8" fmla="*/ 163 w 180"/>
                  <a:gd name="T9" fmla="*/ 270 h 270"/>
                  <a:gd name="T10" fmla="*/ 180 w 180"/>
                  <a:gd name="T11" fmla="*/ 259 h 270"/>
                  <a:gd name="T12" fmla="*/ 60 w 180"/>
                  <a:gd name="T13" fmla="*/ 89 h 270"/>
                  <a:gd name="T14" fmla="*/ 20 w 180"/>
                  <a:gd name="T15" fmla="*/ 50 h 270"/>
                  <a:gd name="T16" fmla="*/ 37 w 180"/>
                  <a:gd name="T17" fmla="*/ 39 h 270"/>
                  <a:gd name="T18" fmla="*/ 0 w 180"/>
                  <a:gd name="T19"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0" h="270">
                    <a:moveTo>
                      <a:pt x="0" y="0"/>
                    </a:moveTo>
                    <a:cubicBezTo>
                      <a:pt x="27" y="38"/>
                      <a:pt x="27" y="38"/>
                      <a:pt x="27" y="38"/>
                    </a:cubicBezTo>
                    <a:cubicBezTo>
                      <a:pt x="15" y="38"/>
                      <a:pt x="15" y="54"/>
                      <a:pt x="15" y="54"/>
                    </a:cubicBezTo>
                    <a:cubicBezTo>
                      <a:pt x="7" y="90"/>
                      <a:pt x="55" y="94"/>
                      <a:pt x="55" y="94"/>
                    </a:cubicBezTo>
                    <a:cubicBezTo>
                      <a:pt x="67" y="130"/>
                      <a:pt x="163" y="270"/>
                      <a:pt x="163" y="270"/>
                    </a:cubicBezTo>
                    <a:cubicBezTo>
                      <a:pt x="180" y="259"/>
                      <a:pt x="180" y="259"/>
                      <a:pt x="180" y="259"/>
                    </a:cubicBezTo>
                    <a:cubicBezTo>
                      <a:pt x="60" y="89"/>
                      <a:pt x="60" y="89"/>
                      <a:pt x="60" y="89"/>
                    </a:cubicBezTo>
                    <a:cubicBezTo>
                      <a:pt x="60" y="89"/>
                      <a:pt x="13" y="76"/>
                      <a:pt x="20" y="50"/>
                    </a:cubicBezTo>
                    <a:cubicBezTo>
                      <a:pt x="20" y="50"/>
                      <a:pt x="23" y="40"/>
                      <a:pt x="37" y="39"/>
                    </a:cubicBezTo>
                    <a:lnTo>
                      <a:pt x="0"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任意多边形: 形状 46">
                <a:extLst>
                  <a:ext uri="{FF2B5EF4-FFF2-40B4-BE49-F238E27FC236}">
                    <a16:creationId xmlns:a16="http://schemas.microsoft.com/office/drawing/2014/main" id="{4D095239-A465-5550-D741-9C659E0DB4C3}"/>
                  </a:ext>
                </a:extLst>
              </p:cNvPr>
              <p:cNvSpPr>
                <a:spLocks/>
              </p:cNvSpPr>
              <p:nvPr userDrawn="1"/>
            </p:nvSpPr>
            <p:spPr bwMode="auto">
              <a:xfrm>
                <a:off x="8683625" y="2738438"/>
                <a:ext cx="271462" cy="280987"/>
              </a:xfrm>
              <a:custGeom>
                <a:avLst/>
                <a:gdLst>
                  <a:gd name="T0" fmla="*/ 32 w 100"/>
                  <a:gd name="T1" fmla="*/ 16 h 104"/>
                  <a:gd name="T2" fmla="*/ 32 w 100"/>
                  <a:gd name="T3" fmla="*/ 56 h 104"/>
                  <a:gd name="T4" fmla="*/ 8 w 100"/>
                  <a:gd name="T5" fmla="*/ 64 h 104"/>
                  <a:gd name="T6" fmla="*/ 0 w 100"/>
                  <a:gd name="T7" fmla="*/ 80 h 104"/>
                  <a:gd name="T8" fmla="*/ 40 w 100"/>
                  <a:gd name="T9" fmla="*/ 96 h 104"/>
                  <a:gd name="T10" fmla="*/ 96 w 100"/>
                  <a:gd name="T11" fmla="*/ 104 h 104"/>
                  <a:gd name="T12" fmla="*/ 100 w 100"/>
                  <a:gd name="T13" fmla="*/ 68 h 104"/>
                  <a:gd name="T14" fmla="*/ 80 w 100"/>
                  <a:gd name="T15" fmla="*/ 60 h 104"/>
                  <a:gd name="T16" fmla="*/ 84 w 100"/>
                  <a:gd name="T17" fmla="*/ 0 h 104"/>
                  <a:gd name="T18" fmla="*/ 32 w 100"/>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104">
                    <a:moveTo>
                      <a:pt x="32" y="16"/>
                    </a:moveTo>
                    <a:cubicBezTo>
                      <a:pt x="32" y="56"/>
                      <a:pt x="32" y="56"/>
                      <a:pt x="32" y="56"/>
                    </a:cubicBezTo>
                    <a:cubicBezTo>
                      <a:pt x="8" y="64"/>
                      <a:pt x="8" y="64"/>
                      <a:pt x="8" y="64"/>
                    </a:cubicBezTo>
                    <a:cubicBezTo>
                      <a:pt x="0" y="80"/>
                      <a:pt x="0" y="80"/>
                      <a:pt x="0" y="80"/>
                    </a:cubicBezTo>
                    <a:cubicBezTo>
                      <a:pt x="0" y="80"/>
                      <a:pt x="36" y="92"/>
                      <a:pt x="40" y="96"/>
                    </a:cubicBezTo>
                    <a:cubicBezTo>
                      <a:pt x="44" y="100"/>
                      <a:pt x="96" y="104"/>
                      <a:pt x="96" y="104"/>
                    </a:cubicBezTo>
                    <a:cubicBezTo>
                      <a:pt x="100" y="68"/>
                      <a:pt x="100" y="68"/>
                      <a:pt x="100" y="68"/>
                    </a:cubicBezTo>
                    <a:cubicBezTo>
                      <a:pt x="80" y="60"/>
                      <a:pt x="80" y="60"/>
                      <a:pt x="80" y="60"/>
                    </a:cubicBezTo>
                    <a:cubicBezTo>
                      <a:pt x="84" y="0"/>
                      <a:pt x="84" y="0"/>
                      <a:pt x="84" y="0"/>
                    </a:cubicBezTo>
                    <a:lnTo>
                      <a:pt x="32" y="16"/>
                    </a:ln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任意多边形: 形状 47">
                <a:extLst>
                  <a:ext uri="{FF2B5EF4-FFF2-40B4-BE49-F238E27FC236}">
                    <a16:creationId xmlns:a16="http://schemas.microsoft.com/office/drawing/2014/main" id="{501CC48F-7EF0-8D5A-022B-D4064903508B}"/>
                  </a:ext>
                </a:extLst>
              </p:cNvPr>
              <p:cNvSpPr>
                <a:spLocks/>
              </p:cNvSpPr>
              <p:nvPr userDrawn="1"/>
            </p:nvSpPr>
            <p:spPr bwMode="auto">
              <a:xfrm>
                <a:off x="8637588" y="2270125"/>
                <a:ext cx="458787" cy="369887"/>
              </a:xfrm>
              <a:custGeom>
                <a:avLst/>
                <a:gdLst>
                  <a:gd name="T0" fmla="*/ 33 w 169"/>
                  <a:gd name="T1" fmla="*/ 99 h 136"/>
                  <a:gd name="T2" fmla="*/ 32 w 169"/>
                  <a:gd name="T3" fmla="*/ 100 h 136"/>
                  <a:gd name="T4" fmla="*/ 25 w 169"/>
                  <a:gd name="T5" fmla="*/ 40 h 136"/>
                  <a:gd name="T6" fmla="*/ 49 w 169"/>
                  <a:gd name="T7" fmla="*/ 0 h 136"/>
                  <a:gd name="T8" fmla="*/ 77 w 169"/>
                  <a:gd name="T9" fmla="*/ 32 h 136"/>
                  <a:gd name="T10" fmla="*/ 145 w 169"/>
                  <a:gd name="T11" fmla="*/ 100 h 136"/>
                  <a:gd name="T12" fmla="*/ 133 w 169"/>
                  <a:gd name="T13" fmla="*/ 136 h 136"/>
                  <a:gd name="T14" fmla="*/ 109 w 169"/>
                  <a:gd name="T15" fmla="*/ 136 h 136"/>
                  <a:gd name="T16" fmla="*/ 116 w 169"/>
                  <a:gd name="T17" fmla="*/ 105 h 136"/>
                  <a:gd name="T18" fmla="*/ 99 w 169"/>
                  <a:gd name="T19" fmla="*/ 81 h 136"/>
                  <a:gd name="T20" fmla="*/ 60 w 169"/>
                  <a:gd name="T21" fmla="*/ 77 h 136"/>
                  <a:gd name="T22" fmla="*/ 38 w 169"/>
                  <a:gd name="T23" fmla="*/ 89 h 136"/>
                  <a:gd name="T24" fmla="*/ 33 w 169"/>
                  <a:gd name="T25" fmla="*/ 99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 h="136">
                    <a:moveTo>
                      <a:pt x="33" y="99"/>
                    </a:moveTo>
                    <a:cubicBezTo>
                      <a:pt x="33" y="99"/>
                      <a:pt x="33" y="100"/>
                      <a:pt x="32" y="100"/>
                    </a:cubicBezTo>
                    <a:cubicBezTo>
                      <a:pt x="27" y="98"/>
                      <a:pt x="0" y="87"/>
                      <a:pt x="25" y="40"/>
                    </a:cubicBezTo>
                    <a:cubicBezTo>
                      <a:pt x="49" y="0"/>
                      <a:pt x="49" y="0"/>
                      <a:pt x="49" y="0"/>
                    </a:cubicBezTo>
                    <a:cubicBezTo>
                      <a:pt x="49" y="0"/>
                      <a:pt x="41" y="24"/>
                      <a:pt x="77" y="32"/>
                    </a:cubicBezTo>
                    <a:cubicBezTo>
                      <a:pt x="77" y="32"/>
                      <a:pt x="169" y="48"/>
                      <a:pt x="145" y="100"/>
                    </a:cubicBezTo>
                    <a:cubicBezTo>
                      <a:pt x="133" y="136"/>
                      <a:pt x="133" y="136"/>
                      <a:pt x="133" y="136"/>
                    </a:cubicBezTo>
                    <a:cubicBezTo>
                      <a:pt x="133" y="136"/>
                      <a:pt x="117" y="124"/>
                      <a:pt x="109" y="136"/>
                    </a:cubicBezTo>
                    <a:cubicBezTo>
                      <a:pt x="116" y="105"/>
                      <a:pt x="116" y="105"/>
                      <a:pt x="116" y="105"/>
                    </a:cubicBezTo>
                    <a:cubicBezTo>
                      <a:pt x="119" y="94"/>
                      <a:pt x="111" y="83"/>
                      <a:pt x="99" y="81"/>
                    </a:cubicBezTo>
                    <a:cubicBezTo>
                      <a:pt x="60" y="77"/>
                      <a:pt x="60" y="77"/>
                      <a:pt x="60" y="77"/>
                    </a:cubicBezTo>
                    <a:cubicBezTo>
                      <a:pt x="51" y="76"/>
                      <a:pt x="42" y="81"/>
                      <a:pt x="38" y="89"/>
                    </a:cubicBezTo>
                    <a:lnTo>
                      <a:pt x="33" y="99"/>
                    </a:lnTo>
                    <a:close/>
                  </a:path>
                </a:pathLst>
              </a:custGeom>
              <a:solidFill>
                <a:srgbClr val="0F1E8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任意多边形: 形状 48">
                <a:extLst>
                  <a:ext uri="{FF2B5EF4-FFF2-40B4-BE49-F238E27FC236}">
                    <a16:creationId xmlns:a16="http://schemas.microsoft.com/office/drawing/2014/main" id="{5AF4F45B-53B1-18B0-A004-2EE3E2C96750}"/>
                  </a:ext>
                </a:extLst>
              </p:cNvPr>
              <p:cNvSpPr>
                <a:spLocks/>
              </p:cNvSpPr>
              <p:nvPr userDrawn="1"/>
            </p:nvSpPr>
            <p:spPr bwMode="auto">
              <a:xfrm>
                <a:off x="8675688" y="2444750"/>
                <a:ext cx="358775" cy="358775"/>
              </a:xfrm>
              <a:custGeom>
                <a:avLst/>
                <a:gdLst>
                  <a:gd name="T0" fmla="*/ 23 w 132"/>
                  <a:gd name="T1" fmla="*/ 20 h 132"/>
                  <a:gd name="T2" fmla="*/ 5 w 132"/>
                  <a:gd name="T3" fmla="*/ 117 h 132"/>
                  <a:gd name="T4" fmla="*/ 17 w 132"/>
                  <a:gd name="T5" fmla="*/ 129 h 132"/>
                  <a:gd name="T6" fmla="*/ 95 w 132"/>
                  <a:gd name="T7" fmla="*/ 104 h 132"/>
                  <a:gd name="T8" fmla="*/ 123 w 132"/>
                  <a:gd name="T9" fmla="*/ 68 h 132"/>
                  <a:gd name="T10" fmla="*/ 108 w 132"/>
                  <a:gd name="T11" fmla="*/ 56 h 132"/>
                  <a:gd name="T12" fmla="*/ 99 w 132"/>
                  <a:gd name="T13" fmla="*/ 60 h 132"/>
                  <a:gd name="T14" fmla="*/ 103 w 132"/>
                  <a:gd name="T15" fmla="*/ 36 h 132"/>
                  <a:gd name="T16" fmla="*/ 63 w 132"/>
                  <a:gd name="T17" fmla="*/ 8 h 132"/>
                  <a:gd name="T18" fmla="*/ 23 w 132"/>
                  <a:gd name="T19" fmla="*/ 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23" y="20"/>
                    </a:moveTo>
                    <a:cubicBezTo>
                      <a:pt x="23" y="20"/>
                      <a:pt x="0" y="80"/>
                      <a:pt x="5" y="117"/>
                    </a:cubicBezTo>
                    <a:cubicBezTo>
                      <a:pt x="6" y="124"/>
                      <a:pt x="11" y="128"/>
                      <a:pt x="17" y="129"/>
                    </a:cubicBezTo>
                    <a:cubicBezTo>
                      <a:pt x="39" y="131"/>
                      <a:pt x="89" y="132"/>
                      <a:pt x="95" y="104"/>
                    </a:cubicBezTo>
                    <a:cubicBezTo>
                      <a:pt x="95" y="104"/>
                      <a:pt x="132" y="97"/>
                      <a:pt x="123" y="68"/>
                    </a:cubicBezTo>
                    <a:cubicBezTo>
                      <a:pt x="120" y="61"/>
                      <a:pt x="115" y="56"/>
                      <a:pt x="108" y="56"/>
                    </a:cubicBezTo>
                    <a:cubicBezTo>
                      <a:pt x="105" y="56"/>
                      <a:pt x="102" y="57"/>
                      <a:pt x="99" y="60"/>
                    </a:cubicBezTo>
                    <a:cubicBezTo>
                      <a:pt x="103" y="36"/>
                      <a:pt x="103" y="36"/>
                      <a:pt x="103" y="36"/>
                    </a:cubicBezTo>
                    <a:cubicBezTo>
                      <a:pt x="103" y="36"/>
                      <a:pt x="111" y="12"/>
                      <a:pt x="63" y="8"/>
                    </a:cubicBezTo>
                    <a:cubicBezTo>
                      <a:pt x="63" y="8"/>
                      <a:pt x="31" y="0"/>
                      <a:pt x="23" y="20"/>
                    </a:cubicBezTo>
                    <a:close/>
                  </a:path>
                </a:pathLst>
              </a:custGeom>
              <a:solidFill>
                <a:srgbClr val="F9C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任意多边形: 形状 49">
                <a:extLst>
                  <a:ext uri="{FF2B5EF4-FFF2-40B4-BE49-F238E27FC236}">
                    <a16:creationId xmlns:a16="http://schemas.microsoft.com/office/drawing/2014/main" id="{428B7824-2CA4-15B9-059D-772905F5D487}"/>
                  </a:ext>
                </a:extLst>
              </p:cNvPr>
              <p:cNvSpPr>
                <a:spLocks/>
              </p:cNvSpPr>
              <p:nvPr userDrawn="1"/>
            </p:nvSpPr>
            <p:spPr bwMode="auto">
              <a:xfrm>
                <a:off x="8140700" y="2682875"/>
                <a:ext cx="1314450" cy="1325562"/>
              </a:xfrm>
              <a:custGeom>
                <a:avLst/>
                <a:gdLst>
                  <a:gd name="T0" fmla="*/ 228 w 484"/>
                  <a:gd name="T1" fmla="*/ 76 h 488"/>
                  <a:gd name="T2" fmla="*/ 99 w 484"/>
                  <a:gd name="T3" fmla="*/ 6 h 488"/>
                  <a:gd name="T4" fmla="*/ 76 w 484"/>
                  <a:gd name="T5" fmla="*/ 6 h 488"/>
                  <a:gd name="T6" fmla="*/ 4 w 484"/>
                  <a:gd name="T7" fmla="*/ 68 h 488"/>
                  <a:gd name="T8" fmla="*/ 12 w 484"/>
                  <a:gd name="T9" fmla="*/ 88 h 488"/>
                  <a:gd name="T10" fmla="*/ 136 w 484"/>
                  <a:gd name="T11" fmla="*/ 184 h 488"/>
                  <a:gd name="T12" fmla="*/ 124 w 484"/>
                  <a:gd name="T13" fmla="*/ 436 h 488"/>
                  <a:gd name="T14" fmla="*/ 144 w 484"/>
                  <a:gd name="T15" fmla="*/ 460 h 488"/>
                  <a:gd name="T16" fmla="*/ 392 w 484"/>
                  <a:gd name="T17" fmla="*/ 444 h 488"/>
                  <a:gd name="T18" fmla="*/ 396 w 484"/>
                  <a:gd name="T19" fmla="*/ 424 h 488"/>
                  <a:gd name="T20" fmla="*/ 372 w 484"/>
                  <a:gd name="T21" fmla="*/ 276 h 488"/>
                  <a:gd name="T22" fmla="*/ 404 w 484"/>
                  <a:gd name="T23" fmla="*/ 308 h 488"/>
                  <a:gd name="T24" fmla="*/ 428 w 484"/>
                  <a:gd name="T25" fmla="*/ 312 h 488"/>
                  <a:gd name="T26" fmla="*/ 480 w 484"/>
                  <a:gd name="T27" fmla="*/ 236 h 488"/>
                  <a:gd name="T28" fmla="*/ 472 w 484"/>
                  <a:gd name="T29" fmla="*/ 212 h 488"/>
                  <a:gd name="T30" fmla="*/ 408 w 484"/>
                  <a:gd name="T31" fmla="*/ 136 h 488"/>
                  <a:gd name="T32" fmla="*/ 352 w 484"/>
                  <a:gd name="T33" fmla="*/ 100 h 488"/>
                  <a:gd name="T34" fmla="*/ 298 w 484"/>
                  <a:gd name="T35" fmla="*/ 87 h 488"/>
                  <a:gd name="T36" fmla="*/ 252 w 484"/>
                  <a:gd name="T37" fmla="*/ 116 h 488"/>
                  <a:gd name="T38" fmla="*/ 228 w 484"/>
                  <a:gd name="T39" fmla="*/ 76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4" h="488">
                    <a:moveTo>
                      <a:pt x="228" y="76"/>
                    </a:moveTo>
                    <a:cubicBezTo>
                      <a:pt x="228" y="76"/>
                      <a:pt x="151" y="48"/>
                      <a:pt x="99" y="6"/>
                    </a:cubicBezTo>
                    <a:cubicBezTo>
                      <a:pt x="93" y="0"/>
                      <a:pt x="83" y="0"/>
                      <a:pt x="76" y="6"/>
                    </a:cubicBezTo>
                    <a:cubicBezTo>
                      <a:pt x="4" y="68"/>
                      <a:pt x="4" y="68"/>
                      <a:pt x="4" y="68"/>
                    </a:cubicBezTo>
                    <a:cubicBezTo>
                      <a:pt x="4" y="68"/>
                      <a:pt x="0" y="76"/>
                      <a:pt x="12" y="88"/>
                    </a:cubicBezTo>
                    <a:cubicBezTo>
                      <a:pt x="12" y="88"/>
                      <a:pt x="96" y="168"/>
                      <a:pt x="136" y="184"/>
                    </a:cubicBezTo>
                    <a:cubicBezTo>
                      <a:pt x="124" y="436"/>
                      <a:pt x="124" y="436"/>
                      <a:pt x="124" y="436"/>
                    </a:cubicBezTo>
                    <a:cubicBezTo>
                      <a:pt x="124" y="436"/>
                      <a:pt x="116" y="456"/>
                      <a:pt x="144" y="460"/>
                    </a:cubicBezTo>
                    <a:cubicBezTo>
                      <a:pt x="144" y="460"/>
                      <a:pt x="304" y="488"/>
                      <a:pt x="392" y="444"/>
                    </a:cubicBezTo>
                    <a:cubicBezTo>
                      <a:pt x="392" y="444"/>
                      <a:pt x="400" y="440"/>
                      <a:pt x="396" y="424"/>
                    </a:cubicBezTo>
                    <a:cubicBezTo>
                      <a:pt x="372" y="276"/>
                      <a:pt x="372" y="276"/>
                      <a:pt x="372" y="276"/>
                    </a:cubicBezTo>
                    <a:cubicBezTo>
                      <a:pt x="404" y="308"/>
                      <a:pt x="404" y="308"/>
                      <a:pt x="404" y="308"/>
                    </a:cubicBezTo>
                    <a:cubicBezTo>
                      <a:pt x="404" y="308"/>
                      <a:pt x="412" y="324"/>
                      <a:pt x="428" y="312"/>
                    </a:cubicBezTo>
                    <a:cubicBezTo>
                      <a:pt x="480" y="236"/>
                      <a:pt x="480" y="236"/>
                      <a:pt x="480" y="236"/>
                    </a:cubicBezTo>
                    <a:cubicBezTo>
                      <a:pt x="480" y="236"/>
                      <a:pt x="484" y="228"/>
                      <a:pt x="472" y="212"/>
                    </a:cubicBezTo>
                    <a:cubicBezTo>
                      <a:pt x="408" y="136"/>
                      <a:pt x="408" y="136"/>
                      <a:pt x="408" y="136"/>
                    </a:cubicBezTo>
                    <a:cubicBezTo>
                      <a:pt x="408" y="136"/>
                      <a:pt x="396" y="108"/>
                      <a:pt x="352" y="100"/>
                    </a:cubicBezTo>
                    <a:cubicBezTo>
                      <a:pt x="308" y="92"/>
                      <a:pt x="298" y="87"/>
                      <a:pt x="298" y="87"/>
                    </a:cubicBezTo>
                    <a:cubicBezTo>
                      <a:pt x="298" y="87"/>
                      <a:pt x="292" y="124"/>
                      <a:pt x="252" y="116"/>
                    </a:cubicBezTo>
                    <a:cubicBezTo>
                      <a:pt x="252" y="116"/>
                      <a:pt x="200" y="104"/>
                      <a:pt x="228" y="76"/>
                    </a:cubicBezTo>
                    <a:close/>
                  </a:path>
                </a:pathLst>
              </a:custGeom>
              <a:solidFill>
                <a:srgbClr val="C6F9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任意多边形: 形状 50">
                <a:extLst>
                  <a:ext uri="{FF2B5EF4-FFF2-40B4-BE49-F238E27FC236}">
                    <a16:creationId xmlns:a16="http://schemas.microsoft.com/office/drawing/2014/main" id="{42BD517E-8FDD-22FB-1053-CD8952C339DF}"/>
                  </a:ext>
                </a:extLst>
              </p:cNvPr>
              <p:cNvSpPr>
                <a:spLocks/>
              </p:cNvSpPr>
              <p:nvPr userDrawn="1"/>
            </p:nvSpPr>
            <p:spPr bwMode="auto">
              <a:xfrm>
                <a:off x="9123363" y="3405188"/>
                <a:ext cx="188912" cy="506412"/>
              </a:xfrm>
              <a:custGeom>
                <a:avLst/>
                <a:gdLst>
                  <a:gd name="T0" fmla="*/ 0 w 69"/>
                  <a:gd name="T1" fmla="*/ 0 h 186"/>
                  <a:gd name="T2" fmla="*/ 10 w 69"/>
                  <a:gd name="T3" fmla="*/ 186 h 186"/>
                  <a:gd name="T4" fmla="*/ 30 w 69"/>
                  <a:gd name="T5" fmla="*/ 178 h 186"/>
                  <a:gd name="T6" fmla="*/ 34 w 69"/>
                  <a:gd name="T7" fmla="*/ 158 h 186"/>
                  <a:gd name="T8" fmla="*/ 10 w 69"/>
                  <a:gd name="T9" fmla="*/ 10 h 186"/>
                  <a:gd name="T10" fmla="*/ 42 w 69"/>
                  <a:gd name="T11" fmla="*/ 42 h 186"/>
                  <a:gd name="T12" fmla="*/ 66 w 69"/>
                  <a:gd name="T13" fmla="*/ 46 h 186"/>
                  <a:gd name="T14" fmla="*/ 69 w 69"/>
                  <a:gd name="T15" fmla="*/ 41 h 186"/>
                  <a:gd name="T16" fmla="*/ 0 w 69"/>
                  <a:gd name="T17" fmla="*/ 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86">
                    <a:moveTo>
                      <a:pt x="0" y="0"/>
                    </a:moveTo>
                    <a:cubicBezTo>
                      <a:pt x="10" y="186"/>
                      <a:pt x="10" y="186"/>
                      <a:pt x="10" y="186"/>
                    </a:cubicBezTo>
                    <a:cubicBezTo>
                      <a:pt x="17" y="184"/>
                      <a:pt x="24" y="181"/>
                      <a:pt x="30" y="178"/>
                    </a:cubicBezTo>
                    <a:cubicBezTo>
                      <a:pt x="30" y="178"/>
                      <a:pt x="38" y="174"/>
                      <a:pt x="34" y="158"/>
                    </a:cubicBezTo>
                    <a:cubicBezTo>
                      <a:pt x="10" y="10"/>
                      <a:pt x="10" y="10"/>
                      <a:pt x="10" y="10"/>
                    </a:cubicBezTo>
                    <a:cubicBezTo>
                      <a:pt x="42" y="42"/>
                      <a:pt x="42" y="42"/>
                      <a:pt x="42" y="42"/>
                    </a:cubicBezTo>
                    <a:cubicBezTo>
                      <a:pt x="42" y="42"/>
                      <a:pt x="50" y="58"/>
                      <a:pt x="66" y="46"/>
                    </a:cubicBezTo>
                    <a:cubicBezTo>
                      <a:pt x="69" y="41"/>
                      <a:pt x="69" y="41"/>
                      <a:pt x="69" y="41"/>
                    </a:cubicBezTo>
                    <a:lnTo>
                      <a:pt x="0" y="0"/>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任意多边形: 形状 51">
                <a:extLst>
                  <a:ext uri="{FF2B5EF4-FFF2-40B4-BE49-F238E27FC236}">
                    <a16:creationId xmlns:a16="http://schemas.microsoft.com/office/drawing/2014/main" id="{006E96D6-C1B0-A518-4A2D-232AE3F7F744}"/>
                  </a:ext>
                </a:extLst>
              </p:cNvPr>
              <p:cNvSpPr>
                <a:spLocks/>
              </p:cNvSpPr>
              <p:nvPr userDrawn="1"/>
            </p:nvSpPr>
            <p:spPr bwMode="auto">
              <a:xfrm>
                <a:off x="8621713" y="4156075"/>
                <a:ext cx="230187" cy="1349375"/>
              </a:xfrm>
              <a:custGeom>
                <a:avLst/>
                <a:gdLst>
                  <a:gd name="T0" fmla="*/ 145 w 145"/>
                  <a:gd name="T1" fmla="*/ 0 h 850"/>
                  <a:gd name="T2" fmla="*/ 111 w 145"/>
                  <a:gd name="T3" fmla="*/ 25 h 850"/>
                  <a:gd name="T4" fmla="*/ 0 w 145"/>
                  <a:gd name="T5" fmla="*/ 850 h 850"/>
                  <a:gd name="T6" fmla="*/ 45 w 145"/>
                  <a:gd name="T7" fmla="*/ 843 h 850"/>
                  <a:gd name="T8" fmla="*/ 145 w 145"/>
                  <a:gd name="T9" fmla="*/ 0 h 850"/>
                </a:gdLst>
                <a:ahLst/>
                <a:cxnLst>
                  <a:cxn ang="0">
                    <a:pos x="T0" y="T1"/>
                  </a:cxn>
                  <a:cxn ang="0">
                    <a:pos x="T2" y="T3"/>
                  </a:cxn>
                  <a:cxn ang="0">
                    <a:pos x="T4" y="T5"/>
                  </a:cxn>
                  <a:cxn ang="0">
                    <a:pos x="T6" y="T7"/>
                  </a:cxn>
                  <a:cxn ang="0">
                    <a:pos x="T8" y="T9"/>
                  </a:cxn>
                </a:cxnLst>
                <a:rect l="0" t="0" r="r" b="b"/>
                <a:pathLst>
                  <a:path w="145" h="850">
                    <a:moveTo>
                      <a:pt x="145" y="0"/>
                    </a:moveTo>
                    <a:lnTo>
                      <a:pt x="111" y="25"/>
                    </a:lnTo>
                    <a:lnTo>
                      <a:pt x="0" y="850"/>
                    </a:lnTo>
                    <a:lnTo>
                      <a:pt x="45" y="843"/>
                    </a:lnTo>
                    <a:lnTo>
                      <a:pt x="145" y="0"/>
                    </a:lnTo>
                    <a:close/>
                  </a:path>
                </a:pathLst>
              </a:custGeom>
              <a:solidFill>
                <a:srgbClr val="1E16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任意多边形: 形状 52">
                <a:extLst>
                  <a:ext uri="{FF2B5EF4-FFF2-40B4-BE49-F238E27FC236}">
                    <a16:creationId xmlns:a16="http://schemas.microsoft.com/office/drawing/2014/main" id="{ECB139BA-5E0D-E4BF-CBB0-4EDD4F893102}"/>
                  </a:ext>
                </a:extLst>
              </p:cNvPr>
              <p:cNvSpPr>
                <a:spLocks/>
              </p:cNvSpPr>
              <p:nvPr userDrawn="1"/>
            </p:nvSpPr>
            <p:spPr bwMode="auto">
              <a:xfrm>
                <a:off x="8140700" y="2857500"/>
                <a:ext cx="392112" cy="806450"/>
              </a:xfrm>
              <a:custGeom>
                <a:avLst/>
                <a:gdLst>
                  <a:gd name="T0" fmla="*/ 144 w 144"/>
                  <a:gd name="T1" fmla="*/ 107 h 297"/>
                  <a:gd name="T2" fmla="*/ 9 w 144"/>
                  <a:gd name="T3" fmla="*/ 0 h 297"/>
                  <a:gd name="T4" fmla="*/ 4 w 144"/>
                  <a:gd name="T5" fmla="*/ 4 h 297"/>
                  <a:gd name="T6" fmla="*/ 12 w 144"/>
                  <a:gd name="T7" fmla="*/ 24 h 297"/>
                  <a:gd name="T8" fmla="*/ 136 w 144"/>
                  <a:gd name="T9" fmla="*/ 120 h 297"/>
                  <a:gd name="T10" fmla="*/ 128 w 144"/>
                  <a:gd name="T11" fmla="*/ 297 h 297"/>
                  <a:gd name="T12" fmla="*/ 144 w 144"/>
                  <a:gd name="T13" fmla="*/ 107 h 297"/>
                </a:gdLst>
                <a:ahLst/>
                <a:cxnLst>
                  <a:cxn ang="0">
                    <a:pos x="T0" y="T1"/>
                  </a:cxn>
                  <a:cxn ang="0">
                    <a:pos x="T2" y="T3"/>
                  </a:cxn>
                  <a:cxn ang="0">
                    <a:pos x="T4" y="T5"/>
                  </a:cxn>
                  <a:cxn ang="0">
                    <a:pos x="T6" y="T7"/>
                  </a:cxn>
                  <a:cxn ang="0">
                    <a:pos x="T8" y="T9"/>
                  </a:cxn>
                  <a:cxn ang="0">
                    <a:pos x="T10" y="T11"/>
                  </a:cxn>
                  <a:cxn ang="0">
                    <a:pos x="T12" y="T13"/>
                  </a:cxn>
                </a:cxnLst>
                <a:rect l="0" t="0" r="r" b="b"/>
                <a:pathLst>
                  <a:path w="144" h="297">
                    <a:moveTo>
                      <a:pt x="144" y="107"/>
                    </a:moveTo>
                    <a:cubicBezTo>
                      <a:pt x="96" y="87"/>
                      <a:pt x="28" y="20"/>
                      <a:pt x="9" y="0"/>
                    </a:cubicBezTo>
                    <a:cubicBezTo>
                      <a:pt x="4" y="4"/>
                      <a:pt x="4" y="4"/>
                      <a:pt x="4" y="4"/>
                    </a:cubicBezTo>
                    <a:cubicBezTo>
                      <a:pt x="4" y="4"/>
                      <a:pt x="0" y="12"/>
                      <a:pt x="12" y="24"/>
                    </a:cubicBezTo>
                    <a:cubicBezTo>
                      <a:pt x="12" y="24"/>
                      <a:pt x="96" y="104"/>
                      <a:pt x="136" y="120"/>
                    </a:cubicBezTo>
                    <a:cubicBezTo>
                      <a:pt x="128" y="297"/>
                      <a:pt x="128" y="297"/>
                      <a:pt x="128" y="297"/>
                    </a:cubicBezTo>
                    <a:lnTo>
                      <a:pt x="144" y="107"/>
                    </a:ln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任意多边形: 形状 53">
                <a:extLst>
                  <a:ext uri="{FF2B5EF4-FFF2-40B4-BE49-F238E27FC236}">
                    <a16:creationId xmlns:a16="http://schemas.microsoft.com/office/drawing/2014/main" id="{225B0C96-BA7D-8F38-CE27-A72715EFBBF4}"/>
                  </a:ext>
                </a:extLst>
              </p:cNvPr>
              <p:cNvSpPr>
                <a:spLocks/>
              </p:cNvSpPr>
              <p:nvPr userDrawn="1"/>
            </p:nvSpPr>
            <p:spPr bwMode="auto">
              <a:xfrm>
                <a:off x="8675688" y="3063875"/>
                <a:ext cx="185737" cy="477837"/>
              </a:xfrm>
              <a:custGeom>
                <a:avLst/>
                <a:gdLst>
                  <a:gd name="T0" fmla="*/ 0 w 68"/>
                  <a:gd name="T1" fmla="*/ 0 h 176"/>
                  <a:gd name="T2" fmla="*/ 68 w 68"/>
                  <a:gd name="T3" fmla="*/ 176 h 176"/>
                  <a:gd name="T4" fmla="*/ 0 w 68"/>
                  <a:gd name="T5" fmla="*/ 0 h 176"/>
                </a:gdLst>
                <a:ahLst/>
                <a:cxnLst>
                  <a:cxn ang="0">
                    <a:pos x="T0" y="T1"/>
                  </a:cxn>
                  <a:cxn ang="0">
                    <a:pos x="T2" y="T3"/>
                  </a:cxn>
                  <a:cxn ang="0">
                    <a:pos x="T4" y="T5"/>
                  </a:cxn>
                </a:cxnLst>
                <a:rect l="0" t="0" r="r" b="b"/>
                <a:pathLst>
                  <a:path w="68" h="176">
                    <a:moveTo>
                      <a:pt x="0" y="0"/>
                    </a:moveTo>
                    <a:cubicBezTo>
                      <a:pt x="0" y="0"/>
                      <a:pt x="23" y="122"/>
                      <a:pt x="68" y="176"/>
                    </a:cubicBezTo>
                    <a:cubicBezTo>
                      <a:pt x="68" y="176"/>
                      <a:pt x="10" y="131"/>
                      <a:pt x="0" y="0"/>
                    </a:cubicBezTo>
                    <a:close/>
                  </a:path>
                </a:pathLst>
              </a:custGeom>
              <a:solidFill>
                <a:srgbClr val="A6E2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任意多边形: 形状 54">
                <a:extLst>
                  <a:ext uri="{FF2B5EF4-FFF2-40B4-BE49-F238E27FC236}">
                    <a16:creationId xmlns:a16="http://schemas.microsoft.com/office/drawing/2014/main" id="{FFB6C5E1-14A5-A03F-1ADA-1956BD062757}"/>
                  </a:ext>
                </a:extLst>
              </p:cNvPr>
              <p:cNvSpPr>
                <a:spLocks/>
              </p:cNvSpPr>
              <p:nvPr userDrawn="1"/>
            </p:nvSpPr>
            <p:spPr bwMode="auto">
              <a:xfrm>
                <a:off x="8545513" y="5548313"/>
                <a:ext cx="106362" cy="182562"/>
              </a:xfrm>
              <a:custGeom>
                <a:avLst/>
                <a:gdLst>
                  <a:gd name="T0" fmla="*/ 39 w 39"/>
                  <a:gd name="T1" fmla="*/ 0 h 67"/>
                  <a:gd name="T2" fmla="*/ 0 w 39"/>
                  <a:gd name="T3" fmla="*/ 3 h 67"/>
                  <a:gd name="T4" fmla="*/ 28 w 39"/>
                  <a:gd name="T5" fmla="*/ 12 h 67"/>
                  <a:gd name="T6" fmla="*/ 28 w 39"/>
                  <a:gd name="T7" fmla="*/ 67 h 67"/>
                  <a:gd name="T8" fmla="*/ 36 w 39"/>
                  <a:gd name="T9" fmla="*/ 63 h 67"/>
                  <a:gd name="T10" fmla="*/ 39 w 39"/>
                  <a:gd name="T11" fmla="*/ 0 h 67"/>
                </a:gdLst>
                <a:ahLst/>
                <a:cxnLst>
                  <a:cxn ang="0">
                    <a:pos x="T0" y="T1"/>
                  </a:cxn>
                  <a:cxn ang="0">
                    <a:pos x="T2" y="T3"/>
                  </a:cxn>
                  <a:cxn ang="0">
                    <a:pos x="T4" y="T5"/>
                  </a:cxn>
                  <a:cxn ang="0">
                    <a:pos x="T6" y="T7"/>
                  </a:cxn>
                  <a:cxn ang="0">
                    <a:pos x="T8" y="T9"/>
                  </a:cxn>
                  <a:cxn ang="0">
                    <a:pos x="T10" y="T11"/>
                  </a:cxn>
                </a:cxnLst>
                <a:rect l="0" t="0" r="r" b="b"/>
                <a:pathLst>
                  <a:path w="39" h="67">
                    <a:moveTo>
                      <a:pt x="39" y="0"/>
                    </a:moveTo>
                    <a:cubicBezTo>
                      <a:pt x="0" y="3"/>
                      <a:pt x="0" y="3"/>
                      <a:pt x="0" y="3"/>
                    </a:cubicBezTo>
                    <a:cubicBezTo>
                      <a:pt x="28" y="12"/>
                      <a:pt x="28" y="12"/>
                      <a:pt x="28" y="12"/>
                    </a:cubicBezTo>
                    <a:cubicBezTo>
                      <a:pt x="28" y="12"/>
                      <a:pt x="27" y="49"/>
                      <a:pt x="28" y="67"/>
                    </a:cubicBezTo>
                    <a:cubicBezTo>
                      <a:pt x="30" y="66"/>
                      <a:pt x="33" y="65"/>
                      <a:pt x="36" y="63"/>
                    </a:cubicBezTo>
                    <a:lnTo>
                      <a:pt x="39" y="0"/>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任意多边形: 形状 55">
                <a:extLst>
                  <a:ext uri="{FF2B5EF4-FFF2-40B4-BE49-F238E27FC236}">
                    <a16:creationId xmlns:a16="http://schemas.microsoft.com/office/drawing/2014/main" id="{236D2AC5-6A5B-F0DD-109F-94ECBDDE42A0}"/>
                  </a:ext>
                </a:extLst>
              </p:cNvPr>
              <p:cNvSpPr>
                <a:spLocks/>
              </p:cNvSpPr>
              <p:nvPr userDrawn="1"/>
            </p:nvSpPr>
            <p:spPr bwMode="auto">
              <a:xfrm>
                <a:off x="8439150" y="5472113"/>
                <a:ext cx="277812" cy="95250"/>
              </a:xfrm>
              <a:custGeom>
                <a:avLst/>
                <a:gdLst>
                  <a:gd name="T0" fmla="*/ 0 w 102"/>
                  <a:gd name="T1" fmla="*/ 10 h 35"/>
                  <a:gd name="T2" fmla="*/ 0 w 102"/>
                  <a:gd name="T3" fmla="*/ 32 h 35"/>
                  <a:gd name="T4" fmla="*/ 2 w 102"/>
                  <a:gd name="T5" fmla="*/ 35 h 35"/>
                  <a:gd name="T6" fmla="*/ 97 w 102"/>
                  <a:gd name="T7" fmla="*/ 33 h 35"/>
                  <a:gd name="T8" fmla="*/ 99 w 102"/>
                  <a:gd name="T9" fmla="*/ 30 h 35"/>
                  <a:gd name="T10" fmla="*/ 102 w 102"/>
                  <a:gd name="T11" fmla="*/ 3 h 35"/>
                  <a:gd name="T12" fmla="*/ 99 w 102"/>
                  <a:gd name="T13" fmla="*/ 0 h 35"/>
                  <a:gd name="T14" fmla="*/ 2 w 102"/>
                  <a:gd name="T15" fmla="*/ 8 h 35"/>
                  <a:gd name="T16" fmla="*/ 0 w 102"/>
                  <a:gd name="T17" fmla="*/ 1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35">
                    <a:moveTo>
                      <a:pt x="0" y="10"/>
                    </a:moveTo>
                    <a:cubicBezTo>
                      <a:pt x="0" y="32"/>
                      <a:pt x="0" y="32"/>
                      <a:pt x="0" y="32"/>
                    </a:cubicBezTo>
                    <a:cubicBezTo>
                      <a:pt x="0" y="33"/>
                      <a:pt x="1" y="35"/>
                      <a:pt x="2" y="35"/>
                    </a:cubicBezTo>
                    <a:cubicBezTo>
                      <a:pt x="97" y="33"/>
                      <a:pt x="97" y="33"/>
                      <a:pt x="97" y="33"/>
                    </a:cubicBezTo>
                    <a:cubicBezTo>
                      <a:pt x="98" y="33"/>
                      <a:pt x="99" y="31"/>
                      <a:pt x="99" y="30"/>
                    </a:cubicBezTo>
                    <a:cubicBezTo>
                      <a:pt x="102" y="3"/>
                      <a:pt x="102" y="3"/>
                      <a:pt x="102" y="3"/>
                    </a:cubicBezTo>
                    <a:cubicBezTo>
                      <a:pt x="102" y="2"/>
                      <a:pt x="101" y="0"/>
                      <a:pt x="99" y="0"/>
                    </a:cubicBezTo>
                    <a:cubicBezTo>
                      <a:pt x="2" y="8"/>
                      <a:pt x="2" y="8"/>
                      <a:pt x="2" y="8"/>
                    </a:cubicBezTo>
                    <a:cubicBezTo>
                      <a:pt x="1" y="8"/>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任意多边形: 形状 56">
                <a:extLst>
                  <a:ext uri="{FF2B5EF4-FFF2-40B4-BE49-F238E27FC236}">
                    <a16:creationId xmlns:a16="http://schemas.microsoft.com/office/drawing/2014/main" id="{4E82E673-7A29-BCBC-3558-D95FC409A452}"/>
                  </a:ext>
                </a:extLst>
              </p:cNvPr>
              <p:cNvSpPr>
                <a:spLocks/>
              </p:cNvSpPr>
              <p:nvPr userDrawn="1"/>
            </p:nvSpPr>
            <p:spPr bwMode="auto">
              <a:xfrm>
                <a:off x="8113713" y="5681663"/>
                <a:ext cx="598487" cy="201612"/>
              </a:xfrm>
              <a:custGeom>
                <a:avLst/>
                <a:gdLst>
                  <a:gd name="T0" fmla="*/ 142 w 220"/>
                  <a:gd name="T1" fmla="*/ 0 h 74"/>
                  <a:gd name="T2" fmla="*/ 4 w 220"/>
                  <a:gd name="T3" fmla="*/ 52 h 74"/>
                  <a:gd name="T4" fmla="*/ 0 w 220"/>
                  <a:gd name="T5" fmla="*/ 60 h 74"/>
                  <a:gd name="T6" fmla="*/ 0 w 220"/>
                  <a:gd name="T7" fmla="*/ 71 h 74"/>
                  <a:gd name="T8" fmla="*/ 3 w 220"/>
                  <a:gd name="T9" fmla="*/ 74 h 74"/>
                  <a:gd name="T10" fmla="*/ 214 w 220"/>
                  <a:gd name="T11" fmla="*/ 74 h 74"/>
                  <a:gd name="T12" fmla="*/ 217 w 220"/>
                  <a:gd name="T13" fmla="*/ 72 h 74"/>
                  <a:gd name="T14" fmla="*/ 219 w 220"/>
                  <a:gd name="T15" fmla="*/ 51 h 74"/>
                  <a:gd name="T16" fmla="*/ 212 w 220"/>
                  <a:gd name="T17" fmla="*/ 18 h 74"/>
                  <a:gd name="T18" fmla="*/ 206 w 220"/>
                  <a:gd name="T19" fmla="*/ 10 h 74"/>
                  <a:gd name="T20" fmla="*/ 194 w 220"/>
                  <a:gd name="T21" fmla="*/ 6 h 74"/>
                  <a:gd name="T22" fmla="*/ 170 w 220"/>
                  <a:gd name="T23" fmla="*/ 17 h 74"/>
                  <a:gd name="T24" fmla="*/ 142 w 220"/>
                  <a:gd name="T2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0" h="74">
                    <a:moveTo>
                      <a:pt x="142" y="0"/>
                    </a:moveTo>
                    <a:cubicBezTo>
                      <a:pt x="142" y="0"/>
                      <a:pt x="44" y="22"/>
                      <a:pt x="4" y="52"/>
                    </a:cubicBezTo>
                    <a:cubicBezTo>
                      <a:pt x="1" y="54"/>
                      <a:pt x="0" y="57"/>
                      <a:pt x="0" y="60"/>
                    </a:cubicBezTo>
                    <a:cubicBezTo>
                      <a:pt x="0" y="71"/>
                      <a:pt x="0" y="71"/>
                      <a:pt x="0" y="71"/>
                    </a:cubicBezTo>
                    <a:cubicBezTo>
                      <a:pt x="0" y="73"/>
                      <a:pt x="1" y="74"/>
                      <a:pt x="3" y="74"/>
                    </a:cubicBezTo>
                    <a:cubicBezTo>
                      <a:pt x="214" y="74"/>
                      <a:pt x="214" y="74"/>
                      <a:pt x="214" y="74"/>
                    </a:cubicBezTo>
                    <a:cubicBezTo>
                      <a:pt x="216" y="74"/>
                      <a:pt x="217" y="73"/>
                      <a:pt x="217" y="72"/>
                    </a:cubicBezTo>
                    <a:cubicBezTo>
                      <a:pt x="218" y="67"/>
                      <a:pt x="220" y="57"/>
                      <a:pt x="219" y="51"/>
                    </a:cubicBezTo>
                    <a:cubicBezTo>
                      <a:pt x="212" y="18"/>
                      <a:pt x="212" y="18"/>
                      <a:pt x="212" y="18"/>
                    </a:cubicBezTo>
                    <a:cubicBezTo>
                      <a:pt x="212" y="14"/>
                      <a:pt x="209" y="11"/>
                      <a:pt x="206" y="10"/>
                    </a:cubicBezTo>
                    <a:cubicBezTo>
                      <a:pt x="194" y="6"/>
                      <a:pt x="194" y="6"/>
                      <a:pt x="194" y="6"/>
                    </a:cubicBezTo>
                    <a:cubicBezTo>
                      <a:pt x="194" y="6"/>
                      <a:pt x="191" y="14"/>
                      <a:pt x="170" y="17"/>
                    </a:cubicBezTo>
                    <a:cubicBezTo>
                      <a:pt x="170" y="17"/>
                      <a:pt x="142" y="20"/>
                      <a:pt x="142"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任意多边形: 形状 57">
                <a:extLst>
                  <a:ext uri="{FF2B5EF4-FFF2-40B4-BE49-F238E27FC236}">
                    <a16:creationId xmlns:a16="http://schemas.microsoft.com/office/drawing/2014/main" id="{C82267D7-0514-39D1-EF0B-7194A140EF68}"/>
                  </a:ext>
                </a:extLst>
              </p:cNvPr>
              <p:cNvSpPr>
                <a:spLocks/>
              </p:cNvSpPr>
              <p:nvPr userDrawn="1"/>
            </p:nvSpPr>
            <p:spPr bwMode="auto">
              <a:xfrm>
                <a:off x="9290050" y="5526088"/>
                <a:ext cx="106362" cy="198437"/>
              </a:xfrm>
              <a:custGeom>
                <a:avLst/>
                <a:gdLst>
                  <a:gd name="T0" fmla="*/ 0 w 39"/>
                  <a:gd name="T1" fmla="*/ 5 h 73"/>
                  <a:gd name="T2" fmla="*/ 4 w 39"/>
                  <a:gd name="T3" fmla="*/ 71 h 73"/>
                  <a:gd name="T4" fmla="*/ 7 w 39"/>
                  <a:gd name="T5" fmla="*/ 73 h 73"/>
                  <a:gd name="T6" fmla="*/ 13 w 39"/>
                  <a:gd name="T7" fmla="*/ 11 h 73"/>
                  <a:gd name="T8" fmla="*/ 39 w 39"/>
                  <a:gd name="T9" fmla="*/ 0 h 73"/>
                  <a:gd name="T10" fmla="*/ 0 w 39"/>
                  <a:gd name="T11" fmla="*/ 5 h 73"/>
                </a:gdLst>
                <a:ahLst/>
                <a:cxnLst>
                  <a:cxn ang="0">
                    <a:pos x="T0" y="T1"/>
                  </a:cxn>
                  <a:cxn ang="0">
                    <a:pos x="T2" y="T3"/>
                  </a:cxn>
                  <a:cxn ang="0">
                    <a:pos x="T4" y="T5"/>
                  </a:cxn>
                  <a:cxn ang="0">
                    <a:pos x="T6" y="T7"/>
                  </a:cxn>
                  <a:cxn ang="0">
                    <a:pos x="T8" y="T9"/>
                  </a:cxn>
                  <a:cxn ang="0">
                    <a:pos x="T10" y="T11"/>
                  </a:cxn>
                </a:cxnLst>
                <a:rect l="0" t="0" r="r" b="b"/>
                <a:pathLst>
                  <a:path w="39" h="73">
                    <a:moveTo>
                      <a:pt x="0" y="5"/>
                    </a:moveTo>
                    <a:cubicBezTo>
                      <a:pt x="4" y="71"/>
                      <a:pt x="4" y="71"/>
                      <a:pt x="4" y="71"/>
                    </a:cubicBezTo>
                    <a:cubicBezTo>
                      <a:pt x="5" y="72"/>
                      <a:pt x="6" y="73"/>
                      <a:pt x="7" y="73"/>
                    </a:cubicBezTo>
                    <a:cubicBezTo>
                      <a:pt x="13" y="11"/>
                      <a:pt x="13" y="11"/>
                      <a:pt x="13" y="11"/>
                    </a:cubicBezTo>
                    <a:cubicBezTo>
                      <a:pt x="39" y="0"/>
                      <a:pt x="39" y="0"/>
                      <a:pt x="39" y="0"/>
                    </a:cubicBezTo>
                    <a:lnTo>
                      <a:pt x="0" y="5"/>
                    </a:lnTo>
                    <a:close/>
                  </a:path>
                </a:pathLst>
              </a:custGeom>
              <a:solidFill>
                <a:srgbClr val="EFB1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任意多边形: 形状 58">
                <a:extLst>
                  <a:ext uri="{FF2B5EF4-FFF2-40B4-BE49-F238E27FC236}">
                    <a16:creationId xmlns:a16="http://schemas.microsoft.com/office/drawing/2014/main" id="{B8C51BD6-8142-163C-C0B1-99630099F1CF}"/>
                  </a:ext>
                </a:extLst>
              </p:cNvPr>
              <p:cNvSpPr>
                <a:spLocks/>
              </p:cNvSpPr>
              <p:nvPr userDrawn="1"/>
            </p:nvSpPr>
            <p:spPr bwMode="auto">
              <a:xfrm>
                <a:off x="9229725" y="5681663"/>
                <a:ext cx="600075" cy="203200"/>
              </a:xfrm>
              <a:custGeom>
                <a:avLst/>
                <a:gdLst>
                  <a:gd name="T0" fmla="*/ 78 w 221"/>
                  <a:gd name="T1" fmla="*/ 0 h 75"/>
                  <a:gd name="T2" fmla="*/ 217 w 221"/>
                  <a:gd name="T3" fmla="*/ 52 h 75"/>
                  <a:gd name="T4" fmla="*/ 221 w 221"/>
                  <a:gd name="T5" fmla="*/ 60 h 75"/>
                  <a:gd name="T6" fmla="*/ 221 w 221"/>
                  <a:gd name="T7" fmla="*/ 71 h 75"/>
                  <a:gd name="T8" fmla="*/ 217 w 221"/>
                  <a:gd name="T9" fmla="*/ 75 h 75"/>
                  <a:gd name="T10" fmla="*/ 6 w 221"/>
                  <a:gd name="T11" fmla="*/ 75 h 75"/>
                  <a:gd name="T12" fmla="*/ 3 w 221"/>
                  <a:gd name="T13" fmla="*/ 72 h 75"/>
                  <a:gd name="T14" fmla="*/ 2 w 221"/>
                  <a:gd name="T15" fmla="*/ 52 h 75"/>
                  <a:gd name="T16" fmla="*/ 8 w 221"/>
                  <a:gd name="T17" fmla="*/ 18 h 75"/>
                  <a:gd name="T18" fmla="*/ 14 w 221"/>
                  <a:gd name="T19" fmla="*/ 10 h 75"/>
                  <a:gd name="T20" fmla="*/ 26 w 221"/>
                  <a:gd name="T21" fmla="*/ 6 h 75"/>
                  <a:gd name="T22" fmla="*/ 50 w 221"/>
                  <a:gd name="T23" fmla="*/ 17 h 75"/>
                  <a:gd name="T24" fmla="*/ 78 w 221"/>
                  <a:gd name="T2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75">
                    <a:moveTo>
                      <a:pt x="78" y="0"/>
                    </a:moveTo>
                    <a:cubicBezTo>
                      <a:pt x="78" y="0"/>
                      <a:pt x="177" y="22"/>
                      <a:pt x="217" y="52"/>
                    </a:cubicBezTo>
                    <a:cubicBezTo>
                      <a:pt x="219" y="54"/>
                      <a:pt x="221" y="57"/>
                      <a:pt x="221" y="60"/>
                    </a:cubicBezTo>
                    <a:cubicBezTo>
                      <a:pt x="221" y="71"/>
                      <a:pt x="221" y="71"/>
                      <a:pt x="221" y="71"/>
                    </a:cubicBezTo>
                    <a:cubicBezTo>
                      <a:pt x="221" y="73"/>
                      <a:pt x="219" y="75"/>
                      <a:pt x="217" y="75"/>
                    </a:cubicBezTo>
                    <a:cubicBezTo>
                      <a:pt x="6" y="75"/>
                      <a:pt x="6" y="75"/>
                      <a:pt x="6" y="75"/>
                    </a:cubicBezTo>
                    <a:cubicBezTo>
                      <a:pt x="5" y="75"/>
                      <a:pt x="3" y="74"/>
                      <a:pt x="3" y="72"/>
                    </a:cubicBezTo>
                    <a:cubicBezTo>
                      <a:pt x="2" y="68"/>
                      <a:pt x="0" y="58"/>
                      <a:pt x="2" y="52"/>
                    </a:cubicBezTo>
                    <a:cubicBezTo>
                      <a:pt x="8" y="18"/>
                      <a:pt x="8" y="18"/>
                      <a:pt x="8" y="18"/>
                    </a:cubicBezTo>
                    <a:cubicBezTo>
                      <a:pt x="8" y="14"/>
                      <a:pt x="11" y="11"/>
                      <a:pt x="14" y="10"/>
                    </a:cubicBezTo>
                    <a:cubicBezTo>
                      <a:pt x="26" y="6"/>
                      <a:pt x="26" y="6"/>
                      <a:pt x="26" y="6"/>
                    </a:cubicBezTo>
                    <a:cubicBezTo>
                      <a:pt x="26" y="6"/>
                      <a:pt x="29" y="14"/>
                      <a:pt x="50" y="17"/>
                    </a:cubicBezTo>
                    <a:cubicBezTo>
                      <a:pt x="50" y="17"/>
                      <a:pt x="78" y="21"/>
                      <a:pt x="78" y="0"/>
                    </a:cubicBezTo>
                    <a:close/>
                  </a:path>
                </a:pathLst>
              </a:custGeom>
              <a:solidFill>
                <a:srgbClr val="FFCD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任意多边形: 形状 59">
                <a:extLst>
                  <a:ext uri="{FF2B5EF4-FFF2-40B4-BE49-F238E27FC236}">
                    <a16:creationId xmlns:a16="http://schemas.microsoft.com/office/drawing/2014/main" id="{841B3A77-2BD9-7230-5EE0-42BDAC5CAFBE}"/>
                  </a:ext>
                </a:extLst>
              </p:cNvPr>
              <p:cNvSpPr>
                <a:spLocks/>
              </p:cNvSpPr>
              <p:nvPr userDrawn="1"/>
            </p:nvSpPr>
            <p:spPr bwMode="auto">
              <a:xfrm>
                <a:off x="9205913" y="5448300"/>
                <a:ext cx="279400" cy="92075"/>
              </a:xfrm>
              <a:custGeom>
                <a:avLst/>
                <a:gdLst>
                  <a:gd name="T0" fmla="*/ 0 w 103"/>
                  <a:gd name="T1" fmla="*/ 10 h 34"/>
                  <a:gd name="T2" fmla="*/ 0 w 103"/>
                  <a:gd name="T3" fmla="*/ 31 h 34"/>
                  <a:gd name="T4" fmla="*/ 3 w 103"/>
                  <a:gd name="T5" fmla="*/ 34 h 34"/>
                  <a:gd name="T6" fmla="*/ 98 w 103"/>
                  <a:gd name="T7" fmla="*/ 32 h 34"/>
                  <a:gd name="T8" fmla="*/ 100 w 103"/>
                  <a:gd name="T9" fmla="*/ 30 h 34"/>
                  <a:gd name="T10" fmla="*/ 103 w 103"/>
                  <a:gd name="T11" fmla="*/ 3 h 34"/>
                  <a:gd name="T12" fmla="*/ 100 w 103"/>
                  <a:gd name="T13" fmla="*/ 0 h 34"/>
                  <a:gd name="T14" fmla="*/ 3 w 103"/>
                  <a:gd name="T15" fmla="*/ 7 h 34"/>
                  <a:gd name="T16" fmla="*/ 0 w 103"/>
                  <a:gd name="T1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34">
                    <a:moveTo>
                      <a:pt x="0" y="10"/>
                    </a:moveTo>
                    <a:cubicBezTo>
                      <a:pt x="0" y="31"/>
                      <a:pt x="0" y="31"/>
                      <a:pt x="0" y="31"/>
                    </a:cubicBezTo>
                    <a:cubicBezTo>
                      <a:pt x="0" y="33"/>
                      <a:pt x="2" y="34"/>
                      <a:pt x="3" y="34"/>
                    </a:cubicBezTo>
                    <a:cubicBezTo>
                      <a:pt x="98" y="32"/>
                      <a:pt x="98" y="32"/>
                      <a:pt x="98" y="32"/>
                    </a:cubicBezTo>
                    <a:cubicBezTo>
                      <a:pt x="99" y="32"/>
                      <a:pt x="100" y="31"/>
                      <a:pt x="100" y="30"/>
                    </a:cubicBezTo>
                    <a:cubicBezTo>
                      <a:pt x="103" y="3"/>
                      <a:pt x="103" y="3"/>
                      <a:pt x="103" y="3"/>
                    </a:cubicBezTo>
                    <a:cubicBezTo>
                      <a:pt x="103" y="1"/>
                      <a:pt x="102" y="0"/>
                      <a:pt x="100" y="0"/>
                    </a:cubicBezTo>
                    <a:cubicBezTo>
                      <a:pt x="3" y="7"/>
                      <a:pt x="3" y="7"/>
                      <a:pt x="3" y="7"/>
                    </a:cubicBezTo>
                    <a:cubicBezTo>
                      <a:pt x="2" y="7"/>
                      <a:pt x="0" y="9"/>
                      <a:pt x="0" y="10"/>
                    </a:cubicBezTo>
                    <a:close/>
                  </a:path>
                </a:pathLst>
              </a:custGeom>
              <a:solidFill>
                <a:srgbClr val="3953A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任意多边形: 形状 60">
                <a:extLst>
                  <a:ext uri="{FF2B5EF4-FFF2-40B4-BE49-F238E27FC236}">
                    <a16:creationId xmlns:a16="http://schemas.microsoft.com/office/drawing/2014/main" id="{A3063C81-663E-99F9-0DDB-C3E2592749C3}"/>
                  </a:ext>
                </a:extLst>
              </p:cNvPr>
              <p:cNvSpPr>
                <a:spLocks/>
              </p:cNvSpPr>
              <p:nvPr userDrawn="1"/>
            </p:nvSpPr>
            <p:spPr bwMode="auto">
              <a:xfrm>
                <a:off x="8196263" y="5697538"/>
                <a:ext cx="234950" cy="92075"/>
              </a:xfrm>
              <a:custGeom>
                <a:avLst/>
                <a:gdLst>
                  <a:gd name="T0" fmla="*/ 14 w 87"/>
                  <a:gd name="T1" fmla="*/ 34 h 34"/>
                  <a:gd name="T2" fmla="*/ 10 w 87"/>
                  <a:gd name="T3" fmla="*/ 34 h 34"/>
                  <a:gd name="T4" fmla="*/ 1 w 87"/>
                  <a:gd name="T5" fmla="*/ 32 h 34"/>
                  <a:gd name="T6" fmla="*/ 0 w 87"/>
                  <a:gd name="T7" fmla="*/ 31 h 34"/>
                  <a:gd name="T8" fmla="*/ 1 w 87"/>
                  <a:gd name="T9" fmla="*/ 30 h 34"/>
                  <a:gd name="T10" fmla="*/ 10 w 87"/>
                  <a:gd name="T11" fmla="*/ 32 h 34"/>
                  <a:gd name="T12" fmla="*/ 21 w 87"/>
                  <a:gd name="T13" fmla="*/ 31 h 34"/>
                  <a:gd name="T14" fmla="*/ 80 w 87"/>
                  <a:gd name="T15" fmla="*/ 13 h 34"/>
                  <a:gd name="T16" fmla="*/ 83 w 87"/>
                  <a:gd name="T17" fmla="*/ 10 h 34"/>
                  <a:gd name="T18" fmla="*/ 85 w 87"/>
                  <a:gd name="T19" fmla="*/ 1 h 34"/>
                  <a:gd name="T20" fmla="*/ 86 w 87"/>
                  <a:gd name="T21" fmla="*/ 0 h 34"/>
                  <a:gd name="T22" fmla="*/ 87 w 87"/>
                  <a:gd name="T23" fmla="*/ 1 h 34"/>
                  <a:gd name="T24" fmla="*/ 85 w 87"/>
                  <a:gd name="T25" fmla="*/ 11 h 34"/>
                  <a:gd name="T26" fmla="*/ 81 w 87"/>
                  <a:gd name="T27" fmla="*/ 15 h 34"/>
                  <a:gd name="T28" fmla="*/ 21 w 87"/>
                  <a:gd name="T29" fmla="*/ 33 h 34"/>
                  <a:gd name="T30" fmla="*/ 14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14" y="34"/>
                    </a:moveTo>
                    <a:cubicBezTo>
                      <a:pt x="13" y="34"/>
                      <a:pt x="11" y="34"/>
                      <a:pt x="10" y="34"/>
                    </a:cubicBezTo>
                    <a:cubicBezTo>
                      <a:pt x="1" y="32"/>
                      <a:pt x="1" y="32"/>
                      <a:pt x="1" y="32"/>
                    </a:cubicBezTo>
                    <a:cubicBezTo>
                      <a:pt x="0" y="32"/>
                      <a:pt x="0" y="31"/>
                      <a:pt x="0" y="31"/>
                    </a:cubicBezTo>
                    <a:cubicBezTo>
                      <a:pt x="0" y="30"/>
                      <a:pt x="1" y="30"/>
                      <a:pt x="1" y="30"/>
                    </a:cubicBezTo>
                    <a:cubicBezTo>
                      <a:pt x="10" y="32"/>
                      <a:pt x="10" y="32"/>
                      <a:pt x="10" y="32"/>
                    </a:cubicBezTo>
                    <a:cubicBezTo>
                      <a:pt x="14" y="33"/>
                      <a:pt x="17" y="32"/>
                      <a:pt x="21" y="31"/>
                    </a:cubicBezTo>
                    <a:cubicBezTo>
                      <a:pt x="26" y="30"/>
                      <a:pt x="69" y="17"/>
                      <a:pt x="80" y="13"/>
                    </a:cubicBezTo>
                    <a:cubicBezTo>
                      <a:pt x="82" y="13"/>
                      <a:pt x="83" y="12"/>
                      <a:pt x="83" y="10"/>
                    </a:cubicBezTo>
                    <a:cubicBezTo>
                      <a:pt x="85" y="1"/>
                      <a:pt x="85" y="1"/>
                      <a:pt x="85" y="1"/>
                    </a:cubicBezTo>
                    <a:cubicBezTo>
                      <a:pt x="85" y="0"/>
                      <a:pt x="86" y="0"/>
                      <a:pt x="86" y="0"/>
                    </a:cubicBezTo>
                    <a:cubicBezTo>
                      <a:pt x="87" y="0"/>
                      <a:pt x="87" y="1"/>
                      <a:pt x="87" y="1"/>
                    </a:cubicBezTo>
                    <a:cubicBezTo>
                      <a:pt x="85" y="11"/>
                      <a:pt x="85" y="11"/>
                      <a:pt x="85" y="11"/>
                    </a:cubicBezTo>
                    <a:cubicBezTo>
                      <a:pt x="84" y="13"/>
                      <a:pt x="83" y="14"/>
                      <a:pt x="81" y="15"/>
                    </a:cubicBezTo>
                    <a:cubicBezTo>
                      <a:pt x="69" y="19"/>
                      <a:pt x="26" y="32"/>
                      <a:pt x="21" y="33"/>
                    </a:cubicBezTo>
                    <a:cubicBezTo>
                      <a:pt x="19" y="34"/>
                      <a:pt x="17" y="34"/>
                      <a:pt x="14"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任意多边形: 形状 61">
                <a:extLst>
                  <a:ext uri="{FF2B5EF4-FFF2-40B4-BE49-F238E27FC236}">
                    <a16:creationId xmlns:a16="http://schemas.microsoft.com/office/drawing/2014/main" id="{8F588E4E-36A8-8AF4-4522-9556C44E2780}"/>
                  </a:ext>
                </a:extLst>
              </p:cNvPr>
              <p:cNvSpPr>
                <a:spLocks/>
              </p:cNvSpPr>
              <p:nvPr userDrawn="1"/>
            </p:nvSpPr>
            <p:spPr bwMode="auto">
              <a:xfrm>
                <a:off x="8296275" y="5799138"/>
                <a:ext cx="409575" cy="85725"/>
              </a:xfrm>
              <a:custGeom>
                <a:avLst/>
                <a:gdLst>
                  <a:gd name="T0" fmla="*/ 1 w 151"/>
                  <a:gd name="T1" fmla="*/ 32 h 32"/>
                  <a:gd name="T2" fmla="*/ 0 w 151"/>
                  <a:gd name="T3" fmla="*/ 32 h 32"/>
                  <a:gd name="T4" fmla="*/ 0 w 151"/>
                  <a:gd name="T5" fmla="*/ 31 h 32"/>
                  <a:gd name="T6" fmla="*/ 26 w 151"/>
                  <a:gd name="T7" fmla="*/ 15 h 32"/>
                  <a:gd name="T8" fmla="*/ 124 w 151"/>
                  <a:gd name="T9" fmla="*/ 14 h 32"/>
                  <a:gd name="T10" fmla="*/ 142 w 151"/>
                  <a:gd name="T11" fmla="*/ 7 h 32"/>
                  <a:gd name="T12" fmla="*/ 150 w 151"/>
                  <a:gd name="T13" fmla="*/ 0 h 32"/>
                  <a:gd name="T14" fmla="*/ 151 w 151"/>
                  <a:gd name="T15" fmla="*/ 0 h 32"/>
                  <a:gd name="T16" fmla="*/ 151 w 151"/>
                  <a:gd name="T17" fmla="*/ 2 h 32"/>
                  <a:gd name="T18" fmla="*/ 144 w 151"/>
                  <a:gd name="T19" fmla="*/ 8 h 32"/>
                  <a:gd name="T20" fmla="*/ 124 w 151"/>
                  <a:gd name="T21" fmla="*/ 16 h 32"/>
                  <a:gd name="T22" fmla="*/ 26 w 151"/>
                  <a:gd name="T23" fmla="*/ 17 h 32"/>
                  <a:gd name="T24" fmla="*/ 2 w 151"/>
                  <a:gd name="T25" fmla="*/ 32 h 32"/>
                  <a:gd name="T26" fmla="*/ 1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 y="32"/>
                    </a:moveTo>
                    <a:cubicBezTo>
                      <a:pt x="1" y="32"/>
                      <a:pt x="1" y="32"/>
                      <a:pt x="0" y="32"/>
                    </a:cubicBezTo>
                    <a:cubicBezTo>
                      <a:pt x="0" y="32"/>
                      <a:pt x="0" y="31"/>
                      <a:pt x="0" y="31"/>
                    </a:cubicBezTo>
                    <a:cubicBezTo>
                      <a:pt x="5" y="21"/>
                      <a:pt x="15" y="15"/>
                      <a:pt x="26" y="15"/>
                    </a:cubicBezTo>
                    <a:cubicBezTo>
                      <a:pt x="124" y="14"/>
                      <a:pt x="124" y="14"/>
                      <a:pt x="124" y="14"/>
                    </a:cubicBezTo>
                    <a:cubicBezTo>
                      <a:pt x="131" y="14"/>
                      <a:pt x="137" y="11"/>
                      <a:pt x="142" y="7"/>
                    </a:cubicBezTo>
                    <a:cubicBezTo>
                      <a:pt x="150" y="0"/>
                      <a:pt x="150" y="0"/>
                      <a:pt x="150" y="0"/>
                    </a:cubicBezTo>
                    <a:cubicBezTo>
                      <a:pt x="150" y="0"/>
                      <a:pt x="151" y="0"/>
                      <a:pt x="151" y="0"/>
                    </a:cubicBezTo>
                    <a:cubicBezTo>
                      <a:pt x="151" y="1"/>
                      <a:pt x="151" y="1"/>
                      <a:pt x="151" y="2"/>
                    </a:cubicBezTo>
                    <a:cubicBezTo>
                      <a:pt x="144" y="8"/>
                      <a:pt x="144" y="8"/>
                      <a:pt x="144" y="8"/>
                    </a:cubicBezTo>
                    <a:cubicBezTo>
                      <a:pt x="138" y="13"/>
                      <a:pt x="131" y="16"/>
                      <a:pt x="124" y="16"/>
                    </a:cubicBezTo>
                    <a:cubicBezTo>
                      <a:pt x="26" y="17"/>
                      <a:pt x="26" y="17"/>
                      <a:pt x="26" y="17"/>
                    </a:cubicBezTo>
                    <a:cubicBezTo>
                      <a:pt x="16" y="17"/>
                      <a:pt x="7" y="23"/>
                      <a:pt x="2" y="32"/>
                    </a:cubicBezTo>
                    <a:cubicBezTo>
                      <a:pt x="2" y="32"/>
                      <a:pt x="1" y="32"/>
                      <a:pt x="1"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任意多边形: 形状 62">
                <a:extLst>
                  <a:ext uri="{FF2B5EF4-FFF2-40B4-BE49-F238E27FC236}">
                    <a16:creationId xmlns:a16="http://schemas.microsoft.com/office/drawing/2014/main" id="{A57DA1E0-5828-13A7-387E-1B687BF6810A}"/>
                  </a:ext>
                </a:extLst>
              </p:cNvPr>
              <p:cNvSpPr>
                <a:spLocks/>
              </p:cNvSpPr>
              <p:nvPr userDrawn="1"/>
            </p:nvSpPr>
            <p:spPr bwMode="auto">
              <a:xfrm>
                <a:off x="9509125" y="5697538"/>
                <a:ext cx="236537" cy="92075"/>
              </a:xfrm>
              <a:custGeom>
                <a:avLst/>
                <a:gdLst>
                  <a:gd name="T0" fmla="*/ 73 w 87"/>
                  <a:gd name="T1" fmla="*/ 34 h 34"/>
                  <a:gd name="T2" fmla="*/ 66 w 87"/>
                  <a:gd name="T3" fmla="*/ 33 h 34"/>
                  <a:gd name="T4" fmla="*/ 6 w 87"/>
                  <a:gd name="T5" fmla="*/ 15 h 34"/>
                  <a:gd name="T6" fmla="*/ 2 w 87"/>
                  <a:gd name="T7" fmla="*/ 11 h 34"/>
                  <a:gd name="T8" fmla="*/ 0 w 87"/>
                  <a:gd name="T9" fmla="*/ 1 h 34"/>
                  <a:gd name="T10" fmla="*/ 1 w 87"/>
                  <a:gd name="T11" fmla="*/ 0 h 34"/>
                  <a:gd name="T12" fmla="*/ 2 w 87"/>
                  <a:gd name="T13" fmla="*/ 1 h 34"/>
                  <a:gd name="T14" fmla="*/ 4 w 87"/>
                  <a:gd name="T15" fmla="*/ 10 h 34"/>
                  <a:gd name="T16" fmla="*/ 7 w 87"/>
                  <a:gd name="T17" fmla="*/ 13 h 34"/>
                  <a:gd name="T18" fmla="*/ 67 w 87"/>
                  <a:gd name="T19" fmla="*/ 31 h 34"/>
                  <a:gd name="T20" fmla="*/ 77 w 87"/>
                  <a:gd name="T21" fmla="*/ 32 h 34"/>
                  <a:gd name="T22" fmla="*/ 86 w 87"/>
                  <a:gd name="T23" fmla="*/ 30 h 34"/>
                  <a:gd name="T24" fmla="*/ 87 w 87"/>
                  <a:gd name="T25" fmla="*/ 31 h 34"/>
                  <a:gd name="T26" fmla="*/ 86 w 87"/>
                  <a:gd name="T27" fmla="*/ 32 h 34"/>
                  <a:gd name="T28" fmla="*/ 78 w 87"/>
                  <a:gd name="T29" fmla="*/ 34 h 34"/>
                  <a:gd name="T30" fmla="*/ 73 w 87"/>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34">
                    <a:moveTo>
                      <a:pt x="73" y="34"/>
                    </a:moveTo>
                    <a:cubicBezTo>
                      <a:pt x="71" y="34"/>
                      <a:pt x="68" y="34"/>
                      <a:pt x="66" y="33"/>
                    </a:cubicBezTo>
                    <a:cubicBezTo>
                      <a:pt x="61" y="32"/>
                      <a:pt x="18" y="19"/>
                      <a:pt x="6" y="15"/>
                    </a:cubicBezTo>
                    <a:cubicBezTo>
                      <a:pt x="4" y="14"/>
                      <a:pt x="3" y="13"/>
                      <a:pt x="2" y="11"/>
                    </a:cubicBezTo>
                    <a:cubicBezTo>
                      <a:pt x="0" y="1"/>
                      <a:pt x="0" y="1"/>
                      <a:pt x="0" y="1"/>
                    </a:cubicBezTo>
                    <a:cubicBezTo>
                      <a:pt x="0" y="1"/>
                      <a:pt x="0" y="0"/>
                      <a:pt x="1" y="0"/>
                    </a:cubicBezTo>
                    <a:cubicBezTo>
                      <a:pt x="1" y="0"/>
                      <a:pt x="2" y="0"/>
                      <a:pt x="2" y="1"/>
                    </a:cubicBezTo>
                    <a:cubicBezTo>
                      <a:pt x="4" y="10"/>
                      <a:pt x="4" y="10"/>
                      <a:pt x="4" y="10"/>
                    </a:cubicBezTo>
                    <a:cubicBezTo>
                      <a:pt x="5" y="12"/>
                      <a:pt x="6" y="13"/>
                      <a:pt x="7" y="13"/>
                    </a:cubicBezTo>
                    <a:cubicBezTo>
                      <a:pt x="18" y="17"/>
                      <a:pt x="62" y="30"/>
                      <a:pt x="67" y="31"/>
                    </a:cubicBezTo>
                    <a:cubicBezTo>
                      <a:pt x="70" y="32"/>
                      <a:pt x="74" y="33"/>
                      <a:pt x="77" y="32"/>
                    </a:cubicBezTo>
                    <a:cubicBezTo>
                      <a:pt x="86" y="30"/>
                      <a:pt x="86" y="30"/>
                      <a:pt x="86" y="30"/>
                    </a:cubicBezTo>
                    <a:cubicBezTo>
                      <a:pt x="87" y="30"/>
                      <a:pt x="87" y="30"/>
                      <a:pt x="87" y="31"/>
                    </a:cubicBezTo>
                    <a:cubicBezTo>
                      <a:pt x="87" y="31"/>
                      <a:pt x="87" y="32"/>
                      <a:pt x="86" y="32"/>
                    </a:cubicBezTo>
                    <a:cubicBezTo>
                      <a:pt x="78" y="34"/>
                      <a:pt x="78" y="34"/>
                      <a:pt x="78" y="34"/>
                    </a:cubicBezTo>
                    <a:cubicBezTo>
                      <a:pt x="76" y="34"/>
                      <a:pt x="75" y="34"/>
                      <a:pt x="73" y="34"/>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任意多边形: 形状 63">
                <a:extLst>
                  <a:ext uri="{FF2B5EF4-FFF2-40B4-BE49-F238E27FC236}">
                    <a16:creationId xmlns:a16="http://schemas.microsoft.com/office/drawing/2014/main" id="{BDCF0E82-430D-B28E-A8BB-A3E42F1F3339}"/>
                  </a:ext>
                </a:extLst>
              </p:cNvPr>
              <p:cNvSpPr>
                <a:spLocks/>
              </p:cNvSpPr>
              <p:nvPr userDrawn="1"/>
            </p:nvSpPr>
            <p:spPr bwMode="auto">
              <a:xfrm>
                <a:off x="9236075" y="5799138"/>
                <a:ext cx="409575" cy="85725"/>
              </a:xfrm>
              <a:custGeom>
                <a:avLst/>
                <a:gdLst>
                  <a:gd name="T0" fmla="*/ 150 w 151"/>
                  <a:gd name="T1" fmla="*/ 32 h 32"/>
                  <a:gd name="T2" fmla="*/ 149 w 151"/>
                  <a:gd name="T3" fmla="*/ 32 h 32"/>
                  <a:gd name="T4" fmla="*/ 125 w 151"/>
                  <a:gd name="T5" fmla="*/ 17 h 32"/>
                  <a:gd name="T6" fmla="*/ 27 w 151"/>
                  <a:gd name="T7" fmla="*/ 16 h 32"/>
                  <a:gd name="T8" fmla="*/ 7 w 151"/>
                  <a:gd name="T9" fmla="*/ 8 h 32"/>
                  <a:gd name="T10" fmla="*/ 0 w 151"/>
                  <a:gd name="T11" fmla="*/ 2 h 32"/>
                  <a:gd name="T12" fmla="*/ 0 w 151"/>
                  <a:gd name="T13" fmla="*/ 0 h 32"/>
                  <a:gd name="T14" fmla="*/ 2 w 151"/>
                  <a:gd name="T15" fmla="*/ 0 h 32"/>
                  <a:gd name="T16" fmla="*/ 9 w 151"/>
                  <a:gd name="T17" fmla="*/ 7 h 32"/>
                  <a:gd name="T18" fmla="*/ 27 w 151"/>
                  <a:gd name="T19" fmla="*/ 14 h 32"/>
                  <a:gd name="T20" fmla="*/ 125 w 151"/>
                  <a:gd name="T21" fmla="*/ 15 h 32"/>
                  <a:gd name="T22" fmla="*/ 151 w 151"/>
                  <a:gd name="T23" fmla="*/ 31 h 32"/>
                  <a:gd name="T24" fmla="*/ 151 w 151"/>
                  <a:gd name="T25" fmla="*/ 32 h 32"/>
                  <a:gd name="T26" fmla="*/ 150 w 151"/>
                  <a:gd name="T2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32">
                    <a:moveTo>
                      <a:pt x="150" y="32"/>
                    </a:moveTo>
                    <a:cubicBezTo>
                      <a:pt x="150" y="32"/>
                      <a:pt x="150" y="32"/>
                      <a:pt x="149" y="32"/>
                    </a:cubicBezTo>
                    <a:cubicBezTo>
                      <a:pt x="145" y="23"/>
                      <a:pt x="135" y="17"/>
                      <a:pt x="125" y="17"/>
                    </a:cubicBezTo>
                    <a:cubicBezTo>
                      <a:pt x="27" y="16"/>
                      <a:pt x="27" y="16"/>
                      <a:pt x="27" y="16"/>
                    </a:cubicBezTo>
                    <a:cubicBezTo>
                      <a:pt x="20" y="16"/>
                      <a:pt x="13" y="13"/>
                      <a:pt x="7" y="8"/>
                    </a:cubicBezTo>
                    <a:cubicBezTo>
                      <a:pt x="0" y="2"/>
                      <a:pt x="0" y="2"/>
                      <a:pt x="0" y="2"/>
                    </a:cubicBezTo>
                    <a:cubicBezTo>
                      <a:pt x="0" y="1"/>
                      <a:pt x="0" y="1"/>
                      <a:pt x="0" y="0"/>
                    </a:cubicBezTo>
                    <a:cubicBezTo>
                      <a:pt x="1" y="0"/>
                      <a:pt x="1" y="0"/>
                      <a:pt x="2" y="0"/>
                    </a:cubicBezTo>
                    <a:cubicBezTo>
                      <a:pt x="9" y="7"/>
                      <a:pt x="9" y="7"/>
                      <a:pt x="9" y="7"/>
                    </a:cubicBezTo>
                    <a:cubicBezTo>
                      <a:pt x="14" y="11"/>
                      <a:pt x="20" y="14"/>
                      <a:pt x="27" y="14"/>
                    </a:cubicBezTo>
                    <a:cubicBezTo>
                      <a:pt x="125" y="15"/>
                      <a:pt x="125" y="15"/>
                      <a:pt x="125" y="15"/>
                    </a:cubicBezTo>
                    <a:cubicBezTo>
                      <a:pt x="136" y="15"/>
                      <a:pt x="146" y="21"/>
                      <a:pt x="151" y="31"/>
                    </a:cubicBezTo>
                    <a:cubicBezTo>
                      <a:pt x="151" y="31"/>
                      <a:pt x="151" y="32"/>
                      <a:pt x="151" y="32"/>
                    </a:cubicBezTo>
                    <a:cubicBezTo>
                      <a:pt x="151" y="32"/>
                      <a:pt x="150" y="32"/>
                      <a:pt x="150" y="32"/>
                    </a:cubicBezTo>
                    <a:close/>
                  </a:path>
                </a:pathLst>
              </a:custGeom>
              <a:solidFill>
                <a:srgbClr val="DEA6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直接连接符 64">
                <a:extLst>
                  <a:ext uri="{FF2B5EF4-FFF2-40B4-BE49-F238E27FC236}">
                    <a16:creationId xmlns:a16="http://schemas.microsoft.com/office/drawing/2014/main" id="{31A0D6F3-EEC2-5605-59A2-FF521BD3DAFC}"/>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直接连接符 65">
                <a:extLst>
                  <a:ext uri="{FF2B5EF4-FFF2-40B4-BE49-F238E27FC236}">
                    <a16:creationId xmlns:a16="http://schemas.microsoft.com/office/drawing/2014/main" id="{8E2A0A7C-1944-F794-59F5-CF83396E0AEF}"/>
                  </a:ext>
                </a:extLst>
              </p:cNvPr>
              <p:cNvSpPr>
                <a:spLocks noChangeShapeType="1"/>
              </p:cNvSpPr>
              <p:nvPr userDrawn="1"/>
            </p:nvSpPr>
            <p:spPr bwMode="auto">
              <a:xfrm>
                <a:off x="9721850" y="235743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任意多边形: 形状 66">
                <a:extLst>
                  <a:ext uri="{FF2B5EF4-FFF2-40B4-BE49-F238E27FC236}">
                    <a16:creationId xmlns:a16="http://schemas.microsoft.com/office/drawing/2014/main" id="{6FAA715D-F002-ACBC-C27E-62E8D7FEBFD2}"/>
                  </a:ext>
                </a:extLst>
              </p:cNvPr>
              <p:cNvSpPr>
                <a:spLocks/>
              </p:cNvSpPr>
              <p:nvPr userDrawn="1"/>
            </p:nvSpPr>
            <p:spPr bwMode="auto">
              <a:xfrm>
                <a:off x="9432925" y="2227263"/>
                <a:ext cx="923925" cy="622300"/>
              </a:xfrm>
              <a:custGeom>
                <a:avLst/>
                <a:gdLst>
                  <a:gd name="T0" fmla="*/ 334 w 340"/>
                  <a:gd name="T1" fmla="*/ 229 h 229"/>
                  <a:gd name="T2" fmla="*/ 6 w 340"/>
                  <a:gd name="T3" fmla="*/ 229 h 229"/>
                  <a:gd name="T4" fmla="*/ 0 w 340"/>
                  <a:gd name="T5" fmla="*/ 223 h 229"/>
                  <a:gd name="T6" fmla="*/ 0 w 340"/>
                  <a:gd name="T7" fmla="*/ 7 h 229"/>
                  <a:gd name="T8" fmla="*/ 6 w 340"/>
                  <a:gd name="T9" fmla="*/ 0 h 229"/>
                  <a:gd name="T10" fmla="*/ 334 w 340"/>
                  <a:gd name="T11" fmla="*/ 0 h 229"/>
                  <a:gd name="T12" fmla="*/ 340 w 340"/>
                  <a:gd name="T13" fmla="*/ 7 h 229"/>
                  <a:gd name="T14" fmla="*/ 340 w 340"/>
                  <a:gd name="T15" fmla="*/ 223 h 229"/>
                  <a:gd name="T16" fmla="*/ 334 w 340"/>
                  <a:gd name="T17"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0" h="229">
                    <a:moveTo>
                      <a:pt x="334" y="229"/>
                    </a:moveTo>
                    <a:cubicBezTo>
                      <a:pt x="6" y="229"/>
                      <a:pt x="6" y="229"/>
                      <a:pt x="6" y="229"/>
                    </a:cubicBezTo>
                    <a:cubicBezTo>
                      <a:pt x="3" y="229"/>
                      <a:pt x="0" y="226"/>
                      <a:pt x="0" y="223"/>
                    </a:cubicBezTo>
                    <a:cubicBezTo>
                      <a:pt x="0" y="7"/>
                      <a:pt x="0" y="7"/>
                      <a:pt x="0" y="7"/>
                    </a:cubicBezTo>
                    <a:cubicBezTo>
                      <a:pt x="0" y="3"/>
                      <a:pt x="3" y="0"/>
                      <a:pt x="6" y="0"/>
                    </a:cubicBezTo>
                    <a:cubicBezTo>
                      <a:pt x="334" y="0"/>
                      <a:pt x="334" y="0"/>
                      <a:pt x="334" y="0"/>
                    </a:cubicBezTo>
                    <a:cubicBezTo>
                      <a:pt x="337" y="0"/>
                      <a:pt x="340" y="3"/>
                      <a:pt x="340" y="7"/>
                    </a:cubicBezTo>
                    <a:cubicBezTo>
                      <a:pt x="340" y="223"/>
                      <a:pt x="340" y="223"/>
                      <a:pt x="340" y="223"/>
                    </a:cubicBezTo>
                    <a:cubicBezTo>
                      <a:pt x="340" y="226"/>
                      <a:pt x="337" y="229"/>
                      <a:pt x="334" y="229"/>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任意多边形: 形状 67">
                <a:extLst>
                  <a:ext uri="{FF2B5EF4-FFF2-40B4-BE49-F238E27FC236}">
                    <a16:creationId xmlns:a16="http://schemas.microsoft.com/office/drawing/2014/main" id="{AD9F37AC-37AD-8D01-C4D5-7627ED3528E9}"/>
                  </a:ext>
                </a:extLst>
              </p:cNvPr>
              <p:cNvSpPr>
                <a:spLocks/>
              </p:cNvSpPr>
              <p:nvPr userDrawn="1"/>
            </p:nvSpPr>
            <p:spPr bwMode="auto">
              <a:xfrm>
                <a:off x="9761538" y="2335213"/>
                <a:ext cx="168275" cy="168275"/>
              </a:xfrm>
              <a:custGeom>
                <a:avLst/>
                <a:gdLst>
                  <a:gd name="T0" fmla="*/ 62 w 62"/>
                  <a:gd name="T1" fmla="*/ 62 h 62"/>
                  <a:gd name="T2" fmla="*/ 0 w 62"/>
                  <a:gd name="T3" fmla="*/ 0 h 62"/>
                  <a:gd name="T4" fmla="*/ 0 w 62"/>
                  <a:gd name="T5" fmla="*/ 62 h 62"/>
                  <a:gd name="T6" fmla="*/ 62 w 62"/>
                  <a:gd name="T7" fmla="*/ 62 h 62"/>
                </a:gdLst>
                <a:ahLst/>
                <a:cxnLst>
                  <a:cxn ang="0">
                    <a:pos x="T0" y="T1"/>
                  </a:cxn>
                  <a:cxn ang="0">
                    <a:pos x="T2" y="T3"/>
                  </a:cxn>
                  <a:cxn ang="0">
                    <a:pos x="T4" y="T5"/>
                  </a:cxn>
                  <a:cxn ang="0">
                    <a:pos x="T6" y="T7"/>
                  </a:cxn>
                </a:cxnLst>
                <a:rect l="0" t="0" r="r" b="b"/>
                <a:pathLst>
                  <a:path w="62" h="62">
                    <a:moveTo>
                      <a:pt x="62" y="62"/>
                    </a:moveTo>
                    <a:cubicBezTo>
                      <a:pt x="62" y="28"/>
                      <a:pt x="34" y="0"/>
                      <a:pt x="0" y="0"/>
                    </a:cubicBezTo>
                    <a:cubicBezTo>
                      <a:pt x="0" y="62"/>
                      <a:pt x="0" y="62"/>
                      <a:pt x="0" y="62"/>
                    </a:cubicBezTo>
                    <a:lnTo>
                      <a:pt x="62" y="62"/>
                    </a:lnTo>
                    <a:close/>
                  </a:path>
                </a:pathLst>
              </a:custGeom>
              <a:solidFill>
                <a:srgbClr val="1A58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任意多边形: 形状 68">
                <a:extLst>
                  <a:ext uri="{FF2B5EF4-FFF2-40B4-BE49-F238E27FC236}">
                    <a16:creationId xmlns:a16="http://schemas.microsoft.com/office/drawing/2014/main" id="{53ED434A-365A-9584-709F-D633B6D85845}"/>
                  </a:ext>
                </a:extLst>
              </p:cNvPr>
              <p:cNvSpPr>
                <a:spLocks/>
              </p:cNvSpPr>
              <p:nvPr userDrawn="1"/>
            </p:nvSpPr>
            <p:spPr bwMode="auto">
              <a:xfrm>
                <a:off x="9553575" y="2390775"/>
                <a:ext cx="339725" cy="341312"/>
              </a:xfrm>
              <a:custGeom>
                <a:avLst/>
                <a:gdLst>
                  <a:gd name="T0" fmla="*/ 62 w 125"/>
                  <a:gd name="T1" fmla="*/ 0 h 126"/>
                  <a:gd name="T2" fmla="*/ 62 w 125"/>
                  <a:gd name="T3" fmla="*/ 63 h 126"/>
                  <a:gd name="T4" fmla="*/ 125 w 125"/>
                  <a:gd name="T5" fmla="*/ 63 h 126"/>
                  <a:gd name="T6" fmla="*/ 62 w 125"/>
                  <a:gd name="T7" fmla="*/ 126 h 126"/>
                  <a:gd name="T8" fmla="*/ 0 w 125"/>
                  <a:gd name="T9" fmla="*/ 63 h 126"/>
                  <a:gd name="T10" fmla="*/ 62 w 125"/>
                  <a:gd name="T11" fmla="*/ 0 h 126"/>
                </a:gdLst>
                <a:ahLst/>
                <a:cxnLst>
                  <a:cxn ang="0">
                    <a:pos x="T0" y="T1"/>
                  </a:cxn>
                  <a:cxn ang="0">
                    <a:pos x="T2" y="T3"/>
                  </a:cxn>
                  <a:cxn ang="0">
                    <a:pos x="T4" y="T5"/>
                  </a:cxn>
                  <a:cxn ang="0">
                    <a:pos x="T6" y="T7"/>
                  </a:cxn>
                  <a:cxn ang="0">
                    <a:pos x="T8" y="T9"/>
                  </a:cxn>
                  <a:cxn ang="0">
                    <a:pos x="T10" y="T11"/>
                  </a:cxn>
                </a:cxnLst>
                <a:rect l="0" t="0" r="r" b="b"/>
                <a:pathLst>
                  <a:path w="125" h="126">
                    <a:moveTo>
                      <a:pt x="62" y="0"/>
                    </a:moveTo>
                    <a:cubicBezTo>
                      <a:pt x="62" y="63"/>
                      <a:pt x="62" y="63"/>
                      <a:pt x="62" y="63"/>
                    </a:cubicBezTo>
                    <a:cubicBezTo>
                      <a:pt x="125" y="63"/>
                      <a:pt x="125" y="63"/>
                      <a:pt x="125" y="63"/>
                    </a:cubicBezTo>
                    <a:cubicBezTo>
                      <a:pt x="125" y="98"/>
                      <a:pt x="97" y="126"/>
                      <a:pt x="62" y="126"/>
                    </a:cubicBezTo>
                    <a:cubicBezTo>
                      <a:pt x="28" y="126"/>
                      <a:pt x="0" y="98"/>
                      <a:pt x="0" y="63"/>
                    </a:cubicBezTo>
                    <a:cubicBezTo>
                      <a:pt x="0" y="28"/>
                      <a:pt x="28" y="0"/>
                      <a:pt x="62" y="0"/>
                    </a:cubicBezTo>
                  </a:path>
                </a:pathLst>
              </a:custGeom>
              <a:solidFill>
                <a:srgbClr val="F16A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矩形 69">
                <a:extLst>
                  <a:ext uri="{FF2B5EF4-FFF2-40B4-BE49-F238E27FC236}">
                    <a16:creationId xmlns:a16="http://schemas.microsoft.com/office/drawing/2014/main" id="{68F62246-AEFA-F966-B4E0-516603B7BBD0}"/>
                  </a:ext>
                </a:extLst>
              </p:cNvPr>
              <p:cNvSpPr>
                <a:spLocks noChangeArrowheads="1"/>
              </p:cNvSpPr>
              <p:nvPr userDrawn="1"/>
            </p:nvSpPr>
            <p:spPr bwMode="auto">
              <a:xfrm>
                <a:off x="10013950" y="239871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矩形 70">
                <a:extLst>
                  <a:ext uri="{FF2B5EF4-FFF2-40B4-BE49-F238E27FC236}">
                    <a16:creationId xmlns:a16="http://schemas.microsoft.com/office/drawing/2014/main" id="{53AA6F90-F9C3-FEA4-029A-2F834B554CAF}"/>
                  </a:ext>
                </a:extLst>
              </p:cNvPr>
              <p:cNvSpPr>
                <a:spLocks noChangeArrowheads="1"/>
              </p:cNvSpPr>
              <p:nvPr userDrawn="1"/>
            </p:nvSpPr>
            <p:spPr bwMode="auto">
              <a:xfrm>
                <a:off x="10013950" y="2506663"/>
                <a:ext cx="247650" cy="65087"/>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矩形 71">
                <a:extLst>
                  <a:ext uri="{FF2B5EF4-FFF2-40B4-BE49-F238E27FC236}">
                    <a16:creationId xmlns:a16="http://schemas.microsoft.com/office/drawing/2014/main" id="{FE8910AE-4A09-E4FB-9F92-B6AFDE832E80}"/>
                  </a:ext>
                </a:extLst>
              </p:cNvPr>
              <p:cNvSpPr>
                <a:spLocks noChangeArrowheads="1"/>
              </p:cNvSpPr>
              <p:nvPr userDrawn="1"/>
            </p:nvSpPr>
            <p:spPr bwMode="auto">
              <a:xfrm>
                <a:off x="10013950" y="2616200"/>
                <a:ext cx="166687" cy="61912"/>
              </a:xfrm>
              <a:prstGeom prst="rect">
                <a:avLst/>
              </a:prstGeom>
              <a:solidFill>
                <a:srgbClr val="DCEA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矩形 72">
                <a:extLst>
                  <a:ext uri="{FF2B5EF4-FFF2-40B4-BE49-F238E27FC236}">
                    <a16:creationId xmlns:a16="http://schemas.microsoft.com/office/drawing/2014/main" id="{734CEDA7-EAC4-979F-BE17-CE35E483E2B0}"/>
                  </a:ext>
                </a:extLst>
              </p:cNvPr>
              <p:cNvSpPr>
                <a:spLocks noChangeArrowheads="1"/>
              </p:cNvSpPr>
              <p:nvPr userDrawn="1"/>
            </p:nvSpPr>
            <p:spPr bwMode="auto">
              <a:xfrm>
                <a:off x="8885238" y="1651000"/>
                <a:ext cx="608012" cy="255587"/>
              </a:xfrm>
              <a:prstGeom prst="rect">
                <a:avLst/>
              </a:prstGeom>
              <a:solidFill>
                <a:srgbClr val="FDD18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任意多边形: 形状 73">
                <a:extLst>
                  <a:ext uri="{FF2B5EF4-FFF2-40B4-BE49-F238E27FC236}">
                    <a16:creationId xmlns:a16="http://schemas.microsoft.com/office/drawing/2014/main" id="{D055730A-22B5-B1CF-E836-3D3E0D6DDC59}"/>
                  </a:ext>
                </a:extLst>
              </p:cNvPr>
              <p:cNvSpPr>
                <a:spLocks/>
              </p:cNvSpPr>
              <p:nvPr userDrawn="1"/>
            </p:nvSpPr>
            <p:spPr bwMode="auto">
              <a:xfrm>
                <a:off x="8966200" y="1714500"/>
                <a:ext cx="446087" cy="42862"/>
              </a:xfrm>
              <a:custGeom>
                <a:avLst/>
                <a:gdLst>
                  <a:gd name="T0" fmla="*/ 156 w 164"/>
                  <a:gd name="T1" fmla="*/ 16 h 16"/>
                  <a:gd name="T2" fmla="*/ 8 w 164"/>
                  <a:gd name="T3" fmla="*/ 16 h 16"/>
                  <a:gd name="T4" fmla="*/ 0 w 164"/>
                  <a:gd name="T5" fmla="*/ 8 h 16"/>
                  <a:gd name="T6" fmla="*/ 0 w 164"/>
                  <a:gd name="T7" fmla="*/ 8 h 16"/>
                  <a:gd name="T8" fmla="*/ 8 w 164"/>
                  <a:gd name="T9" fmla="*/ 0 h 16"/>
                  <a:gd name="T10" fmla="*/ 156 w 164"/>
                  <a:gd name="T11" fmla="*/ 0 h 16"/>
                  <a:gd name="T12" fmla="*/ 164 w 164"/>
                  <a:gd name="T13" fmla="*/ 8 h 16"/>
                  <a:gd name="T14" fmla="*/ 164 w 164"/>
                  <a:gd name="T15" fmla="*/ 8 h 16"/>
                  <a:gd name="T16" fmla="*/ 156 w 164"/>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6">
                    <a:moveTo>
                      <a:pt x="156" y="16"/>
                    </a:moveTo>
                    <a:cubicBezTo>
                      <a:pt x="8" y="16"/>
                      <a:pt x="8" y="16"/>
                      <a:pt x="8" y="16"/>
                    </a:cubicBezTo>
                    <a:cubicBezTo>
                      <a:pt x="3" y="16"/>
                      <a:pt x="0" y="12"/>
                      <a:pt x="0" y="8"/>
                    </a:cubicBezTo>
                    <a:cubicBezTo>
                      <a:pt x="0" y="8"/>
                      <a:pt x="0" y="8"/>
                      <a:pt x="0" y="8"/>
                    </a:cubicBezTo>
                    <a:cubicBezTo>
                      <a:pt x="0" y="4"/>
                      <a:pt x="3" y="0"/>
                      <a:pt x="8" y="0"/>
                    </a:cubicBezTo>
                    <a:cubicBezTo>
                      <a:pt x="156" y="0"/>
                      <a:pt x="156" y="0"/>
                      <a:pt x="156" y="0"/>
                    </a:cubicBezTo>
                    <a:cubicBezTo>
                      <a:pt x="160" y="0"/>
                      <a:pt x="164" y="4"/>
                      <a:pt x="164" y="8"/>
                    </a:cubicBezTo>
                    <a:cubicBezTo>
                      <a:pt x="164" y="8"/>
                      <a:pt x="164" y="8"/>
                      <a:pt x="164" y="8"/>
                    </a:cubicBezTo>
                    <a:cubicBezTo>
                      <a:pt x="164" y="12"/>
                      <a:pt x="160" y="16"/>
                      <a:pt x="156" y="16"/>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任意多边形: 形状 74">
                <a:extLst>
                  <a:ext uri="{FF2B5EF4-FFF2-40B4-BE49-F238E27FC236}">
                    <a16:creationId xmlns:a16="http://schemas.microsoft.com/office/drawing/2014/main" id="{412C3860-FBEF-E6DA-268F-943A54A04F10}"/>
                  </a:ext>
                </a:extLst>
              </p:cNvPr>
              <p:cNvSpPr>
                <a:spLocks/>
              </p:cNvSpPr>
              <p:nvPr userDrawn="1"/>
            </p:nvSpPr>
            <p:spPr bwMode="auto">
              <a:xfrm>
                <a:off x="8966200" y="1800225"/>
                <a:ext cx="328612" cy="41275"/>
              </a:xfrm>
              <a:custGeom>
                <a:avLst/>
                <a:gdLst>
                  <a:gd name="T0" fmla="*/ 114 w 121"/>
                  <a:gd name="T1" fmla="*/ 15 h 15"/>
                  <a:gd name="T2" fmla="*/ 7 w 121"/>
                  <a:gd name="T3" fmla="*/ 15 h 15"/>
                  <a:gd name="T4" fmla="*/ 0 w 121"/>
                  <a:gd name="T5" fmla="*/ 9 h 15"/>
                  <a:gd name="T6" fmla="*/ 0 w 121"/>
                  <a:gd name="T7" fmla="*/ 6 h 15"/>
                  <a:gd name="T8" fmla="*/ 7 w 121"/>
                  <a:gd name="T9" fmla="*/ 0 h 15"/>
                  <a:gd name="T10" fmla="*/ 114 w 121"/>
                  <a:gd name="T11" fmla="*/ 0 h 15"/>
                  <a:gd name="T12" fmla="*/ 121 w 121"/>
                  <a:gd name="T13" fmla="*/ 6 h 15"/>
                  <a:gd name="T14" fmla="*/ 121 w 121"/>
                  <a:gd name="T15" fmla="*/ 9 h 15"/>
                  <a:gd name="T16" fmla="*/ 114 w 121"/>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5">
                    <a:moveTo>
                      <a:pt x="114" y="15"/>
                    </a:moveTo>
                    <a:cubicBezTo>
                      <a:pt x="7" y="15"/>
                      <a:pt x="7" y="15"/>
                      <a:pt x="7" y="15"/>
                    </a:cubicBezTo>
                    <a:cubicBezTo>
                      <a:pt x="3" y="15"/>
                      <a:pt x="0" y="12"/>
                      <a:pt x="0" y="9"/>
                    </a:cubicBezTo>
                    <a:cubicBezTo>
                      <a:pt x="0" y="6"/>
                      <a:pt x="0" y="6"/>
                      <a:pt x="0" y="6"/>
                    </a:cubicBezTo>
                    <a:cubicBezTo>
                      <a:pt x="0" y="3"/>
                      <a:pt x="3" y="0"/>
                      <a:pt x="7" y="0"/>
                    </a:cubicBezTo>
                    <a:cubicBezTo>
                      <a:pt x="114" y="0"/>
                      <a:pt x="114" y="0"/>
                      <a:pt x="114" y="0"/>
                    </a:cubicBezTo>
                    <a:cubicBezTo>
                      <a:pt x="118" y="0"/>
                      <a:pt x="121" y="3"/>
                      <a:pt x="121" y="6"/>
                    </a:cubicBezTo>
                    <a:cubicBezTo>
                      <a:pt x="121" y="9"/>
                      <a:pt x="121" y="9"/>
                      <a:pt x="121" y="9"/>
                    </a:cubicBezTo>
                    <a:cubicBezTo>
                      <a:pt x="121" y="12"/>
                      <a:pt x="118" y="15"/>
                      <a:pt x="114" y="15"/>
                    </a:cubicBezTo>
                    <a:close/>
                  </a:path>
                </a:pathLst>
              </a:custGeom>
              <a:solidFill>
                <a:srgbClr val="FFF0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矩形 75">
                <a:extLst>
                  <a:ext uri="{FF2B5EF4-FFF2-40B4-BE49-F238E27FC236}">
                    <a16:creationId xmlns:a16="http://schemas.microsoft.com/office/drawing/2014/main" id="{9C621B34-721E-174A-F020-C69757A0DF16}"/>
                  </a:ext>
                </a:extLst>
              </p:cNvPr>
              <p:cNvSpPr>
                <a:spLocks noChangeArrowheads="1"/>
              </p:cNvSpPr>
              <p:nvPr userDrawn="1"/>
            </p:nvSpPr>
            <p:spPr bwMode="auto">
              <a:xfrm>
                <a:off x="10242550" y="1298575"/>
                <a:ext cx="461962" cy="608012"/>
              </a:xfrm>
              <a:prstGeom prst="rect">
                <a:avLst/>
              </a:prstGeom>
              <a:solidFill>
                <a:srgbClr val="3E7AF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椭圆 76">
                <a:extLst>
                  <a:ext uri="{FF2B5EF4-FFF2-40B4-BE49-F238E27FC236}">
                    <a16:creationId xmlns:a16="http://schemas.microsoft.com/office/drawing/2014/main" id="{29DE9EDD-419D-9C67-FE27-A75B24923179}"/>
                  </a:ext>
                </a:extLst>
              </p:cNvPr>
              <p:cNvSpPr>
                <a:spLocks noChangeArrowheads="1"/>
              </p:cNvSpPr>
              <p:nvPr userDrawn="1"/>
            </p:nvSpPr>
            <p:spPr bwMode="auto">
              <a:xfrm>
                <a:off x="10644188" y="2273300"/>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任意多边形: 形状 77">
                <a:extLst>
                  <a:ext uri="{FF2B5EF4-FFF2-40B4-BE49-F238E27FC236}">
                    <a16:creationId xmlns:a16="http://schemas.microsoft.com/office/drawing/2014/main" id="{ABFDFA9D-149B-0619-70CF-5991AADC8281}"/>
                  </a:ext>
                </a:extLst>
              </p:cNvPr>
              <p:cNvSpPr>
                <a:spLocks/>
              </p:cNvSpPr>
              <p:nvPr userDrawn="1"/>
            </p:nvSpPr>
            <p:spPr bwMode="auto">
              <a:xfrm>
                <a:off x="10685463" y="2346325"/>
                <a:ext cx="182562" cy="114300"/>
              </a:xfrm>
              <a:custGeom>
                <a:avLst/>
                <a:gdLst>
                  <a:gd name="T0" fmla="*/ 24 w 67"/>
                  <a:gd name="T1" fmla="*/ 42 h 42"/>
                  <a:gd name="T2" fmla="*/ 19 w 67"/>
                  <a:gd name="T3" fmla="*/ 41 h 42"/>
                  <a:gd name="T4" fmla="*/ 2 w 67"/>
                  <a:gd name="T5" fmla="*/ 29 h 42"/>
                  <a:gd name="T6" fmla="*/ 1 w 67"/>
                  <a:gd name="T7" fmla="*/ 26 h 42"/>
                  <a:gd name="T8" fmla="*/ 4 w 67"/>
                  <a:gd name="T9" fmla="*/ 26 h 42"/>
                  <a:gd name="T10" fmla="*/ 21 w 67"/>
                  <a:gd name="T11" fmla="*/ 37 h 42"/>
                  <a:gd name="T12" fmla="*/ 28 w 67"/>
                  <a:gd name="T13" fmla="*/ 37 h 42"/>
                  <a:gd name="T14" fmla="*/ 64 w 67"/>
                  <a:gd name="T15" fmla="*/ 0 h 42"/>
                  <a:gd name="T16" fmla="*/ 67 w 67"/>
                  <a:gd name="T17" fmla="*/ 0 h 42"/>
                  <a:gd name="T18" fmla="*/ 67 w 67"/>
                  <a:gd name="T19" fmla="*/ 3 h 42"/>
                  <a:gd name="T20" fmla="*/ 31 w 67"/>
                  <a:gd name="T21" fmla="*/ 40 h 42"/>
                  <a:gd name="T22" fmla="*/ 24 w 67"/>
                  <a:gd name="T2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2">
                    <a:moveTo>
                      <a:pt x="24" y="42"/>
                    </a:moveTo>
                    <a:cubicBezTo>
                      <a:pt x="23" y="42"/>
                      <a:pt x="21" y="42"/>
                      <a:pt x="19" y="41"/>
                    </a:cubicBezTo>
                    <a:cubicBezTo>
                      <a:pt x="2" y="29"/>
                      <a:pt x="2" y="29"/>
                      <a:pt x="2" y="29"/>
                    </a:cubicBezTo>
                    <a:cubicBezTo>
                      <a:pt x="1" y="29"/>
                      <a:pt x="0" y="27"/>
                      <a:pt x="1" y="26"/>
                    </a:cubicBezTo>
                    <a:cubicBezTo>
                      <a:pt x="2" y="26"/>
                      <a:pt x="3" y="25"/>
                      <a:pt x="4" y="26"/>
                    </a:cubicBezTo>
                    <a:cubicBezTo>
                      <a:pt x="21" y="37"/>
                      <a:pt x="21" y="37"/>
                      <a:pt x="21" y="37"/>
                    </a:cubicBezTo>
                    <a:cubicBezTo>
                      <a:pt x="24" y="39"/>
                      <a:pt x="26" y="39"/>
                      <a:pt x="28" y="37"/>
                    </a:cubicBezTo>
                    <a:cubicBezTo>
                      <a:pt x="64" y="0"/>
                      <a:pt x="64" y="0"/>
                      <a:pt x="64" y="0"/>
                    </a:cubicBezTo>
                    <a:cubicBezTo>
                      <a:pt x="65" y="0"/>
                      <a:pt x="66" y="0"/>
                      <a:pt x="67" y="0"/>
                    </a:cubicBezTo>
                    <a:cubicBezTo>
                      <a:pt x="67" y="1"/>
                      <a:pt x="67" y="2"/>
                      <a:pt x="67" y="3"/>
                    </a:cubicBezTo>
                    <a:cubicBezTo>
                      <a:pt x="31" y="40"/>
                      <a:pt x="31" y="40"/>
                      <a:pt x="31" y="40"/>
                    </a:cubicBezTo>
                    <a:cubicBezTo>
                      <a:pt x="29" y="41"/>
                      <a:pt x="27" y="42"/>
                      <a:pt x="24" y="42"/>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椭圆 78">
                <a:extLst>
                  <a:ext uri="{FF2B5EF4-FFF2-40B4-BE49-F238E27FC236}">
                    <a16:creationId xmlns:a16="http://schemas.microsoft.com/office/drawing/2014/main" id="{1B635283-AFF2-6F52-6465-5AE0552AEB76}"/>
                  </a:ext>
                </a:extLst>
              </p:cNvPr>
              <p:cNvSpPr>
                <a:spLocks noChangeArrowheads="1"/>
              </p:cNvSpPr>
              <p:nvPr userDrawn="1"/>
            </p:nvSpPr>
            <p:spPr bwMode="auto">
              <a:xfrm>
                <a:off x="7108825" y="1252538"/>
                <a:ext cx="263525" cy="263525"/>
              </a:xfrm>
              <a:prstGeom prst="ellipse">
                <a:avLst/>
              </a:prstGeom>
              <a:solidFill>
                <a:srgbClr val="8BB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任意多边形: 形状 79">
                <a:extLst>
                  <a:ext uri="{FF2B5EF4-FFF2-40B4-BE49-F238E27FC236}">
                    <a16:creationId xmlns:a16="http://schemas.microsoft.com/office/drawing/2014/main" id="{41FA3DDE-4F4D-67A5-9DB0-B3B2EA2C9E94}"/>
                  </a:ext>
                </a:extLst>
              </p:cNvPr>
              <p:cNvSpPr>
                <a:spLocks/>
              </p:cNvSpPr>
              <p:nvPr userDrawn="1"/>
            </p:nvSpPr>
            <p:spPr bwMode="auto">
              <a:xfrm>
                <a:off x="7150100" y="1325563"/>
                <a:ext cx="182562" cy="115887"/>
              </a:xfrm>
              <a:custGeom>
                <a:avLst/>
                <a:gdLst>
                  <a:gd name="T0" fmla="*/ 24 w 67"/>
                  <a:gd name="T1" fmla="*/ 43 h 43"/>
                  <a:gd name="T2" fmla="*/ 18 w 67"/>
                  <a:gd name="T3" fmla="*/ 42 h 43"/>
                  <a:gd name="T4" fmla="*/ 1 w 67"/>
                  <a:gd name="T5" fmla="*/ 30 h 43"/>
                  <a:gd name="T6" fmla="*/ 0 w 67"/>
                  <a:gd name="T7" fmla="*/ 27 h 43"/>
                  <a:gd name="T8" fmla="*/ 3 w 67"/>
                  <a:gd name="T9" fmla="*/ 27 h 43"/>
                  <a:gd name="T10" fmla="*/ 21 w 67"/>
                  <a:gd name="T11" fmla="*/ 38 h 43"/>
                  <a:gd name="T12" fmla="*/ 27 w 67"/>
                  <a:gd name="T13" fmla="*/ 38 h 43"/>
                  <a:gd name="T14" fmla="*/ 63 w 67"/>
                  <a:gd name="T15" fmla="*/ 1 h 43"/>
                  <a:gd name="T16" fmla="*/ 66 w 67"/>
                  <a:gd name="T17" fmla="*/ 1 h 43"/>
                  <a:gd name="T18" fmla="*/ 66 w 67"/>
                  <a:gd name="T19" fmla="*/ 4 h 43"/>
                  <a:gd name="T20" fmla="*/ 30 w 67"/>
                  <a:gd name="T21" fmla="*/ 40 h 43"/>
                  <a:gd name="T22" fmla="*/ 24 w 67"/>
                  <a:gd name="T2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43">
                    <a:moveTo>
                      <a:pt x="24" y="43"/>
                    </a:moveTo>
                    <a:cubicBezTo>
                      <a:pt x="22" y="43"/>
                      <a:pt x="20" y="43"/>
                      <a:pt x="18" y="42"/>
                    </a:cubicBezTo>
                    <a:cubicBezTo>
                      <a:pt x="1" y="30"/>
                      <a:pt x="1" y="30"/>
                      <a:pt x="1" y="30"/>
                    </a:cubicBezTo>
                    <a:cubicBezTo>
                      <a:pt x="0" y="30"/>
                      <a:pt x="0" y="28"/>
                      <a:pt x="0" y="27"/>
                    </a:cubicBezTo>
                    <a:cubicBezTo>
                      <a:pt x="1" y="26"/>
                      <a:pt x="2" y="26"/>
                      <a:pt x="3" y="27"/>
                    </a:cubicBezTo>
                    <a:cubicBezTo>
                      <a:pt x="21" y="38"/>
                      <a:pt x="21" y="38"/>
                      <a:pt x="21" y="38"/>
                    </a:cubicBezTo>
                    <a:cubicBezTo>
                      <a:pt x="23" y="40"/>
                      <a:pt x="26" y="39"/>
                      <a:pt x="27" y="38"/>
                    </a:cubicBezTo>
                    <a:cubicBezTo>
                      <a:pt x="63" y="1"/>
                      <a:pt x="63" y="1"/>
                      <a:pt x="63" y="1"/>
                    </a:cubicBezTo>
                    <a:cubicBezTo>
                      <a:pt x="64" y="0"/>
                      <a:pt x="65" y="0"/>
                      <a:pt x="66" y="1"/>
                    </a:cubicBezTo>
                    <a:cubicBezTo>
                      <a:pt x="67" y="2"/>
                      <a:pt x="67" y="3"/>
                      <a:pt x="66" y="4"/>
                    </a:cubicBezTo>
                    <a:cubicBezTo>
                      <a:pt x="30" y="40"/>
                      <a:pt x="30" y="40"/>
                      <a:pt x="30" y="40"/>
                    </a:cubicBezTo>
                    <a:cubicBezTo>
                      <a:pt x="28" y="42"/>
                      <a:pt x="26" y="43"/>
                      <a:pt x="24" y="43"/>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任意多边形: 形状 80">
                <a:extLst>
                  <a:ext uri="{FF2B5EF4-FFF2-40B4-BE49-F238E27FC236}">
                    <a16:creationId xmlns:a16="http://schemas.microsoft.com/office/drawing/2014/main" id="{8E0B7064-06A1-4013-2ECF-BCF1F713903A}"/>
                  </a:ext>
                </a:extLst>
              </p:cNvPr>
              <p:cNvSpPr>
                <a:spLocks noEditPoints="1"/>
              </p:cNvSpPr>
              <p:nvPr userDrawn="1"/>
            </p:nvSpPr>
            <p:spPr bwMode="auto">
              <a:xfrm>
                <a:off x="10174288" y="2862263"/>
                <a:ext cx="579437" cy="1000125"/>
              </a:xfrm>
              <a:custGeom>
                <a:avLst/>
                <a:gdLst>
                  <a:gd name="T0" fmla="*/ 154 w 213"/>
                  <a:gd name="T1" fmla="*/ 366 h 368"/>
                  <a:gd name="T2" fmla="*/ 174 w 213"/>
                  <a:gd name="T3" fmla="*/ 366 h 368"/>
                  <a:gd name="T4" fmla="*/ 124 w 213"/>
                  <a:gd name="T5" fmla="*/ 368 h 368"/>
                  <a:gd name="T6" fmla="*/ 140 w 213"/>
                  <a:gd name="T7" fmla="*/ 364 h 368"/>
                  <a:gd name="T8" fmla="*/ 188 w 213"/>
                  <a:gd name="T9" fmla="*/ 367 h 368"/>
                  <a:gd name="T10" fmla="*/ 201 w 213"/>
                  <a:gd name="T11" fmla="*/ 357 h 368"/>
                  <a:gd name="T12" fmla="*/ 188 w 213"/>
                  <a:gd name="T13" fmla="*/ 367 h 368"/>
                  <a:gd name="T14" fmla="*/ 210 w 213"/>
                  <a:gd name="T15" fmla="*/ 347 h 368"/>
                  <a:gd name="T16" fmla="*/ 209 w 213"/>
                  <a:gd name="T17" fmla="*/ 329 h 368"/>
                  <a:gd name="T18" fmla="*/ 213 w 213"/>
                  <a:gd name="T19" fmla="*/ 338 h 368"/>
                  <a:gd name="T20" fmla="*/ 211 w 213"/>
                  <a:gd name="T21" fmla="*/ 315 h 368"/>
                  <a:gd name="T22" fmla="*/ 211 w 213"/>
                  <a:gd name="T23" fmla="*/ 295 h 368"/>
                  <a:gd name="T24" fmla="*/ 211 w 213"/>
                  <a:gd name="T25" fmla="*/ 315 h 368"/>
                  <a:gd name="T26" fmla="*/ 209 w 213"/>
                  <a:gd name="T27" fmla="*/ 265 h 368"/>
                  <a:gd name="T28" fmla="*/ 213 w 213"/>
                  <a:gd name="T29" fmla="*/ 281 h 368"/>
                  <a:gd name="T30" fmla="*/ 209 w 213"/>
                  <a:gd name="T31" fmla="*/ 249 h 368"/>
                  <a:gd name="T32" fmla="*/ 213 w 213"/>
                  <a:gd name="T33" fmla="*/ 233 h 368"/>
                  <a:gd name="T34" fmla="*/ 211 w 213"/>
                  <a:gd name="T35" fmla="*/ 219 h 368"/>
                  <a:gd name="T36" fmla="*/ 211 w 213"/>
                  <a:gd name="T37" fmla="*/ 199 h 368"/>
                  <a:gd name="T38" fmla="*/ 211 w 213"/>
                  <a:gd name="T39" fmla="*/ 219 h 368"/>
                  <a:gd name="T40" fmla="*/ 209 w 213"/>
                  <a:gd name="T41" fmla="*/ 169 h 368"/>
                  <a:gd name="T42" fmla="*/ 213 w 213"/>
                  <a:gd name="T43" fmla="*/ 185 h 368"/>
                  <a:gd name="T44" fmla="*/ 209 w 213"/>
                  <a:gd name="T45" fmla="*/ 153 h 368"/>
                  <a:gd name="T46" fmla="*/ 213 w 213"/>
                  <a:gd name="T47" fmla="*/ 137 h 368"/>
                  <a:gd name="T48" fmla="*/ 211 w 213"/>
                  <a:gd name="T49" fmla="*/ 123 h 368"/>
                  <a:gd name="T50" fmla="*/ 208 w 213"/>
                  <a:gd name="T51" fmla="*/ 105 h 368"/>
                  <a:gd name="T52" fmla="*/ 213 w 213"/>
                  <a:gd name="T53" fmla="*/ 112 h 368"/>
                  <a:gd name="T54" fmla="*/ 202 w 213"/>
                  <a:gd name="T55" fmla="*/ 93 h 368"/>
                  <a:gd name="T56" fmla="*/ 186 w 213"/>
                  <a:gd name="T57" fmla="*/ 84 h 368"/>
                  <a:gd name="T58" fmla="*/ 203 w 213"/>
                  <a:gd name="T59" fmla="*/ 93 h 368"/>
                  <a:gd name="T60" fmla="*/ 27 w 213"/>
                  <a:gd name="T61" fmla="*/ 86 h 368"/>
                  <a:gd name="T62" fmla="*/ 30 w 213"/>
                  <a:gd name="T63" fmla="*/ 82 h 368"/>
                  <a:gd name="T64" fmla="*/ 44 w 213"/>
                  <a:gd name="T65" fmla="*/ 86 h 368"/>
                  <a:gd name="T66" fmla="*/ 172 w 213"/>
                  <a:gd name="T67" fmla="*/ 86 h 368"/>
                  <a:gd name="T68" fmla="*/ 156 w 213"/>
                  <a:gd name="T69" fmla="*/ 82 h 368"/>
                  <a:gd name="T70" fmla="*/ 172 w 213"/>
                  <a:gd name="T71" fmla="*/ 86 h 368"/>
                  <a:gd name="T72" fmla="*/ 122 w 213"/>
                  <a:gd name="T73" fmla="*/ 84 h 368"/>
                  <a:gd name="T74" fmla="*/ 142 w 213"/>
                  <a:gd name="T75" fmla="*/ 84 h 368"/>
                  <a:gd name="T76" fmla="*/ 92 w 213"/>
                  <a:gd name="T77" fmla="*/ 86 h 368"/>
                  <a:gd name="T78" fmla="*/ 108 w 213"/>
                  <a:gd name="T79" fmla="*/ 82 h 368"/>
                  <a:gd name="T80" fmla="*/ 76 w 213"/>
                  <a:gd name="T81" fmla="*/ 86 h 368"/>
                  <a:gd name="T82" fmla="*/ 60 w 213"/>
                  <a:gd name="T83" fmla="*/ 82 h 368"/>
                  <a:gd name="T84" fmla="*/ 76 w 213"/>
                  <a:gd name="T85" fmla="*/ 86 h 368"/>
                  <a:gd name="T86" fmla="*/ 2 w 213"/>
                  <a:gd name="T87" fmla="*/ 66 h 368"/>
                  <a:gd name="T88" fmla="*/ 14 w 213"/>
                  <a:gd name="T89" fmla="*/ 77 h 368"/>
                  <a:gd name="T90" fmla="*/ 2 w 213"/>
                  <a:gd name="T91" fmla="*/ 52 h 368"/>
                  <a:gd name="T92" fmla="*/ 2 w 213"/>
                  <a:gd name="T93" fmla="*/ 32 h 368"/>
                  <a:gd name="T94" fmla="*/ 2 w 213"/>
                  <a:gd name="T95" fmla="*/ 52 h 368"/>
                  <a:gd name="T96" fmla="*/ 0 w 213"/>
                  <a:gd name="T97" fmla="*/ 2 h 368"/>
                  <a:gd name="T98" fmla="*/ 4 w 213"/>
                  <a:gd name="T99" fmla="*/ 1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 h="368">
                    <a:moveTo>
                      <a:pt x="172" y="368"/>
                    </a:moveTo>
                    <a:cubicBezTo>
                      <a:pt x="156" y="368"/>
                      <a:pt x="156" y="368"/>
                      <a:pt x="156" y="368"/>
                    </a:cubicBezTo>
                    <a:cubicBezTo>
                      <a:pt x="155" y="368"/>
                      <a:pt x="154" y="367"/>
                      <a:pt x="154" y="366"/>
                    </a:cubicBezTo>
                    <a:cubicBezTo>
                      <a:pt x="154" y="365"/>
                      <a:pt x="155" y="364"/>
                      <a:pt x="156" y="364"/>
                    </a:cubicBezTo>
                    <a:cubicBezTo>
                      <a:pt x="172" y="364"/>
                      <a:pt x="172" y="364"/>
                      <a:pt x="172" y="364"/>
                    </a:cubicBezTo>
                    <a:cubicBezTo>
                      <a:pt x="173" y="364"/>
                      <a:pt x="174" y="365"/>
                      <a:pt x="174" y="366"/>
                    </a:cubicBezTo>
                    <a:cubicBezTo>
                      <a:pt x="174" y="367"/>
                      <a:pt x="173" y="368"/>
                      <a:pt x="172" y="368"/>
                    </a:cubicBezTo>
                    <a:close/>
                    <a:moveTo>
                      <a:pt x="140" y="368"/>
                    </a:moveTo>
                    <a:cubicBezTo>
                      <a:pt x="124" y="368"/>
                      <a:pt x="124" y="368"/>
                      <a:pt x="124" y="368"/>
                    </a:cubicBezTo>
                    <a:cubicBezTo>
                      <a:pt x="123" y="368"/>
                      <a:pt x="122" y="367"/>
                      <a:pt x="122" y="366"/>
                    </a:cubicBezTo>
                    <a:cubicBezTo>
                      <a:pt x="122" y="365"/>
                      <a:pt x="123" y="364"/>
                      <a:pt x="124" y="364"/>
                    </a:cubicBezTo>
                    <a:cubicBezTo>
                      <a:pt x="140" y="364"/>
                      <a:pt x="140" y="364"/>
                      <a:pt x="140" y="364"/>
                    </a:cubicBezTo>
                    <a:cubicBezTo>
                      <a:pt x="141" y="364"/>
                      <a:pt x="142" y="365"/>
                      <a:pt x="142" y="366"/>
                    </a:cubicBezTo>
                    <a:cubicBezTo>
                      <a:pt x="142" y="367"/>
                      <a:pt x="141" y="368"/>
                      <a:pt x="140" y="368"/>
                    </a:cubicBezTo>
                    <a:close/>
                    <a:moveTo>
                      <a:pt x="188" y="367"/>
                    </a:moveTo>
                    <a:cubicBezTo>
                      <a:pt x="187" y="367"/>
                      <a:pt x="186" y="367"/>
                      <a:pt x="186" y="366"/>
                    </a:cubicBezTo>
                    <a:cubicBezTo>
                      <a:pt x="186" y="365"/>
                      <a:pt x="187" y="364"/>
                      <a:pt x="188" y="363"/>
                    </a:cubicBezTo>
                    <a:cubicBezTo>
                      <a:pt x="193" y="362"/>
                      <a:pt x="197" y="360"/>
                      <a:pt x="201" y="357"/>
                    </a:cubicBezTo>
                    <a:cubicBezTo>
                      <a:pt x="202" y="356"/>
                      <a:pt x="203" y="356"/>
                      <a:pt x="204" y="357"/>
                    </a:cubicBezTo>
                    <a:cubicBezTo>
                      <a:pt x="204" y="358"/>
                      <a:pt x="204" y="359"/>
                      <a:pt x="203" y="360"/>
                    </a:cubicBezTo>
                    <a:cubicBezTo>
                      <a:pt x="199" y="364"/>
                      <a:pt x="194" y="366"/>
                      <a:pt x="188" y="367"/>
                    </a:cubicBezTo>
                    <a:cubicBezTo>
                      <a:pt x="188" y="367"/>
                      <a:pt x="188" y="367"/>
                      <a:pt x="188" y="367"/>
                    </a:cubicBezTo>
                    <a:close/>
                    <a:moveTo>
                      <a:pt x="210" y="347"/>
                    </a:moveTo>
                    <a:cubicBezTo>
                      <a:pt x="210" y="347"/>
                      <a:pt x="210" y="347"/>
                      <a:pt x="210" y="347"/>
                    </a:cubicBezTo>
                    <a:cubicBezTo>
                      <a:pt x="209" y="346"/>
                      <a:pt x="208" y="345"/>
                      <a:pt x="208" y="344"/>
                    </a:cubicBezTo>
                    <a:cubicBezTo>
                      <a:pt x="209" y="342"/>
                      <a:pt x="209" y="340"/>
                      <a:pt x="209" y="338"/>
                    </a:cubicBezTo>
                    <a:cubicBezTo>
                      <a:pt x="209" y="329"/>
                      <a:pt x="209" y="329"/>
                      <a:pt x="209" y="329"/>
                    </a:cubicBezTo>
                    <a:cubicBezTo>
                      <a:pt x="209" y="328"/>
                      <a:pt x="210" y="327"/>
                      <a:pt x="211" y="327"/>
                    </a:cubicBezTo>
                    <a:cubicBezTo>
                      <a:pt x="212" y="327"/>
                      <a:pt x="213" y="328"/>
                      <a:pt x="213" y="329"/>
                    </a:cubicBezTo>
                    <a:cubicBezTo>
                      <a:pt x="213" y="338"/>
                      <a:pt x="213" y="338"/>
                      <a:pt x="213" y="338"/>
                    </a:cubicBezTo>
                    <a:cubicBezTo>
                      <a:pt x="213" y="340"/>
                      <a:pt x="213" y="343"/>
                      <a:pt x="212" y="345"/>
                    </a:cubicBezTo>
                    <a:cubicBezTo>
                      <a:pt x="212" y="346"/>
                      <a:pt x="211" y="347"/>
                      <a:pt x="210" y="347"/>
                    </a:cubicBezTo>
                    <a:close/>
                    <a:moveTo>
                      <a:pt x="211" y="315"/>
                    </a:moveTo>
                    <a:cubicBezTo>
                      <a:pt x="210" y="315"/>
                      <a:pt x="209" y="314"/>
                      <a:pt x="209" y="313"/>
                    </a:cubicBezTo>
                    <a:cubicBezTo>
                      <a:pt x="209" y="297"/>
                      <a:pt x="209" y="297"/>
                      <a:pt x="209" y="297"/>
                    </a:cubicBezTo>
                    <a:cubicBezTo>
                      <a:pt x="209" y="296"/>
                      <a:pt x="210" y="295"/>
                      <a:pt x="211" y="295"/>
                    </a:cubicBezTo>
                    <a:cubicBezTo>
                      <a:pt x="212" y="295"/>
                      <a:pt x="213" y="296"/>
                      <a:pt x="213" y="297"/>
                    </a:cubicBezTo>
                    <a:cubicBezTo>
                      <a:pt x="213" y="313"/>
                      <a:pt x="213" y="313"/>
                      <a:pt x="213" y="313"/>
                    </a:cubicBezTo>
                    <a:cubicBezTo>
                      <a:pt x="213" y="314"/>
                      <a:pt x="212" y="315"/>
                      <a:pt x="211" y="315"/>
                    </a:cubicBezTo>
                    <a:close/>
                    <a:moveTo>
                      <a:pt x="211" y="283"/>
                    </a:moveTo>
                    <a:cubicBezTo>
                      <a:pt x="210" y="283"/>
                      <a:pt x="209" y="282"/>
                      <a:pt x="209" y="281"/>
                    </a:cubicBezTo>
                    <a:cubicBezTo>
                      <a:pt x="209" y="265"/>
                      <a:pt x="209" y="265"/>
                      <a:pt x="209" y="265"/>
                    </a:cubicBezTo>
                    <a:cubicBezTo>
                      <a:pt x="209" y="264"/>
                      <a:pt x="210" y="263"/>
                      <a:pt x="211" y="263"/>
                    </a:cubicBezTo>
                    <a:cubicBezTo>
                      <a:pt x="212" y="263"/>
                      <a:pt x="213" y="264"/>
                      <a:pt x="213" y="265"/>
                    </a:cubicBezTo>
                    <a:cubicBezTo>
                      <a:pt x="213" y="281"/>
                      <a:pt x="213" y="281"/>
                      <a:pt x="213" y="281"/>
                    </a:cubicBezTo>
                    <a:cubicBezTo>
                      <a:pt x="213" y="282"/>
                      <a:pt x="212" y="283"/>
                      <a:pt x="211" y="283"/>
                    </a:cubicBezTo>
                    <a:close/>
                    <a:moveTo>
                      <a:pt x="211" y="251"/>
                    </a:moveTo>
                    <a:cubicBezTo>
                      <a:pt x="210" y="251"/>
                      <a:pt x="209" y="250"/>
                      <a:pt x="209" y="249"/>
                    </a:cubicBezTo>
                    <a:cubicBezTo>
                      <a:pt x="209" y="233"/>
                      <a:pt x="209" y="233"/>
                      <a:pt x="209" y="233"/>
                    </a:cubicBezTo>
                    <a:cubicBezTo>
                      <a:pt x="209" y="232"/>
                      <a:pt x="210" y="231"/>
                      <a:pt x="211" y="231"/>
                    </a:cubicBezTo>
                    <a:cubicBezTo>
                      <a:pt x="212" y="231"/>
                      <a:pt x="213" y="232"/>
                      <a:pt x="213" y="233"/>
                    </a:cubicBezTo>
                    <a:cubicBezTo>
                      <a:pt x="213" y="249"/>
                      <a:pt x="213" y="249"/>
                      <a:pt x="213" y="249"/>
                    </a:cubicBezTo>
                    <a:cubicBezTo>
                      <a:pt x="213" y="250"/>
                      <a:pt x="212" y="251"/>
                      <a:pt x="211" y="251"/>
                    </a:cubicBezTo>
                    <a:close/>
                    <a:moveTo>
                      <a:pt x="211" y="219"/>
                    </a:moveTo>
                    <a:cubicBezTo>
                      <a:pt x="210" y="219"/>
                      <a:pt x="209" y="218"/>
                      <a:pt x="209" y="217"/>
                    </a:cubicBezTo>
                    <a:cubicBezTo>
                      <a:pt x="209" y="201"/>
                      <a:pt x="209" y="201"/>
                      <a:pt x="209" y="201"/>
                    </a:cubicBezTo>
                    <a:cubicBezTo>
                      <a:pt x="209" y="200"/>
                      <a:pt x="210" y="199"/>
                      <a:pt x="211" y="199"/>
                    </a:cubicBezTo>
                    <a:cubicBezTo>
                      <a:pt x="212" y="199"/>
                      <a:pt x="213" y="200"/>
                      <a:pt x="213" y="201"/>
                    </a:cubicBezTo>
                    <a:cubicBezTo>
                      <a:pt x="213" y="217"/>
                      <a:pt x="213" y="217"/>
                      <a:pt x="213" y="217"/>
                    </a:cubicBezTo>
                    <a:cubicBezTo>
                      <a:pt x="213" y="218"/>
                      <a:pt x="212" y="219"/>
                      <a:pt x="211" y="219"/>
                    </a:cubicBezTo>
                    <a:close/>
                    <a:moveTo>
                      <a:pt x="211" y="187"/>
                    </a:moveTo>
                    <a:cubicBezTo>
                      <a:pt x="210" y="187"/>
                      <a:pt x="209" y="186"/>
                      <a:pt x="209" y="185"/>
                    </a:cubicBezTo>
                    <a:cubicBezTo>
                      <a:pt x="209" y="169"/>
                      <a:pt x="209" y="169"/>
                      <a:pt x="209" y="169"/>
                    </a:cubicBezTo>
                    <a:cubicBezTo>
                      <a:pt x="209" y="168"/>
                      <a:pt x="210" y="167"/>
                      <a:pt x="211" y="167"/>
                    </a:cubicBezTo>
                    <a:cubicBezTo>
                      <a:pt x="212" y="167"/>
                      <a:pt x="213" y="168"/>
                      <a:pt x="213" y="169"/>
                    </a:cubicBezTo>
                    <a:cubicBezTo>
                      <a:pt x="213" y="185"/>
                      <a:pt x="213" y="185"/>
                      <a:pt x="213" y="185"/>
                    </a:cubicBezTo>
                    <a:cubicBezTo>
                      <a:pt x="213" y="186"/>
                      <a:pt x="212" y="187"/>
                      <a:pt x="211" y="187"/>
                    </a:cubicBezTo>
                    <a:close/>
                    <a:moveTo>
                      <a:pt x="211" y="155"/>
                    </a:moveTo>
                    <a:cubicBezTo>
                      <a:pt x="210" y="155"/>
                      <a:pt x="209" y="154"/>
                      <a:pt x="209" y="153"/>
                    </a:cubicBezTo>
                    <a:cubicBezTo>
                      <a:pt x="209" y="137"/>
                      <a:pt x="209" y="137"/>
                      <a:pt x="209" y="137"/>
                    </a:cubicBezTo>
                    <a:cubicBezTo>
                      <a:pt x="209" y="136"/>
                      <a:pt x="210" y="135"/>
                      <a:pt x="211" y="135"/>
                    </a:cubicBezTo>
                    <a:cubicBezTo>
                      <a:pt x="212" y="135"/>
                      <a:pt x="213" y="136"/>
                      <a:pt x="213" y="137"/>
                    </a:cubicBezTo>
                    <a:cubicBezTo>
                      <a:pt x="213" y="153"/>
                      <a:pt x="213" y="153"/>
                      <a:pt x="213" y="153"/>
                    </a:cubicBezTo>
                    <a:cubicBezTo>
                      <a:pt x="213" y="154"/>
                      <a:pt x="212" y="155"/>
                      <a:pt x="211" y="155"/>
                    </a:cubicBezTo>
                    <a:close/>
                    <a:moveTo>
                      <a:pt x="211" y="123"/>
                    </a:moveTo>
                    <a:cubicBezTo>
                      <a:pt x="210" y="123"/>
                      <a:pt x="209" y="122"/>
                      <a:pt x="209" y="121"/>
                    </a:cubicBezTo>
                    <a:cubicBezTo>
                      <a:pt x="209" y="112"/>
                      <a:pt x="209" y="112"/>
                      <a:pt x="209" y="112"/>
                    </a:cubicBezTo>
                    <a:cubicBezTo>
                      <a:pt x="209" y="110"/>
                      <a:pt x="209" y="108"/>
                      <a:pt x="208" y="105"/>
                    </a:cubicBezTo>
                    <a:cubicBezTo>
                      <a:pt x="208" y="104"/>
                      <a:pt x="208" y="103"/>
                      <a:pt x="209" y="103"/>
                    </a:cubicBezTo>
                    <a:cubicBezTo>
                      <a:pt x="211" y="103"/>
                      <a:pt x="212" y="103"/>
                      <a:pt x="212" y="104"/>
                    </a:cubicBezTo>
                    <a:cubicBezTo>
                      <a:pt x="213" y="107"/>
                      <a:pt x="213" y="110"/>
                      <a:pt x="213" y="112"/>
                    </a:cubicBezTo>
                    <a:cubicBezTo>
                      <a:pt x="213" y="121"/>
                      <a:pt x="213" y="121"/>
                      <a:pt x="213" y="121"/>
                    </a:cubicBezTo>
                    <a:cubicBezTo>
                      <a:pt x="213" y="122"/>
                      <a:pt x="212" y="123"/>
                      <a:pt x="211" y="123"/>
                    </a:cubicBezTo>
                    <a:close/>
                    <a:moveTo>
                      <a:pt x="202" y="93"/>
                    </a:moveTo>
                    <a:cubicBezTo>
                      <a:pt x="201" y="93"/>
                      <a:pt x="201" y="93"/>
                      <a:pt x="200" y="93"/>
                    </a:cubicBezTo>
                    <a:cubicBezTo>
                      <a:pt x="197" y="89"/>
                      <a:pt x="192" y="87"/>
                      <a:pt x="187" y="86"/>
                    </a:cubicBezTo>
                    <a:cubicBezTo>
                      <a:pt x="186" y="86"/>
                      <a:pt x="185" y="85"/>
                      <a:pt x="186" y="84"/>
                    </a:cubicBezTo>
                    <a:cubicBezTo>
                      <a:pt x="186" y="83"/>
                      <a:pt x="187" y="82"/>
                      <a:pt x="188" y="83"/>
                    </a:cubicBezTo>
                    <a:cubicBezTo>
                      <a:pt x="194" y="83"/>
                      <a:pt x="199" y="86"/>
                      <a:pt x="203" y="90"/>
                    </a:cubicBezTo>
                    <a:cubicBezTo>
                      <a:pt x="204" y="91"/>
                      <a:pt x="204" y="92"/>
                      <a:pt x="203" y="93"/>
                    </a:cubicBezTo>
                    <a:cubicBezTo>
                      <a:pt x="203" y="93"/>
                      <a:pt x="202" y="93"/>
                      <a:pt x="202" y="93"/>
                    </a:cubicBezTo>
                    <a:close/>
                    <a:moveTo>
                      <a:pt x="30" y="86"/>
                    </a:moveTo>
                    <a:cubicBezTo>
                      <a:pt x="29" y="86"/>
                      <a:pt x="28" y="86"/>
                      <a:pt x="27" y="86"/>
                    </a:cubicBezTo>
                    <a:cubicBezTo>
                      <a:pt x="26" y="86"/>
                      <a:pt x="25" y="85"/>
                      <a:pt x="26" y="84"/>
                    </a:cubicBezTo>
                    <a:cubicBezTo>
                      <a:pt x="26" y="83"/>
                      <a:pt x="27" y="82"/>
                      <a:pt x="28" y="82"/>
                    </a:cubicBezTo>
                    <a:cubicBezTo>
                      <a:pt x="29" y="82"/>
                      <a:pt x="29" y="82"/>
                      <a:pt x="30" y="82"/>
                    </a:cubicBezTo>
                    <a:cubicBezTo>
                      <a:pt x="44" y="82"/>
                      <a:pt x="44" y="82"/>
                      <a:pt x="44" y="82"/>
                    </a:cubicBezTo>
                    <a:cubicBezTo>
                      <a:pt x="45" y="82"/>
                      <a:pt x="46" y="83"/>
                      <a:pt x="46" y="84"/>
                    </a:cubicBezTo>
                    <a:cubicBezTo>
                      <a:pt x="46" y="85"/>
                      <a:pt x="45" y="86"/>
                      <a:pt x="44" y="86"/>
                    </a:cubicBezTo>
                    <a:cubicBezTo>
                      <a:pt x="30" y="86"/>
                      <a:pt x="30" y="86"/>
                      <a:pt x="30" y="86"/>
                    </a:cubicBezTo>
                    <a:cubicBezTo>
                      <a:pt x="30" y="86"/>
                      <a:pt x="30" y="86"/>
                      <a:pt x="30" y="86"/>
                    </a:cubicBezTo>
                    <a:close/>
                    <a:moveTo>
                      <a:pt x="172" y="86"/>
                    </a:moveTo>
                    <a:cubicBezTo>
                      <a:pt x="156" y="86"/>
                      <a:pt x="156" y="86"/>
                      <a:pt x="156" y="86"/>
                    </a:cubicBezTo>
                    <a:cubicBezTo>
                      <a:pt x="154" y="86"/>
                      <a:pt x="154" y="85"/>
                      <a:pt x="154" y="84"/>
                    </a:cubicBezTo>
                    <a:cubicBezTo>
                      <a:pt x="154" y="83"/>
                      <a:pt x="154" y="82"/>
                      <a:pt x="156" y="82"/>
                    </a:cubicBezTo>
                    <a:cubicBezTo>
                      <a:pt x="172" y="82"/>
                      <a:pt x="172" y="82"/>
                      <a:pt x="172" y="82"/>
                    </a:cubicBezTo>
                    <a:cubicBezTo>
                      <a:pt x="173" y="82"/>
                      <a:pt x="174" y="83"/>
                      <a:pt x="174" y="84"/>
                    </a:cubicBezTo>
                    <a:cubicBezTo>
                      <a:pt x="174" y="85"/>
                      <a:pt x="173" y="86"/>
                      <a:pt x="172" y="86"/>
                    </a:cubicBezTo>
                    <a:close/>
                    <a:moveTo>
                      <a:pt x="140" y="86"/>
                    </a:moveTo>
                    <a:cubicBezTo>
                      <a:pt x="124" y="86"/>
                      <a:pt x="124" y="86"/>
                      <a:pt x="124" y="86"/>
                    </a:cubicBezTo>
                    <a:cubicBezTo>
                      <a:pt x="122" y="86"/>
                      <a:pt x="122" y="85"/>
                      <a:pt x="122" y="84"/>
                    </a:cubicBezTo>
                    <a:cubicBezTo>
                      <a:pt x="122" y="83"/>
                      <a:pt x="122" y="82"/>
                      <a:pt x="124" y="82"/>
                    </a:cubicBezTo>
                    <a:cubicBezTo>
                      <a:pt x="140" y="82"/>
                      <a:pt x="140" y="82"/>
                      <a:pt x="140" y="82"/>
                    </a:cubicBezTo>
                    <a:cubicBezTo>
                      <a:pt x="141" y="82"/>
                      <a:pt x="142" y="83"/>
                      <a:pt x="142" y="84"/>
                    </a:cubicBezTo>
                    <a:cubicBezTo>
                      <a:pt x="142" y="85"/>
                      <a:pt x="141" y="86"/>
                      <a:pt x="140" y="86"/>
                    </a:cubicBezTo>
                    <a:close/>
                    <a:moveTo>
                      <a:pt x="108" y="86"/>
                    </a:moveTo>
                    <a:cubicBezTo>
                      <a:pt x="92" y="86"/>
                      <a:pt x="92" y="86"/>
                      <a:pt x="92" y="86"/>
                    </a:cubicBezTo>
                    <a:cubicBezTo>
                      <a:pt x="90" y="86"/>
                      <a:pt x="90" y="85"/>
                      <a:pt x="90" y="84"/>
                    </a:cubicBezTo>
                    <a:cubicBezTo>
                      <a:pt x="90" y="83"/>
                      <a:pt x="90" y="82"/>
                      <a:pt x="92" y="82"/>
                    </a:cubicBezTo>
                    <a:cubicBezTo>
                      <a:pt x="108" y="82"/>
                      <a:pt x="108" y="82"/>
                      <a:pt x="108" y="82"/>
                    </a:cubicBezTo>
                    <a:cubicBezTo>
                      <a:pt x="109" y="82"/>
                      <a:pt x="110" y="83"/>
                      <a:pt x="110" y="84"/>
                    </a:cubicBezTo>
                    <a:cubicBezTo>
                      <a:pt x="110" y="85"/>
                      <a:pt x="109" y="86"/>
                      <a:pt x="108" y="86"/>
                    </a:cubicBezTo>
                    <a:close/>
                    <a:moveTo>
                      <a:pt x="76" y="86"/>
                    </a:moveTo>
                    <a:cubicBezTo>
                      <a:pt x="60" y="86"/>
                      <a:pt x="60" y="86"/>
                      <a:pt x="60" y="86"/>
                    </a:cubicBezTo>
                    <a:cubicBezTo>
                      <a:pt x="58" y="86"/>
                      <a:pt x="58" y="85"/>
                      <a:pt x="58" y="84"/>
                    </a:cubicBezTo>
                    <a:cubicBezTo>
                      <a:pt x="58" y="83"/>
                      <a:pt x="58" y="82"/>
                      <a:pt x="60" y="82"/>
                    </a:cubicBezTo>
                    <a:cubicBezTo>
                      <a:pt x="76" y="82"/>
                      <a:pt x="76" y="82"/>
                      <a:pt x="76" y="82"/>
                    </a:cubicBezTo>
                    <a:cubicBezTo>
                      <a:pt x="77" y="82"/>
                      <a:pt x="78" y="83"/>
                      <a:pt x="78" y="84"/>
                    </a:cubicBezTo>
                    <a:cubicBezTo>
                      <a:pt x="78" y="85"/>
                      <a:pt x="77" y="86"/>
                      <a:pt x="76" y="86"/>
                    </a:cubicBezTo>
                    <a:close/>
                    <a:moveTo>
                      <a:pt x="13" y="80"/>
                    </a:moveTo>
                    <a:cubicBezTo>
                      <a:pt x="12" y="80"/>
                      <a:pt x="12" y="80"/>
                      <a:pt x="12" y="80"/>
                    </a:cubicBezTo>
                    <a:cubicBezTo>
                      <a:pt x="7" y="76"/>
                      <a:pt x="4" y="72"/>
                      <a:pt x="2" y="66"/>
                    </a:cubicBezTo>
                    <a:cubicBezTo>
                      <a:pt x="1" y="65"/>
                      <a:pt x="2" y="64"/>
                      <a:pt x="3" y="64"/>
                    </a:cubicBezTo>
                    <a:cubicBezTo>
                      <a:pt x="4" y="63"/>
                      <a:pt x="5" y="64"/>
                      <a:pt x="5" y="65"/>
                    </a:cubicBezTo>
                    <a:cubicBezTo>
                      <a:pt x="7" y="69"/>
                      <a:pt x="10" y="74"/>
                      <a:pt x="14" y="77"/>
                    </a:cubicBezTo>
                    <a:cubicBezTo>
                      <a:pt x="15" y="77"/>
                      <a:pt x="15" y="79"/>
                      <a:pt x="14" y="79"/>
                    </a:cubicBezTo>
                    <a:cubicBezTo>
                      <a:pt x="14" y="80"/>
                      <a:pt x="13" y="80"/>
                      <a:pt x="13" y="80"/>
                    </a:cubicBezTo>
                    <a:close/>
                    <a:moveTo>
                      <a:pt x="2" y="52"/>
                    </a:moveTo>
                    <a:cubicBezTo>
                      <a:pt x="1" y="52"/>
                      <a:pt x="0" y="51"/>
                      <a:pt x="0" y="50"/>
                    </a:cubicBezTo>
                    <a:cubicBezTo>
                      <a:pt x="0" y="34"/>
                      <a:pt x="0" y="34"/>
                      <a:pt x="0" y="34"/>
                    </a:cubicBezTo>
                    <a:cubicBezTo>
                      <a:pt x="0" y="33"/>
                      <a:pt x="1" y="32"/>
                      <a:pt x="2" y="32"/>
                    </a:cubicBezTo>
                    <a:cubicBezTo>
                      <a:pt x="3" y="32"/>
                      <a:pt x="4" y="33"/>
                      <a:pt x="4" y="34"/>
                    </a:cubicBezTo>
                    <a:cubicBezTo>
                      <a:pt x="4" y="50"/>
                      <a:pt x="4" y="50"/>
                      <a:pt x="4" y="50"/>
                    </a:cubicBezTo>
                    <a:cubicBezTo>
                      <a:pt x="4" y="51"/>
                      <a:pt x="3" y="52"/>
                      <a:pt x="2" y="52"/>
                    </a:cubicBezTo>
                    <a:close/>
                    <a:moveTo>
                      <a:pt x="2" y="20"/>
                    </a:moveTo>
                    <a:cubicBezTo>
                      <a:pt x="1" y="20"/>
                      <a:pt x="0" y="19"/>
                      <a:pt x="0" y="18"/>
                    </a:cubicBezTo>
                    <a:cubicBezTo>
                      <a:pt x="0" y="2"/>
                      <a:pt x="0" y="2"/>
                      <a:pt x="0" y="2"/>
                    </a:cubicBezTo>
                    <a:cubicBezTo>
                      <a:pt x="0" y="1"/>
                      <a:pt x="1" y="0"/>
                      <a:pt x="2" y="0"/>
                    </a:cubicBezTo>
                    <a:cubicBezTo>
                      <a:pt x="3" y="0"/>
                      <a:pt x="4" y="1"/>
                      <a:pt x="4" y="2"/>
                    </a:cubicBezTo>
                    <a:cubicBezTo>
                      <a:pt x="4" y="18"/>
                      <a:pt x="4" y="18"/>
                      <a:pt x="4" y="18"/>
                    </a:cubicBezTo>
                    <a:cubicBezTo>
                      <a:pt x="4" y="19"/>
                      <a:pt x="3" y="20"/>
                      <a:pt x="2" y="2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任意多边形: 形状 81">
                <a:extLst>
                  <a:ext uri="{FF2B5EF4-FFF2-40B4-BE49-F238E27FC236}">
                    <a16:creationId xmlns:a16="http://schemas.microsoft.com/office/drawing/2014/main" id="{AFAC232D-BEF6-72ED-33AB-CFCAC089A23A}"/>
                  </a:ext>
                </a:extLst>
              </p:cNvPr>
              <p:cNvSpPr>
                <a:spLocks noEditPoints="1"/>
              </p:cNvSpPr>
              <p:nvPr userDrawn="1"/>
            </p:nvSpPr>
            <p:spPr bwMode="auto">
              <a:xfrm>
                <a:off x="9507538" y="1773238"/>
                <a:ext cx="525462" cy="323850"/>
              </a:xfrm>
              <a:custGeom>
                <a:avLst/>
                <a:gdLst>
                  <a:gd name="T0" fmla="*/ 190 w 194"/>
                  <a:gd name="T1" fmla="*/ 117 h 119"/>
                  <a:gd name="T2" fmla="*/ 192 w 194"/>
                  <a:gd name="T3" fmla="*/ 109 h 119"/>
                  <a:gd name="T4" fmla="*/ 194 w 194"/>
                  <a:gd name="T5" fmla="*/ 117 h 119"/>
                  <a:gd name="T6" fmla="*/ 192 w 194"/>
                  <a:gd name="T7" fmla="*/ 97 h 119"/>
                  <a:gd name="T8" fmla="*/ 190 w 194"/>
                  <a:gd name="T9" fmla="*/ 79 h 119"/>
                  <a:gd name="T10" fmla="*/ 194 w 194"/>
                  <a:gd name="T11" fmla="*/ 79 h 119"/>
                  <a:gd name="T12" fmla="*/ 192 w 194"/>
                  <a:gd name="T13" fmla="*/ 97 h 119"/>
                  <a:gd name="T14" fmla="*/ 190 w 194"/>
                  <a:gd name="T15" fmla="*/ 63 h 119"/>
                  <a:gd name="T16" fmla="*/ 192 w 194"/>
                  <a:gd name="T17" fmla="*/ 45 h 119"/>
                  <a:gd name="T18" fmla="*/ 194 w 194"/>
                  <a:gd name="T19" fmla="*/ 63 h 119"/>
                  <a:gd name="T20" fmla="*/ 192 w 194"/>
                  <a:gd name="T21" fmla="*/ 33 h 119"/>
                  <a:gd name="T22" fmla="*/ 190 w 194"/>
                  <a:gd name="T23" fmla="*/ 29 h 119"/>
                  <a:gd name="T24" fmla="*/ 188 w 194"/>
                  <a:gd name="T25" fmla="*/ 14 h 119"/>
                  <a:gd name="T26" fmla="*/ 194 w 194"/>
                  <a:gd name="T27" fmla="*/ 29 h 119"/>
                  <a:gd name="T28" fmla="*/ 192 w 194"/>
                  <a:gd name="T29" fmla="*/ 33 h 119"/>
                  <a:gd name="T30" fmla="*/ 177 w 194"/>
                  <a:gd name="T31" fmla="*/ 6 h 119"/>
                  <a:gd name="T32" fmla="*/ 162 w 194"/>
                  <a:gd name="T33" fmla="*/ 4 h 119"/>
                  <a:gd name="T34" fmla="*/ 162 w 194"/>
                  <a:gd name="T35" fmla="*/ 0 h 119"/>
                  <a:gd name="T36" fmla="*/ 178 w 194"/>
                  <a:gd name="T37" fmla="*/ 3 h 119"/>
                  <a:gd name="T38" fmla="*/ 178 w 194"/>
                  <a:gd name="T39" fmla="*/ 7 h 119"/>
                  <a:gd name="T40" fmla="*/ 130 w 194"/>
                  <a:gd name="T41" fmla="*/ 4 h 119"/>
                  <a:gd name="T42" fmla="*/ 130 w 194"/>
                  <a:gd name="T43" fmla="*/ 0 h 119"/>
                  <a:gd name="T44" fmla="*/ 148 w 194"/>
                  <a:gd name="T45" fmla="*/ 2 h 119"/>
                  <a:gd name="T46" fmla="*/ 114 w 194"/>
                  <a:gd name="T47" fmla="*/ 4 h 119"/>
                  <a:gd name="T48" fmla="*/ 96 w 194"/>
                  <a:gd name="T49" fmla="*/ 2 h 119"/>
                  <a:gd name="T50" fmla="*/ 114 w 194"/>
                  <a:gd name="T51" fmla="*/ 0 h 119"/>
                  <a:gd name="T52" fmla="*/ 114 w 194"/>
                  <a:gd name="T53" fmla="*/ 4 h 119"/>
                  <a:gd name="T54" fmla="*/ 66 w 194"/>
                  <a:gd name="T55" fmla="*/ 4 h 119"/>
                  <a:gd name="T56" fmla="*/ 66 w 194"/>
                  <a:gd name="T57" fmla="*/ 0 h 119"/>
                  <a:gd name="T58" fmla="*/ 84 w 194"/>
                  <a:gd name="T59" fmla="*/ 2 h 119"/>
                  <a:gd name="T60" fmla="*/ 50 w 194"/>
                  <a:gd name="T61" fmla="*/ 4 h 119"/>
                  <a:gd name="T62" fmla="*/ 32 w 194"/>
                  <a:gd name="T63" fmla="*/ 2 h 119"/>
                  <a:gd name="T64" fmla="*/ 50 w 194"/>
                  <a:gd name="T65" fmla="*/ 0 h 119"/>
                  <a:gd name="T66" fmla="*/ 50 w 194"/>
                  <a:gd name="T67" fmla="*/ 4 h 119"/>
                  <a:gd name="T68" fmla="*/ 2 w 194"/>
                  <a:gd name="T69" fmla="*/ 4 h 119"/>
                  <a:gd name="T70" fmla="*/ 2 w 194"/>
                  <a:gd name="T71" fmla="*/ 0 h 119"/>
                  <a:gd name="T72" fmla="*/ 20 w 194"/>
                  <a:gd name="T7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119">
                    <a:moveTo>
                      <a:pt x="192" y="119"/>
                    </a:moveTo>
                    <a:cubicBezTo>
                      <a:pt x="191" y="119"/>
                      <a:pt x="190" y="118"/>
                      <a:pt x="190" y="117"/>
                    </a:cubicBezTo>
                    <a:cubicBezTo>
                      <a:pt x="190" y="111"/>
                      <a:pt x="190" y="111"/>
                      <a:pt x="190" y="111"/>
                    </a:cubicBezTo>
                    <a:cubicBezTo>
                      <a:pt x="190" y="110"/>
                      <a:pt x="191" y="109"/>
                      <a:pt x="192" y="109"/>
                    </a:cubicBezTo>
                    <a:cubicBezTo>
                      <a:pt x="193" y="109"/>
                      <a:pt x="194" y="110"/>
                      <a:pt x="194" y="111"/>
                    </a:cubicBezTo>
                    <a:cubicBezTo>
                      <a:pt x="194" y="117"/>
                      <a:pt x="194" y="117"/>
                      <a:pt x="194" y="117"/>
                    </a:cubicBezTo>
                    <a:cubicBezTo>
                      <a:pt x="194" y="118"/>
                      <a:pt x="193" y="119"/>
                      <a:pt x="192" y="119"/>
                    </a:cubicBezTo>
                    <a:close/>
                    <a:moveTo>
                      <a:pt x="192" y="97"/>
                    </a:moveTo>
                    <a:cubicBezTo>
                      <a:pt x="191" y="97"/>
                      <a:pt x="190" y="96"/>
                      <a:pt x="190" y="95"/>
                    </a:cubicBezTo>
                    <a:cubicBezTo>
                      <a:pt x="190" y="79"/>
                      <a:pt x="190" y="79"/>
                      <a:pt x="190" y="79"/>
                    </a:cubicBezTo>
                    <a:cubicBezTo>
                      <a:pt x="190" y="78"/>
                      <a:pt x="191" y="77"/>
                      <a:pt x="192" y="77"/>
                    </a:cubicBezTo>
                    <a:cubicBezTo>
                      <a:pt x="193" y="77"/>
                      <a:pt x="194" y="78"/>
                      <a:pt x="194" y="79"/>
                    </a:cubicBezTo>
                    <a:cubicBezTo>
                      <a:pt x="194" y="95"/>
                      <a:pt x="194" y="95"/>
                      <a:pt x="194" y="95"/>
                    </a:cubicBezTo>
                    <a:cubicBezTo>
                      <a:pt x="194" y="96"/>
                      <a:pt x="193" y="97"/>
                      <a:pt x="192" y="97"/>
                    </a:cubicBezTo>
                    <a:close/>
                    <a:moveTo>
                      <a:pt x="192" y="65"/>
                    </a:moveTo>
                    <a:cubicBezTo>
                      <a:pt x="191" y="65"/>
                      <a:pt x="190" y="64"/>
                      <a:pt x="190" y="63"/>
                    </a:cubicBezTo>
                    <a:cubicBezTo>
                      <a:pt x="190" y="47"/>
                      <a:pt x="190" y="47"/>
                      <a:pt x="190" y="47"/>
                    </a:cubicBezTo>
                    <a:cubicBezTo>
                      <a:pt x="190" y="46"/>
                      <a:pt x="191" y="45"/>
                      <a:pt x="192" y="45"/>
                    </a:cubicBezTo>
                    <a:cubicBezTo>
                      <a:pt x="193" y="45"/>
                      <a:pt x="194" y="46"/>
                      <a:pt x="194" y="47"/>
                    </a:cubicBezTo>
                    <a:cubicBezTo>
                      <a:pt x="194" y="63"/>
                      <a:pt x="194" y="63"/>
                      <a:pt x="194" y="63"/>
                    </a:cubicBezTo>
                    <a:cubicBezTo>
                      <a:pt x="194" y="64"/>
                      <a:pt x="193" y="65"/>
                      <a:pt x="192" y="65"/>
                    </a:cubicBezTo>
                    <a:close/>
                    <a:moveTo>
                      <a:pt x="192" y="33"/>
                    </a:moveTo>
                    <a:cubicBezTo>
                      <a:pt x="191" y="33"/>
                      <a:pt x="190" y="32"/>
                      <a:pt x="190" y="31"/>
                    </a:cubicBezTo>
                    <a:cubicBezTo>
                      <a:pt x="190" y="29"/>
                      <a:pt x="190" y="29"/>
                      <a:pt x="190" y="29"/>
                    </a:cubicBezTo>
                    <a:cubicBezTo>
                      <a:pt x="190" y="24"/>
                      <a:pt x="189" y="20"/>
                      <a:pt x="187" y="17"/>
                    </a:cubicBezTo>
                    <a:cubicBezTo>
                      <a:pt x="187" y="16"/>
                      <a:pt x="187" y="14"/>
                      <a:pt x="188" y="14"/>
                    </a:cubicBezTo>
                    <a:cubicBezTo>
                      <a:pt x="189" y="13"/>
                      <a:pt x="190" y="14"/>
                      <a:pt x="191" y="15"/>
                    </a:cubicBezTo>
                    <a:cubicBezTo>
                      <a:pt x="193" y="19"/>
                      <a:pt x="194" y="24"/>
                      <a:pt x="194" y="29"/>
                    </a:cubicBezTo>
                    <a:cubicBezTo>
                      <a:pt x="194" y="31"/>
                      <a:pt x="194" y="31"/>
                      <a:pt x="194" y="31"/>
                    </a:cubicBezTo>
                    <a:cubicBezTo>
                      <a:pt x="194" y="32"/>
                      <a:pt x="193" y="33"/>
                      <a:pt x="192" y="33"/>
                    </a:cubicBezTo>
                    <a:close/>
                    <a:moveTo>
                      <a:pt x="178" y="7"/>
                    </a:moveTo>
                    <a:cubicBezTo>
                      <a:pt x="177" y="7"/>
                      <a:pt x="177" y="7"/>
                      <a:pt x="177" y="6"/>
                    </a:cubicBezTo>
                    <a:cubicBezTo>
                      <a:pt x="173" y="5"/>
                      <a:pt x="169" y="4"/>
                      <a:pt x="165" y="4"/>
                    </a:cubicBezTo>
                    <a:cubicBezTo>
                      <a:pt x="162" y="4"/>
                      <a:pt x="162" y="4"/>
                      <a:pt x="162" y="4"/>
                    </a:cubicBezTo>
                    <a:cubicBezTo>
                      <a:pt x="161" y="4"/>
                      <a:pt x="160" y="3"/>
                      <a:pt x="160" y="2"/>
                    </a:cubicBezTo>
                    <a:cubicBezTo>
                      <a:pt x="160" y="1"/>
                      <a:pt x="161" y="0"/>
                      <a:pt x="162" y="0"/>
                    </a:cubicBezTo>
                    <a:cubicBezTo>
                      <a:pt x="165" y="0"/>
                      <a:pt x="165" y="0"/>
                      <a:pt x="165" y="0"/>
                    </a:cubicBezTo>
                    <a:cubicBezTo>
                      <a:pt x="170" y="0"/>
                      <a:pt x="174" y="1"/>
                      <a:pt x="178" y="3"/>
                    </a:cubicBezTo>
                    <a:cubicBezTo>
                      <a:pt x="179" y="3"/>
                      <a:pt x="180" y="5"/>
                      <a:pt x="179" y="6"/>
                    </a:cubicBezTo>
                    <a:cubicBezTo>
                      <a:pt x="179" y="6"/>
                      <a:pt x="178" y="7"/>
                      <a:pt x="178" y="7"/>
                    </a:cubicBezTo>
                    <a:close/>
                    <a:moveTo>
                      <a:pt x="146" y="4"/>
                    </a:moveTo>
                    <a:cubicBezTo>
                      <a:pt x="130" y="4"/>
                      <a:pt x="130" y="4"/>
                      <a:pt x="130" y="4"/>
                    </a:cubicBezTo>
                    <a:cubicBezTo>
                      <a:pt x="129" y="4"/>
                      <a:pt x="128" y="3"/>
                      <a:pt x="128" y="2"/>
                    </a:cubicBezTo>
                    <a:cubicBezTo>
                      <a:pt x="128" y="1"/>
                      <a:pt x="129" y="0"/>
                      <a:pt x="130" y="0"/>
                    </a:cubicBezTo>
                    <a:cubicBezTo>
                      <a:pt x="146" y="0"/>
                      <a:pt x="146" y="0"/>
                      <a:pt x="146" y="0"/>
                    </a:cubicBezTo>
                    <a:cubicBezTo>
                      <a:pt x="147" y="0"/>
                      <a:pt x="148" y="1"/>
                      <a:pt x="148" y="2"/>
                    </a:cubicBezTo>
                    <a:cubicBezTo>
                      <a:pt x="148" y="3"/>
                      <a:pt x="147" y="4"/>
                      <a:pt x="146" y="4"/>
                    </a:cubicBezTo>
                    <a:close/>
                    <a:moveTo>
                      <a:pt x="114" y="4"/>
                    </a:moveTo>
                    <a:cubicBezTo>
                      <a:pt x="98" y="4"/>
                      <a:pt x="98" y="4"/>
                      <a:pt x="98" y="4"/>
                    </a:cubicBezTo>
                    <a:cubicBezTo>
                      <a:pt x="97" y="4"/>
                      <a:pt x="96" y="3"/>
                      <a:pt x="96" y="2"/>
                    </a:cubicBezTo>
                    <a:cubicBezTo>
                      <a:pt x="96" y="1"/>
                      <a:pt x="97" y="0"/>
                      <a:pt x="98" y="0"/>
                    </a:cubicBezTo>
                    <a:cubicBezTo>
                      <a:pt x="114" y="0"/>
                      <a:pt x="114" y="0"/>
                      <a:pt x="114" y="0"/>
                    </a:cubicBezTo>
                    <a:cubicBezTo>
                      <a:pt x="115" y="0"/>
                      <a:pt x="116" y="1"/>
                      <a:pt x="116" y="2"/>
                    </a:cubicBezTo>
                    <a:cubicBezTo>
                      <a:pt x="116" y="3"/>
                      <a:pt x="115" y="4"/>
                      <a:pt x="114" y="4"/>
                    </a:cubicBezTo>
                    <a:close/>
                    <a:moveTo>
                      <a:pt x="82" y="4"/>
                    </a:moveTo>
                    <a:cubicBezTo>
                      <a:pt x="66" y="4"/>
                      <a:pt x="66" y="4"/>
                      <a:pt x="66" y="4"/>
                    </a:cubicBezTo>
                    <a:cubicBezTo>
                      <a:pt x="65" y="4"/>
                      <a:pt x="64" y="3"/>
                      <a:pt x="64" y="2"/>
                    </a:cubicBezTo>
                    <a:cubicBezTo>
                      <a:pt x="64" y="1"/>
                      <a:pt x="65" y="0"/>
                      <a:pt x="66" y="0"/>
                    </a:cubicBezTo>
                    <a:cubicBezTo>
                      <a:pt x="82" y="0"/>
                      <a:pt x="82" y="0"/>
                      <a:pt x="82" y="0"/>
                    </a:cubicBezTo>
                    <a:cubicBezTo>
                      <a:pt x="83" y="0"/>
                      <a:pt x="84" y="1"/>
                      <a:pt x="84" y="2"/>
                    </a:cubicBezTo>
                    <a:cubicBezTo>
                      <a:pt x="84" y="3"/>
                      <a:pt x="83" y="4"/>
                      <a:pt x="82" y="4"/>
                    </a:cubicBezTo>
                    <a:close/>
                    <a:moveTo>
                      <a:pt x="50" y="4"/>
                    </a:moveTo>
                    <a:cubicBezTo>
                      <a:pt x="34" y="4"/>
                      <a:pt x="34" y="4"/>
                      <a:pt x="34" y="4"/>
                    </a:cubicBezTo>
                    <a:cubicBezTo>
                      <a:pt x="33" y="4"/>
                      <a:pt x="32" y="3"/>
                      <a:pt x="32" y="2"/>
                    </a:cubicBezTo>
                    <a:cubicBezTo>
                      <a:pt x="32" y="1"/>
                      <a:pt x="33" y="0"/>
                      <a:pt x="34" y="0"/>
                    </a:cubicBezTo>
                    <a:cubicBezTo>
                      <a:pt x="50" y="0"/>
                      <a:pt x="50" y="0"/>
                      <a:pt x="50" y="0"/>
                    </a:cubicBezTo>
                    <a:cubicBezTo>
                      <a:pt x="51" y="0"/>
                      <a:pt x="52" y="1"/>
                      <a:pt x="52" y="2"/>
                    </a:cubicBezTo>
                    <a:cubicBezTo>
                      <a:pt x="52" y="3"/>
                      <a:pt x="51" y="4"/>
                      <a:pt x="50" y="4"/>
                    </a:cubicBezTo>
                    <a:close/>
                    <a:moveTo>
                      <a:pt x="18" y="4"/>
                    </a:moveTo>
                    <a:cubicBezTo>
                      <a:pt x="2" y="4"/>
                      <a:pt x="2" y="4"/>
                      <a:pt x="2" y="4"/>
                    </a:cubicBezTo>
                    <a:cubicBezTo>
                      <a:pt x="1" y="4"/>
                      <a:pt x="0" y="3"/>
                      <a:pt x="0" y="2"/>
                    </a:cubicBezTo>
                    <a:cubicBezTo>
                      <a:pt x="0" y="1"/>
                      <a:pt x="1" y="0"/>
                      <a:pt x="2" y="0"/>
                    </a:cubicBezTo>
                    <a:cubicBezTo>
                      <a:pt x="18" y="0"/>
                      <a:pt x="18" y="0"/>
                      <a:pt x="18" y="0"/>
                    </a:cubicBezTo>
                    <a:cubicBezTo>
                      <a:pt x="19" y="0"/>
                      <a:pt x="20" y="1"/>
                      <a:pt x="20" y="2"/>
                    </a:cubicBezTo>
                    <a:cubicBezTo>
                      <a:pt x="20" y="3"/>
                      <a:pt x="19" y="4"/>
                      <a:pt x="18"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任意多边形: 形状 82">
                <a:extLst>
                  <a:ext uri="{FF2B5EF4-FFF2-40B4-BE49-F238E27FC236}">
                    <a16:creationId xmlns:a16="http://schemas.microsoft.com/office/drawing/2014/main" id="{8AB8A428-549C-4605-9F39-ECECD36AF03B}"/>
                  </a:ext>
                </a:extLst>
              </p:cNvPr>
              <p:cNvSpPr>
                <a:spLocks/>
              </p:cNvSpPr>
              <p:nvPr userDrawn="1"/>
            </p:nvSpPr>
            <p:spPr bwMode="auto">
              <a:xfrm>
                <a:off x="10566400" y="4306888"/>
                <a:ext cx="290512" cy="1042987"/>
              </a:xfrm>
              <a:custGeom>
                <a:avLst/>
                <a:gdLst>
                  <a:gd name="T0" fmla="*/ 0 w 107"/>
                  <a:gd name="T1" fmla="*/ 122 h 384"/>
                  <a:gd name="T2" fmla="*/ 107 w 107"/>
                  <a:gd name="T3" fmla="*/ 0 h 384"/>
                  <a:gd name="T4" fmla="*/ 0 w 107"/>
                  <a:gd name="T5" fmla="*/ 384 h 384"/>
                  <a:gd name="T6" fmla="*/ 0 w 107"/>
                  <a:gd name="T7" fmla="*/ 122 h 384"/>
                </a:gdLst>
                <a:ahLst/>
                <a:cxnLst>
                  <a:cxn ang="0">
                    <a:pos x="T0" y="T1"/>
                  </a:cxn>
                  <a:cxn ang="0">
                    <a:pos x="T2" y="T3"/>
                  </a:cxn>
                  <a:cxn ang="0">
                    <a:pos x="T4" y="T5"/>
                  </a:cxn>
                  <a:cxn ang="0">
                    <a:pos x="T6" y="T7"/>
                  </a:cxn>
                </a:cxnLst>
                <a:rect l="0" t="0" r="r" b="b"/>
                <a:pathLst>
                  <a:path w="107" h="384">
                    <a:moveTo>
                      <a:pt x="0" y="122"/>
                    </a:moveTo>
                    <a:cubicBezTo>
                      <a:pt x="0" y="122"/>
                      <a:pt x="49" y="3"/>
                      <a:pt x="107" y="0"/>
                    </a:cubicBezTo>
                    <a:cubicBezTo>
                      <a:pt x="107" y="0"/>
                      <a:pt x="70" y="318"/>
                      <a:pt x="0" y="384"/>
                    </a:cubicBezTo>
                    <a:lnTo>
                      <a:pt x="0" y="122"/>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任意多边形: 形状 83">
                <a:extLst>
                  <a:ext uri="{FF2B5EF4-FFF2-40B4-BE49-F238E27FC236}">
                    <a16:creationId xmlns:a16="http://schemas.microsoft.com/office/drawing/2014/main" id="{83A9A5BC-77F7-9A50-EBDE-1C70A47864CA}"/>
                  </a:ext>
                </a:extLst>
              </p:cNvPr>
              <p:cNvSpPr>
                <a:spLocks/>
              </p:cNvSpPr>
              <p:nvPr userDrawn="1"/>
            </p:nvSpPr>
            <p:spPr bwMode="auto">
              <a:xfrm>
                <a:off x="10566400" y="5157788"/>
                <a:ext cx="382587" cy="382587"/>
              </a:xfrm>
              <a:custGeom>
                <a:avLst/>
                <a:gdLst>
                  <a:gd name="T0" fmla="*/ 141 w 141"/>
                  <a:gd name="T1" fmla="*/ 4 h 141"/>
                  <a:gd name="T2" fmla="*/ 0 w 141"/>
                  <a:gd name="T3" fmla="*/ 141 h 141"/>
                  <a:gd name="T4" fmla="*/ 0 w 141"/>
                  <a:gd name="T5" fmla="*/ 52 h 141"/>
                  <a:gd name="T6" fmla="*/ 141 w 141"/>
                  <a:gd name="T7" fmla="*/ 4 h 141"/>
                </a:gdLst>
                <a:ahLst/>
                <a:cxnLst>
                  <a:cxn ang="0">
                    <a:pos x="T0" y="T1"/>
                  </a:cxn>
                  <a:cxn ang="0">
                    <a:pos x="T2" y="T3"/>
                  </a:cxn>
                  <a:cxn ang="0">
                    <a:pos x="T4" y="T5"/>
                  </a:cxn>
                  <a:cxn ang="0">
                    <a:pos x="T6" y="T7"/>
                  </a:cxn>
                </a:cxnLst>
                <a:rect l="0" t="0" r="r" b="b"/>
                <a:pathLst>
                  <a:path w="141" h="141">
                    <a:moveTo>
                      <a:pt x="141" y="4"/>
                    </a:moveTo>
                    <a:cubicBezTo>
                      <a:pt x="141" y="4"/>
                      <a:pt x="69" y="117"/>
                      <a:pt x="0" y="141"/>
                    </a:cubicBezTo>
                    <a:cubicBezTo>
                      <a:pt x="0" y="52"/>
                      <a:pt x="0" y="52"/>
                      <a:pt x="0" y="52"/>
                    </a:cubicBezTo>
                    <a:cubicBezTo>
                      <a:pt x="0" y="52"/>
                      <a:pt x="70" y="0"/>
                      <a:pt x="141" y="4"/>
                    </a:cubicBez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任意多边形: 形状 84">
                <a:extLst>
                  <a:ext uri="{FF2B5EF4-FFF2-40B4-BE49-F238E27FC236}">
                    <a16:creationId xmlns:a16="http://schemas.microsoft.com/office/drawing/2014/main" id="{929BFB8A-D5F9-D908-BEA5-71C67DE68E99}"/>
                  </a:ext>
                </a:extLst>
              </p:cNvPr>
              <p:cNvSpPr>
                <a:spLocks/>
              </p:cNvSpPr>
              <p:nvPr userDrawn="1"/>
            </p:nvSpPr>
            <p:spPr bwMode="auto">
              <a:xfrm>
                <a:off x="10566400" y="5391150"/>
                <a:ext cx="382587" cy="238125"/>
              </a:xfrm>
              <a:custGeom>
                <a:avLst/>
                <a:gdLst>
                  <a:gd name="T0" fmla="*/ 0 w 141"/>
                  <a:gd name="T1" fmla="*/ 47 h 88"/>
                  <a:gd name="T2" fmla="*/ 141 w 141"/>
                  <a:gd name="T3" fmla="*/ 14 h 88"/>
                  <a:gd name="T4" fmla="*/ 82 w 141"/>
                  <a:gd name="T5" fmla="*/ 38 h 88"/>
                  <a:gd name="T6" fmla="*/ 0 w 141"/>
                  <a:gd name="T7" fmla="*/ 88 h 88"/>
                  <a:gd name="T8" fmla="*/ 0 w 141"/>
                  <a:gd name="T9" fmla="*/ 47 h 88"/>
                </a:gdLst>
                <a:ahLst/>
                <a:cxnLst>
                  <a:cxn ang="0">
                    <a:pos x="T0" y="T1"/>
                  </a:cxn>
                  <a:cxn ang="0">
                    <a:pos x="T2" y="T3"/>
                  </a:cxn>
                  <a:cxn ang="0">
                    <a:pos x="T4" y="T5"/>
                  </a:cxn>
                  <a:cxn ang="0">
                    <a:pos x="T6" y="T7"/>
                  </a:cxn>
                  <a:cxn ang="0">
                    <a:pos x="T8" y="T9"/>
                  </a:cxn>
                </a:cxnLst>
                <a:rect l="0" t="0" r="r" b="b"/>
                <a:pathLst>
                  <a:path w="141" h="88">
                    <a:moveTo>
                      <a:pt x="0" y="47"/>
                    </a:moveTo>
                    <a:cubicBezTo>
                      <a:pt x="0" y="47"/>
                      <a:pt x="56" y="0"/>
                      <a:pt x="141" y="14"/>
                    </a:cubicBezTo>
                    <a:cubicBezTo>
                      <a:pt x="141" y="14"/>
                      <a:pt x="96" y="25"/>
                      <a:pt x="82" y="38"/>
                    </a:cubicBezTo>
                    <a:cubicBezTo>
                      <a:pt x="82" y="38"/>
                      <a:pt x="24" y="88"/>
                      <a:pt x="0" y="88"/>
                    </a:cubicBezTo>
                    <a:lnTo>
                      <a:pt x="0" y="47"/>
                    </a:lnTo>
                    <a:close/>
                  </a:path>
                </a:pathLst>
              </a:custGeom>
              <a:solidFill>
                <a:srgbClr val="1D5C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矩形 85">
                <a:extLst>
                  <a:ext uri="{FF2B5EF4-FFF2-40B4-BE49-F238E27FC236}">
                    <a16:creationId xmlns:a16="http://schemas.microsoft.com/office/drawing/2014/main" id="{C1F88AD7-5983-AFEC-20CB-11AAE0773A1B}"/>
                  </a:ext>
                </a:extLst>
              </p:cNvPr>
              <p:cNvSpPr>
                <a:spLocks noChangeArrowheads="1"/>
              </p:cNvSpPr>
              <p:nvPr userDrawn="1"/>
            </p:nvSpPr>
            <p:spPr bwMode="auto">
              <a:xfrm>
                <a:off x="7069138" y="3606800"/>
                <a:ext cx="857250" cy="760412"/>
              </a:xfrm>
              <a:prstGeom prst="rect">
                <a:avLst/>
              </a:prstGeom>
              <a:solidFill>
                <a:srgbClr val="1F55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矩形 86">
                <a:extLst>
                  <a:ext uri="{FF2B5EF4-FFF2-40B4-BE49-F238E27FC236}">
                    <a16:creationId xmlns:a16="http://schemas.microsoft.com/office/drawing/2014/main" id="{0165A854-61C7-C79F-1C80-DD789201E543}"/>
                  </a:ext>
                </a:extLst>
              </p:cNvPr>
              <p:cNvSpPr>
                <a:spLocks noChangeArrowheads="1"/>
              </p:cNvSpPr>
              <p:nvPr userDrawn="1"/>
            </p:nvSpPr>
            <p:spPr bwMode="auto">
              <a:xfrm>
                <a:off x="7138988" y="3541713"/>
                <a:ext cx="1009650" cy="763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矩形 87">
                <a:extLst>
                  <a:ext uri="{FF2B5EF4-FFF2-40B4-BE49-F238E27FC236}">
                    <a16:creationId xmlns:a16="http://schemas.microsoft.com/office/drawing/2014/main" id="{5DB1540A-F63B-540E-D9B3-6359D50669DB}"/>
                  </a:ext>
                </a:extLst>
              </p:cNvPr>
              <p:cNvSpPr>
                <a:spLocks noChangeArrowheads="1"/>
              </p:cNvSpPr>
              <p:nvPr userDrawn="1"/>
            </p:nvSpPr>
            <p:spPr bwMode="auto">
              <a:xfrm>
                <a:off x="7240588" y="3986213"/>
                <a:ext cx="123825" cy="2063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矩形 88">
                <a:extLst>
                  <a:ext uri="{FF2B5EF4-FFF2-40B4-BE49-F238E27FC236}">
                    <a16:creationId xmlns:a16="http://schemas.microsoft.com/office/drawing/2014/main" id="{B997E504-A96E-066D-BF20-1F08684CDED4}"/>
                  </a:ext>
                </a:extLst>
              </p:cNvPr>
              <p:cNvSpPr>
                <a:spLocks noChangeArrowheads="1"/>
              </p:cNvSpPr>
              <p:nvPr userDrawn="1"/>
            </p:nvSpPr>
            <p:spPr bwMode="auto">
              <a:xfrm>
                <a:off x="7475538" y="4024313"/>
                <a:ext cx="125412" cy="1682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矩形 89">
                <a:extLst>
                  <a:ext uri="{FF2B5EF4-FFF2-40B4-BE49-F238E27FC236}">
                    <a16:creationId xmlns:a16="http://schemas.microsoft.com/office/drawing/2014/main" id="{2C57CBB2-659A-D280-38DC-3C393696A7A4}"/>
                  </a:ext>
                </a:extLst>
              </p:cNvPr>
              <p:cNvSpPr>
                <a:spLocks noChangeArrowheads="1"/>
              </p:cNvSpPr>
              <p:nvPr userDrawn="1"/>
            </p:nvSpPr>
            <p:spPr bwMode="auto">
              <a:xfrm>
                <a:off x="7700963" y="3821113"/>
                <a:ext cx="125412" cy="37147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矩形 90">
                <a:extLst>
                  <a:ext uri="{FF2B5EF4-FFF2-40B4-BE49-F238E27FC236}">
                    <a16:creationId xmlns:a16="http://schemas.microsoft.com/office/drawing/2014/main" id="{842E9D99-8F44-E0F4-ECE1-E669B795C5A0}"/>
                  </a:ext>
                </a:extLst>
              </p:cNvPr>
              <p:cNvSpPr>
                <a:spLocks noChangeArrowheads="1"/>
              </p:cNvSpPr>
              <p:nvPr userDrawn="1"/>
            </p:nvSpPr>
            <p:spPr bwMode="auto">
              <a:xfrm>
                <a:off x="7926388" y="3636963"/>
                <a:ext cx="125412" cy="555625"/>
              </a:xfrm>
              <a:prstGeom prst="rect">
                <a:avLst/>
              </a:prstGeom>
              <a:solidFill>
                <a:srgbClr val="FF6C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任意多边形: 形状 91">
                <a:extLst>
                  <a:ext uri="{FF2B5EF4-FFF2-40B4-BE49-F238E27FC236}">
                    <a16:creationId xmlns:a16="http://schemas.microsoft.com/office/drawing/2014/main" id="{42A44B3C-FC51-7076-8477-2A343731D634}"/>
                  </a:ext>
                </a:extLst>
              </p:cNvPr>
              <p:cNvSpPr>
                <a:spLocks/>
              </p:cNvSpPr>
              <p:nvPr userDrawn="1"/>
            </p:nvSpPr>
            <p:spPr bwMode="auto">
              <a:xfrm>
                <a:off x="6237288" y="1779588"/>
                <a:ext cx="1409700" cy="542925"/>
              </a:xfrm>
              <a:custGeom>
                <a:avLst/>
                <a:gdLst>
                  <a:gd name="T0" fmla="*/ 513 w 519"/>
                  <a:gd name="T1" fmla="*/ 200 h 200"/>
                  <a:gd name="T2" fmla="*/ 6 w 519"/>
                  <a:gd name="T3" fmla="*/ 200 h 200"/>
                  <a:gd name="T4" fmla="*/ 0 w 519"/>
                  <a:gd name="T5" fmla="*/ 194 h 200"/>
                  <a:gd name="T6" fmla="*/ 0 w 519"/>
                  <a:gd name="T7" fmla="*/ 6 h 200"/>
                  <a:gd name="T8" fmla="*/ 6 w 519"/>
                  <a:gd name="T9" fmla="*/ 0 h 200"/>
                  <a:gd name="T10" fmla="*/ 513 w 519"/>
                  <a:gd name="T11" fmla="*/ 0 h 200"/>
                  <a:gd name="T12" fmla="*/ 519 w 519"/>
                  <a:gd name="T13" fmla="*/ 6 h 200"/>
                  <a:gd name="T14" fmla="*/ 519 w 519"/>
                  <a:gd name="T15" fmla="*/ 194 h 200"/>
                  <a:gd name="T16" fmla="*/ 513 w 519"/>
                  <a:gd name="T17"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200">
                    <a:moveTo>
                      <a:pt x="513" y="200"/>
                    </a:moveTo>
                    <a:cubicBezTo>
                      <a:pt x="6" y="200"/>
                      <a:pt x="6" y="200"/>
                      <a:pt x="6" y="200"/>
                    </a:cubicBezTo>
                    <a:cubicBezTo>
                      <a:pt x="2" y="200"/>
                      <a:pt x="0" y="198"/>
                      <a:pt x="0" y="194"/>
                    </a:cubicBezTo>
                    <a:cubicBezTo>
                      <a:pt x="0" y="6"/>
                      <a:pt x="0" y="6"/>
                      <a:pt x="0" y="6"/>
                    </a:cubicBezTo>
                    <a:cubicBezTo>
                      <a:pt x="0" y="2"/>
                      <a:pt x="2" y="0"/>
                      <a:pt x="6" y="0"/>
                    </a:cubicBezTo>
                    <a:cubicBezTo>
                      <a:pt x="513" y="0"/>
                      <a:pt x="513" y="0"/>
                      <a:pt x="513" y="0"/>
                    </a:cubicBezTo>
                    <a:cubicBezTo>
                      <a:pt x="516" y="0"/>
                      <a:pt x="519" y="2"/>
                      <a:pt x="519" y="6"/>
                    </a:cubicBezTo>
                    <a:cubicBezTo>
                      <a:pt x="519" y="194"/>
                      <a:pt x="519" y="194"/>
                      <a:pt x="519" y="194"/>
                    </a:cubicBezTo>
                    <a:cubicBezTo>
                      <a:pt x="519" y="198"/>
                      <a:pt x="516" y="200"/>
                      <a:pt x="513" y="200"/>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矩形 92">
                <a:extLst>
                  <a:ext uri="{FF2B5EF4-FFF2-40B4-BE49-F238E27FC236}">
                    <a16:creationId xmlns:a16="http://schemas.microsoft.com/office/drawing/2014/main" id="{9B857FD6-2731-8D88-5D85-893D14E33990}"/>
                  </a:ext>
                </a:extLst>
              </p:cNvPr>
              <p:cNvSpPr>
                <a:spLocks noChangeArrowheads="1"/>
              </p:cNvSpPr>
              <p:nvPr userDrawn="1"/>
            </p:nvSpPr>
            <p:spPr bwMode="auto">
              <a:xfrm>
                <a:off x="6357938" y="1871663"/>
                <a:ext cx="347662" cy="347662"/>
              </a:xfrm>
              <a:prstGeom prst="rect">
                <a:avLst/>
              </a:prstGeom>
              <a:solidFill>
                <a:srgbClr val="F16A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任意多边形: 形状 93">
                <a:extLst>
                  <a:ext uri="{FF2B5EF4-FFF2-40B4-BE49-F238E27FC236}">
                    <a16:creationId xmlns:a16="http://schemas.microsoft.com/office/drawing/2014/main" id="{6B4870A3-E524-B291-E9A0-A9E3E6465898}"/>
                  </a:ext>
                </a:extLst>
              </p:cNvPr>
              <p:cNvSpPr>
                <a:spLocks/>
              </p:cNvSpPr>
              <p:nvPr userDrawn="1"/>
            </p:nvSpPr>
            <p:spPr bwMode="auto">
              <a:xfrm>
                <a:off x="6778625" y="1884363"/>
                <a:ext cx="742950" cy="65087"/>
              </a:xfrm>
              <a:custGeom>
                <a:avLst/>
                <a:gdLst>
                  <a:gd name="T0" fmla="*/ 262 w 274"/>
                  <a:gd name="T1" fmla="*/ 24 h 24"/>
                  <a:gd name="T2" fmla="*/ 12 w 274"/>
                  <a:gd name="T3" fmla="*/ 24 h 24"/>
                  <a:gd name="T4" fmla="*/ 0 w 274"/>
                  <a:gd name="T5" fmla="*/ 12 h 24"/>
                  <a:gd name="T6" fmla="*/ 0 w 274"/>
                  <a:gd name="T7" fmla="*/ 12 h 24"/>
                  <a:gd name="T8" fmla="*/ 12 w 274"/>
                  <a:gd name="T9" fmla="*/ 0 h 24"/>
                  <a:gd name="T10" fmla="*/ 262 w 274"/>
                  <a:gd name="T11" fmla="*/ 0 h 24"/>
                  <a:gd name="T12" fmla="*/ 274 w 274"/>
                  <a:gd name="T13" fmla="*/ 12 h 24"/>
                  <a:gd name="T14" fmla="*/ 274 w 274"/>
                  <a:gd name="T15" fmla="*/ 12 h 24"/>
                  <a:gd name="T16" fmla="*/ 262 w 27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24">
                    <a:moveTo>
                      <a:pt x="262" y="24"/>
                    </a:moveTo>
                    <a:cubicBezTo>
                      <a:pt x="12" y="24"/>
                      <a:pt x="12" y="24"/>
                      <a:pt x="12" y="24"/>
                    </a:cubicBezTo>
                    <a:cubicBezTo>
                      <a:pt x="6" y="24"/>
                      <a:pt x="0" y="19"/>
                      <a:pt x="0" y="12"/>
                    </a:cubicBezTo>
                    <a:cubicBezTo>
                      <a:pt x="0" y="12"/>
                      <a:pt x="0" y="12"/>
                      <a:pt x="0" y="12"/>
                    </a:cubicBezTo>
                    <a:cubicBezTo>
                      <a:pt x="0" y="6"/>
                      <a:pt x="6" y="0"/>
                      <a:pt x="12" y="0"/>
                    </a:cubicBezTo>
                    <a:cubicBezTo>
                      <a:pt x="262" y="0"/>
                      <a:pt x="262" y="0"/>
                      <a:pt x="262" y="0"/>
                    </a:cubicBezTo>
                    <a:cubicBezTo>
                      <a:pt x="269" y="0"/>
                      <a:pt x="274" y="6"/>
                      <a:pt x="274" y="12"/>
                    </a:cubicBezTo>
                    <a:cubicBezTo>
                      <a:pt x="274" y="12"/>
                      <a:pt x="274" y="12"/>
                      <a:pt x="274" y="12"/>
                    </a:cubicBezTo>
                    <a:cubicBezTo>
                      <a:pt x="274" y="19"/>
                      <a:pt x="269" y="24"/>
                      <a:pt x="262"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任意多边形: 形状 94">
                <a:extLst>
                  <a:ext uri="{FF2B5EF4-FFF2-40B4-BE49-F238E27FC236}">
                    <a16:creationId xmlns:a16="http://schemas.microsoft.com/office/drawing/2014/main" id="{F0FE3473-FE04-699B-1E2A-626B9E19B5F6}"/>
                  </a:ext>
                </a:extLst>
              </p:cNvPr>
              <p:cNvSpPr>
                <a:spLocks/>
              </p:cNvSpPr>
              <p:nvPr userDrawn="1"/>
            </p:nvSpPr>
            <p:spPr bwMode="auto">
              <a:xfrm>
                <a:off x="6778625" y="2017713"/>
                <a:ext cx="501650" cy="68262"/>
              </a:xfrm>
              <a:custGeom>
                <a:avLst/>
                <a:gdLst>
                  <a:gd name="T0" fmla="*/ 173 w 185"/>
                  <a:gd name="T1" fmla="*/ 25 h 25"/>
                  <a:gd name="T2" fmla="*/ 12 w 185"/>
                  <a:gd name="T3" fmla="*/ 25 h 25"/>
                  <a:gd name="T4" fmla="*/ 0 w 185"/>
                  <a:gd name="T5" fmla="*/ 13 h 25"/>
                  <a:gd name="T6" fmla="*/ 0 w 185"/>
                  <a:gd name="T7" fmla="*/ 13 h 25"/>
                  <a:gd name="T8" fmla="*/ 12 w 185"/>
                  <a:gd name="T9" fmla="*/ 0 h 25"/>
                  <a:gd name="T10" fmla="*/ 173 w 185"/>
                  <a:gd name="T11" fmla="*/ 0 h 25"/>
                  <a:gd name="T12" fmla="*/ 185 w 185"/>
                  <a:gd name="T13" fmla="*/ 13 h 25"/>
                  <a:gd name="T14" fmla="*/ 185 w 185"/>
                  <a:gd name="T15" fmla="*/ 13 h 25"/>
                  <a:gd name="T16" fmla="*/ 173 w 18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5">
                    <a:moveTo>
                      <a:pt x="173" y="25"/>
                    </a:moveTo>
                    <a:cubicBezTo>
                      <a:pt x="12" y="25"/>
                      <a:pt x="12" y="25"/>
                      <a:pt x="12" y="25"/>
                    </a:cubicBezTo>
                    <a:cubicBezTo>
                      <a:pt x="6" y="25"/>
                      <a:pt x="0" y="19"/>
                      <a:pt x="0" y="13"/>
                    </a:cubicBezTo>
                    <a:cubicBezTo>
                      <a:pt x="0" y="13"/>
                      <a:pt x="0" y="13"/>
                      <a:pt x="0" y="13"/>
                    </a:cubicBezTo>
                    <a:cubicBezTo>
                      <a:pt x="0" y="6"/>
                      <a:pt x="6" y="0"/>
                      <a:pt x="12" y="0"/>
                    </a:cubicBezTo>
                    <a:cubicBezTo>
                      <a:pt x="173" y="0"/>
                      <a:pt x="173" y="0"/>
                      <a:pt x="173" y="0"/>
                    </a:cubicBezTo>
                    <a:cubicBezTo>
                      <a:pt x="180" y="0"/>
                      <a:pt x="185" y="6"/>
                      <a:pt x="185" y="13"/>
                    </a:cubicBezTo>
                    <a:cubicBezTo>
                      <a:pt x="185" y="13"/>
                      <a:pt x="185" y="13"/>
                      <a:pt x="185" y="13"/>
                    </a:cubicBezTo>
                    <a:cubicBezTo>
                      <a:pt x="185" y="19"/>
                      <a:pt x="180" y="25"/>
                      <a:pt x="173" y="25"/>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任意多边形: 形状 95">
                <a:extLst>
                  <a:ext uri="{FF2B5EF4-FFF2-40B4-BE49-F238E27FC236}">
                    <a16:creationId xmlns:a16="http://schemas.microsoft.com/office/drawing/2014/main" id="{4BEBAAED-CE02-995A-572D-E5CE71C66FD5}"/>
                  </a:ext>
                </a:extLst>
              </p:cNvPr>
              <p:cNvSpPr>
                <a:spLocks/>
              </p:cNvSpPr>
              <p:nvPr userDrawn="1"/>
            </p:nvSpPr>
            <p:spPr bwMode="auto">
              <a:xfrm>
                <a:off x="6778625" y="2154238"/>
                <a:ext cx="238125" cy="65087"/>
              </a:xfrm>
              <a:custGeom>
                <a:avLst/>
                <a:gdLst>
                  <a:gd name="T0" fmla="*/ 76 w 88"/>
                  <a:gd name="T1" fmla="*/ 24 h 24"/>
                  <a:gd name="T2" fmla="*/ 12 w 88"/>
                  <a:gd name="T3" fmla="*/ 24 h 24"/>
                  <a:gd name="T4" fmla="*/ 0 w 88"/>
                  <a:gd name="T5" fmla="*/ 12 h 24"/>
                  <a:gd name="T6" fmla="*/ 0 w 88"/>
                  <a:gd name="T7" fmla="*/ 12 h 24"/>
                  <a:gd name="T8" fmla="*/ 12 w 88"/>
                  <a:gd name="T9" fmla="*/ 0 h 24"/>
                  <a:gd name="T10" fmla="*/ 76 w 88"/>
                  <a:gd name="T11" fmla="*/ 0 h 24"/>
                  <a:gd name="T12" fmla="*/ 88 w 88"/>
                  <a:gd name="T13" fmla="*/ 12 h 24"/>
                  <a:gd name="T14" fmla="*/ 88 w 88"/>
                  <a:gd name="T15" fmla="*/ 12 h 24"/>
                  <a:gd name="T16" fmla="*/ 76 w 8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24">
                    <a:moveTo>
                      <a:pt x="76" y="24"/>
                    </a:moveTo>
                    <a:cubicBezTo>
                      <a:pt x="12" y="24"/>
                      <a:pt x="12" y="24"/>
                      <a:pt x="12" y="24"/>
                    </a:cubicBezTo>
                    <a:cubicBezTo>
                      <a:pt x="6" y="24"/>
                      <a:pt x="0" y="19"/>
                      <a:pt x="0" y="12"/>
                    </a:cubicBezTo>
                    <a:cubicBezTo>
                      <a:pt x="0" y="12"/>
                      <a:pt x="0" y="12"/>
                      <a:pt x="0" y="12"/>
                    </a:cubicBezTo>
                    <a:cubicBezTo>
                      <a:pt x="0" y="5"/>
                      <a:pt x="6" y="0"/>
                      <a:pt x="12" y="0"/>
                    </a:cubicBezTo>
                    <a:cubicBezTo>
                      <a:pt x="76" y="0"/>
                      <a:pt x="76" y="0"/>
                      <a:pt x="76" y="0"/>
                    </a:cubicBezTo>
                    <a:cubicBezTo>
                      <a:pt x="83" y="0"/>
                      <a:pt x="88" y="5"/>
                      <a:pt x="88" y="12"/>
                    </a:cubicBezTo>
                    <a:cubicBezTo>
                      <a:pt x="88" y="12"/>
                      <a:pt x="88" y="12"/>
                      <a:pt x="88" y="12"/>
                    </a:cubicBezTo>
                    <a:cubicBezTo>
                      <a:pt x="88" y="19"/>
                      <a:pt x="83" y="24"/>
                      <a:pt x="76" y="24"/>
                    </a:cubicBezTo>
                    <a:close/>
                  </a:path>
                </a:pathLst>
              </a:custGeom>
              <a:solidFill>
                <a:srgbClr val="DC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任意多边形: 形状 96">
                <a:extLst>
                  <a:ext uri="{FF2B5EF4-FFF2-40B4-BE49-F238E27FC236}">
                    <a16:creationId xmlns:a16="http://schemas.microsoft.com/office/drawing/2014/main" id="{98C782B1-466A-049E-879C-D8FF6D533C40}"/>
                  </a:ext>
                </a:extLst>
              </p:cNvPr>
              <p:cNvSpPr>
                <a:spLocks/>
              </p:cNvSpPr>
              <p:nvPr userDrawn="1"/>
            </p:nvSpPr>
            <p:spPr bwMode="auto">
              <a:xfrm>
                <a:off x="6237288" y="2406650"/>
                <a:ext cx="1409700" cy="374650"/>
              </a:xfrm>
              <a:custGeom>
                <a:avLst/>
                <a:gdLst>
                  <a:gd name="T0" fmla="*/ 508 w 519"/>
                  <a:gd name="T1" fmla="*/ 138 h 138"/>
                  <a:gd name="T2" fmla="*/ 10 w 519"/>
                  <a:gd name="T3" fmla="*/ 138 h 138"/>
                  <a:gd name="T4" fmla="*/ 0 w 519"/>
                  <a:gd name="T5" fmla="*/ 128 h 138"/>
                  <a:gd name="T6" fmla="*/ 0 w 519"/>
                  <a:gd name="T7" fmla="*/ 11 h 138"/>
                  <a:gd name="T8" fmla="*/ 10 w 519"/>
                  <a:gd name="T9" fmla="*/ 0 h 138"/>
                  <a:gd name="T10" fmla="*/ 508 w 519"/>
                  <a:gd name="T11" fmla="*/ 0 h 138"/>
                  <a:gd name="T12" fmla="*/ 519 w 519"/>
                  <a:gd name="T13" fmla="*/ 11 h 138"/>
                  <a:gd name="T14" fmla="*/ 519 w 519"/>
                  <a:gd name="T15" fmla="*/ 128 h 138"/>
                  <a:gd name="T16" fmla="*/ 508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8" y="138"/>
                    </a:moveTo>
                    <a:cubicBezTo>
                      <a:pt x="10" y="138"/>
                      <a:pt x="10" y="138"/>
                      <a:pt x="10" y="138"/>
                    </a:cubicBezTo>
                    <a:cubicBezTo>
                      <a:pt x="5" y="138"/>
                      <a:pt x="0" y="133"/>
                      <a:pt x="0" y="128"/>
                    </a:cubicBezTo>
                    <a:cubicBezTo>
                      <a:pt x="0" y="11"/>
                      <a:pt x="0" y="11"/>
                      <a:pt x="0" y="11"/>
                    </a:cubicBezTo>
                    <a:cubicBezTo>
                      <a:pt x="0" y="5"/>
                      <a:pt x="5" y="0"/>
                      <a:pt x="10" y="0"/>
                    </a:cubicBezTo>
                    <a:cubicBezTo>
                      <a:pt x="508" y="0"/>
                      <a:pt x="508" y="0"/>
                      <a:pt x="508" y="0"/>
                    </a:cubicBezTo>
                    <a:cubicBezTo>
                      <a:pt x="514" y="0"/>
                      <a:pt x="519" y="5"/>
                      <a:pt x="519" y="11"/>
                    </a:cubicBezTo>
                    <a:cubicBezTo>
                      <a:pt x="519" y="128"/>
                      <a:pt x="519" y="128"/>
                      <a:pt x="519" y="128"/>
                    </a:cubicBezTo>
                    <a:cubicBezTo>
                      <a:pt x="519" y="133"/>
                      <a:pt x="514" y="138"/>
                      <a:pt x="508"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椭圆 97">
                <a:extLst>
                  <a:ext uri="{FF2B5EF4-FFF2-40B4-BE49-F238E27FC236}">
                    <a16:creationId xmlns:a16="http://schemas.microsoft.com/office/drawing/2014/main" id="{1C184281-0406-0A2E-4F2D-2A291815C245}"/>
                  </a:ext>
                </a:extLst>
              </p:cNvPr>
              <p:cNvSpPr>
                <a:spLocks noChangeArrowheads="1"/>
              </p:cNvSpPr>
              <p:nvPr userDrawn="1"/>
            </p:nvSpPr>
            <p:spPr bwMode="auto">
              <a:xfrm>
                <a:off x="6357938" y="2493963"/>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任意多边形: 形状 98">
                <a:extLst>
                  <a:ext uri="{FF2B5EF4-FFF2-40B4-BE49-F238E27FC236}">
                    <a16:creationId xmlns:a16="http://schemas.microsoft.com/office/drawing/2014/main" id="{31CCA162-F1A2-9F0E-8DEA-86C18A48AD99}"/>
                  </a:ext>
                </a:extLst>
              </p:cNvPr>
              <p:cNvSpPr>
                <a:spLocks/>
              </p:cNvSpPr>
              <p:nvPr userDrawn="1"/>
            </p:nvSpPr>
            <p:spPr bwMode="auto">
              <a:xfrm>
                <a:off x="6640513" y="2493963"/>
                <a:ext cx="909637" cy="61912"/>
              </a:xfrm>
              <a:custGeom>
                <a:avLst/>
                <a:gdLst>
                  <a:gd name="T0" fmla="*/ 323 w 335"/>
                  <a:gd name="T1" fmla="*/ 23 h 23"/>
                  <a:gd name="T2" fmla="*/ 12 w 335"/>
                  <a:gd name="T3" fmla="*/ 23 h 23"/>
                  <a:gd name="T4" fmla="*/ 0 w 335"/>
                  <a:gd name="T5" fmla="*/ 11 h 23"/>
                  <a:gd name="T6" fmla="*/ 0 w 335"/>
                  <a:gd name="T7" fmla="*/ 11 h 23"/>
                  <a:gd name="T8" fmla="*/ 12 w 335"/>
                  <a:gd name="T9" fmla="*/ 0 h 23"/>
                  <a:gd name="T10" fmla="*/ 323 w 335"/>
                  <a:gd name="T11" fmla="*/ 0 h 23"/>
                  <a:gd name="T12" fmla="*/ 335 w 335"/>
                  <a:gd name="T13" fmla="*/ 11 h 23"/>
                  <a:gd name="T14" fmla="*/ 335 w 335"/>
                  <a:gd name="T15" fmla="*/ 11 h 23"/>
                  <a:gd name="T16" fmla="*/ 323 w 335"/>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3">
                    <a:moveTo>
                      <a:pt x="323" y="23"/>
                    </a:moveTo>
                    <a:cubicBezTo>
                      <a:pt x="12" y="23"/>
                      <a:pt x="12" y="23"/>
                      <a:pt x="12" y="23"/>
                    </a:cubicBezTo>
                    <a:cubicBezTo>
                      <a:pt x="5" y="23"/>
                      <a:pt x="0" y="18"/>
                      <a:pt x="0" y="11"/>
                    </a:cubicBezTo>
                    <a:cubicBezTo>
                      <a:pt x="0" y="11"/>
                      <a:pt x="0" y="11"/>
                      <a:pt x="0" y="11"/>
                    </a:cubicBezTo>
                    <a:cubicBezTo>
                      <a:pt x="0" y="5"/>
                      <a:pt x="5" y="0"/>
                      <a:pt x="12" y="0"/>
                    </a:cubicBezTo>
                    <a:cubicBezTo>
                      <a:pt x="323" y="0"/>
                      <a:pt x="323" y="0"/>
                      <a:pt x="323" y="0"/>
                    </a:cubicBezTo>
                    <a:cubicBezTo>
                      <a:pt x="330" y="0"/>
                      <a:pt x="335" y="5"/>
                      <a:pt x="335" y="11"/>
                    </a:cubicBezTo>
                    <a:cubicBezTo>
                      <a:pt x="335" y="11"/>
                      <a:pt x="335" y="11"/>
                      <a:pt x="335" y="11"/>
                    </a:cubicBezTo>
                    <a:cubicBezTo>
                      <a:pt x="335" y="18"/>
                      <a:pt x="330" y="23"/>
                      <a:pt x="323"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任意多边形: 形状 99">
                <a:extLst>
                  <a:ext uri="{FF2B5EF4-FFF2-40B4-BE49-F238E27FC236}">
                    <a16:creationId xmlns:a16="http://schemas.microsoft.com/office/drawing/2014/main" id="{7217F618-3404-D1AE-3236-1C7B79135612}"/>
                  </a:ext>
                </a:extLst>
              </p:cNvPr>
              <p:cNvSpPr>
                <a:spLocks/>
              </p:cNvSpPr>
              <p:nvPr userDrawn="1"/>
            </p:nvSpPr>
            <p:spPr bwMode="auto">
              <a:xfrm>
                <a:off x="6640513" y="2628900"/>
                <a:ext cx="531812" cy="65087"/>
              </a:xfrm>
              <a:custGeom>
                <a:avLst/>
                <a:gdLst>
                  <a:gd name="T0" fmla="*/ 184 w 196"/>
                  <a:gd name="T1" fmla="*/ 24 h 24"/>
                  <a:gd name="T2" fmla="*/ 12 w 196"/>
                  <a:gd name="T3" fmla="*/ 24 h 24"/>
                  <a:gd name="T4" fmla="*/ 0 w 196"/>
                  <a:gd name="T5" fmla="*/ 12 h 24"/>
                  <a:gd name="T6" fmla="*/ 0 w 196"/>
                  <a:gd name="T7" fmla="*/ 12 h 24"/>
                  <a:gd name="T8" fmla="*/ 12 w 196"/>
                  <a:gd name="T9" fmla="*/ 0 h 24"/>
                  <a:gd name="T10" fmla="*/ 184 w 196"/>
                  <a:gd name="T11" fmla="*/ 0 h 24"/>
                  <a:gd name="T12" fmla="*/ 196 w 196"/>
                  <a:gd name="T13" fmla="*/ 12 h 24"/>
                  <a:gd name="T14" fmla="*/ 196 w 196"/>
                  <a:gd name="T15" fmla="*/ 12 h 24"/>
                  <a:gd name="T16" fmla="*/ 184 w 196"/>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4">
                    <a:moveTo>
                      <a:pt x="184" y="24"/>
                    </a:moveTo>
                    <a:cubicBezTo>
                      <a:pt x="12" y="24"/>
                      <a:pt x="12" y="24"/>
                      <a:pt x="12" y="24"/>
                    </a:cubicBezTo>
                    <a:cubicBezTo>
                      <a:pt x="5" y="24"/>
                      <a:pt x="0" y="18"/>
                      <a:pt x="0" y="12"/>
                    </a:cubicBezTo>
                    <a:cubicBezTo>
                      <a:pt x="0" y="12"/>
                      <a:pt x="0" y="12"/>
                      <a:pt x="0" y="12"/>
                    </a:cubicBezTo>
                    <a:cubicBezTo>
                      <a:pt x="0" y="5"/>
                      <a:pt x="5" y="0"/>
                      <a:pt x="12" y="0"/>
                    </a:cubicBezTo>
                    <a:cubicBezTo>
                      <a:pt x="184" y="0"/>
                      <a:pt x="184" y="0"/>
                      <a:pt x="184" y="0"/>
                    </a:cubicBezTo>
                    <a:cubicBezTo>
                      <a:pt x="190" y="0"/>
                      <a:pt x="196" y="5"/>
                      <a:pt x="196" y="12"/>
                    </a:cubicBezTo>
                    <a:cubicBezTo>
                      <a:pt x="196" y="12"/>
                      <a:pt x="196" y="12"/>
                      <a:pt x="196" y="12"/>
                    </a:cubicBezTo>
                    <a:cubicBezTo>
                      <a:pt x="196" y="18"/>
                      <a:pt x="190" y="24"/>
                      <a:pt x="184"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任意多边形: 形状 100">
                <a:extLst>
                  <a:ext uri="{FF2B5EF4-FFF2-40B4-BE49-F238E27FC236}">
                    <a16:creationId xmlns:a16="http://schemas.microsoft.com/office/drawing/2014/main" id="{A8ADA271-EC31-2591-CFE2-7F4375490F41}"/>
                  </a:ext>
                </a:extLst>
              </p:cNvPr>
              <p:cNvSpPr>
                <a:spLocks/>
              </p:cNvSpPr>
              <p:nvPr userDrawn="1"/>
            </p:nvSpPr>
            <p:spPr bwMode="auto">
              <a:xfrm>
                <a:off x="6237288" y="2865438"/>
                <a:ext cx="1409700" cy="374650"/>
              </a:xfrm>
              <a:custGeom>
                <a:avLst/>
                <a:gdLst>
                  <a:gd name="T0" fmla="*/ 509 w 519"/>
                  <a:gd name="T1" fmla="*/ 138 h 138"/>
                  <a:gd name="T2" fmla="*/ 10 w 519"/>
                  <a:gd name="T3" fmla="*/ 138 h 138"/>
                  <a:gd name="T4" fmla="*/ 0 w 519"/>
                  <a:gd name="T5" fmla="*/ 128 h 138"/>
                  <a:gd name="T6" fmla="*/ 0 w 519"/>
                  <a:gd name="T7" fmla="*/ 10 h 138"/>
                  <a:gd name="T8" fmla="*/ 10 w 519"/>
                  <a:gd name="T9" fmla="*/ 0 h 138"/>
                  <a:gd name="T10" fmla="*/ 509 w 519"/>
                  <a:gd name="T11" fmla="*/ 0 h 138"/>
                  <a:gd name="T12" fmla="*/ 519 w 519"/>
                  <a:gd name="T13" fmla="*/ 10 h 138"/>
                  <a:gd name="T14" fmla="*/ 519 w 519"/>
                  <a:gd name="T15" fmla="*/ 128 h 138"/>
                  <a:gd name="T16" fmla="*/ 509 w 519"/>
                  <a:gd name="T17"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9" h="138">
                    <a:moveTo>
                      <a:pt x="509" y="138"/>
                    </a:moveTo>
                    <a:cubicBezTo>
                      <a:pt x="10" y="138"/>
                      <a:pt x="10" y="138"/>
                      <a:pt x="10" y="138"/>
                    </a:cubicBezTo>
                    <a:cubicBezTo>
                      <a:pt x="4" y="138"/>
                      <a:pt x="0" y="134"/>
                      <a:pt x="0" y="128"/>
                    </a:cubicBezTo>
                    <a:cubicBezTo>
                      <a:pt x="0" y="10"/>
                      <a:pt x="0" y="10"/>
                      <a:pt x="0" y="10"/>
                    </a:cubicBezTo>
                    <a:cubicBezTo>
                      <a:pt x="0" y="5"/>
                      <a:pt x="4" y="0"/>
                      <a:pt x="10" y="0"/>
                    </a:cubicBezTo>
                    <a:cubicBezTo>
                      <a:pt x="509" y="0"/>
                      <a:pt x="509" y="0"/>
                      <a:pt x="509" y="0"/>
                    </a:cubicBezTo>
                    <a:cubicBezTo>
                      <a:pt x="514" y="0"/>
                      <a:pt x="519" y="5"/>
                      <a:pt x="519" y="10"/>
                    </a:cubicBezTo>
                    <a:cubicBezTo>
                      <a:pt x="519" y="128"/>
                      <a:pt x="519" y="128"/>
                      <a:pt x="519" y="128"/>
                    </a:cubicBezTo>
                    <a:cubicBezTo>
                      <a:pt x="519" y="134"/>
                      <a:pt x="514" y="138"/>
                      <a:pt x="509" y="138"/>
                    </a:cubicBezTo>
                    <a:close/>
                  </a:path>
                </a:pathLst>
              </a:custGeom>
              <a:solidFill>
                <a:srgbClr val="97D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椭圆 101">
                <a:extLst>
                  <a:ext uri="{FF2B5EF4-FFF2-40B4-BE49-F238E27FC236}">
                    <a16:creationId xmlns:a16="http://schemas.microsoft.com/office/drawing/2014/main" id="{5CB119B8-64BE-AFAE-AB62-3F941581BFA0}"/>
                  </a:ext>
                </a:extLst>
              </p:cNvPr>
              <p:cNvSpPr>
                <a:spLocks noChangeArrowheads="1"/>
              </p:cNvSpPr>
              <p:nvPr userDrawn="1"/>
            </p:nvSpPr>
            <p:spPr bwMode="auto">
              <a:xfrm>
                <a:off x="6357938" y="2952750"/>
                <a:ext cx="203200" cy="203200"/>
              </a:xfrm>
              <a:prstGeom prst="ellipse">
                <a:avLst/>
              </a:pr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任意多边形: 形状 102">
                <a:extLst>
                  <a:ext uri="{FF2B5EF4-FFF2-40B4-BE49-F238E27FC236}">
                    <a16:creationId xmlns:a16="http://schemas.microsoft.com/office/drawing/2014/main" id="{D54F2601-AA5C-F3ED-FE9C-69836CF21698}"/>
                  </a:ext>
                </a:extLst>
              </p:cNvPr>
              <p:cNvSpPr>
                <a:spLocks/>
              </p:cNvSpPr>
              <p:nvPr userDrawn="1"/>
            </p:nvSpPr>
            <p:spPr bwMode="auto">
              <a:xfrm>
                <a:off x="6640513" y="2949575"/>
                <a:ext cx="909637" cy="65087"/>
              </a:xfrm>
              <a:custGeom>
                <a:avLst/>
                <a:gdLst>
                  <a:gd name="T0" fmla="*/ 323 w 335"/>
                  <a:gd name="T1" fmla="*/ 24 h 24"/>
                  <a:gd name="T2" fmla="*/ 12 w 335"/>
                  <a:gd name="T3" fmla="*/ 24 h 24"/>
                  <a:gd name="T4" fmla="*/ 0 w 335"/>
                  <a:gd name="T5" fmla="*/ 12 h 24"/>
                  <a:gd name="T6" fmla="*/ 0 w 335"/>
                  <a:gd name="T7" fmla="*/ 12 h 24"/>
                  <a:gd name="T8" fmla="*/ 12 w 335"/>
                  <a:gd name="T9" fmla="*/ 0 h 24"/>
                  <a:gd name="T10" fmla="*/ 323 w 335"/>
                  <a:gd name="T11" fmla="*/ 0 h 24"/>
                  <a:gd name="T12" fmla="*/ 335 w 335"/>
                  <a:gd name="T13" fmla="*/ 12 h 24"/>
                  <a:gd name="T14" fmla="*/ 335 w 335"/>
                  <a:gd name="T15" fmla="*/ 12 h 24"/>
                  <a:gd name="T16" fmla="*/ 323 w 335"/>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5" h="24">
                    <a:moveTo>
                      <a:pt x="323" y="24"/>
                    </a:moveTo>
                    <a:cubicBezTo>
                      <a:pt x="12" y="24"/>
                      <a:pt x="12" y="24"/>
                      <a:pt x="12" y="24"/>
                    </a:cubicBezTo>
                    <a:cubicBezTo>
                      <a:pt x="5" y="24"/>
                      <a:pt x="0" y="19"/>
                      <a:pt x="0" y="12"/>
                    </a:cubicBezTo>
                    <a:cubicBezTo>
                      <a:pt x="0" y="12"/>
                      <a:pt x="0" y="12"/>
                      <a:pt x="0" y="12"/>
                    </a:cubicBezTo>
                    <a:cubicBezTo>
                      <a:pt x="0" y="6"/>
                      <a:pt x="5" y="0"/>
                      <a:pt x="12" y="0"/>
                    </a:cubicBezTo>
                    <a:cubicBezTo>
                      <a:pt x="323" y="0"/>
                      <a:pt x="323" y="0"/>
                      <a:pt x="323" y="0"/>
                    </a:cubicBezTo>
                    <a:cubicBezTo>
                      <a:pt x="330" y="0"/>
                      <a:pt x="335" y="6"/>
                      <a:pt x="335" y="12"/>
                    </a:cubicBezTo>
                    <a:cubicBezTo>
                      <a:pt x="335" y="12"/>
                      <a:pt x="335" y="12"/>
                      <a:pt x="335" y="12"/>
                    </a:cubicBezTo>
                    <a:cubicBezTo>
                      <a:pt x="335" y="19"/>
                      <a:pt x="330" y="24"/>
                      <a:pt x="323" y="24"/>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任意多边形: 形状 103">
                <a:extLst>
                  <a:ext uri="{FF2B5EF4-FFF2-40B4-BE49-F238E27FC236}">
                    <a16:creationId xmlns:a16="http://schemas.microsoft.com/office/drawing/2014/main" id="{AECB4A73-F6E9-03D0-D6C0-2471186AA8DA}"/>
                  </a:ext>
                </a:extLst>
              </p:cNvPr>
              <p:cNvSpPr>
                <a:spLocks/>
              </p:cNvSpPr>
              <p:nvPr userDrawn="1"/>
            </p:nvSpPr>
            <p:spPr bwMode="auto">
              <a:xfrm>
                <a:off x="6640513" y="3087688"/>
                <a:ext cx="531812" cy="63500"/>
              </a:xfrm>
              <a:custGeom>
                <a:avLst/>
                <a:gdLst>
                  <a:gd name="T0" fmla="*/ 184 w 196"/>
                  <a:gd name="T1" fmla="*/ 23 h 23"/>
                  <a:gd name="T2" fmla="*/ 12 w 196"/>
                  <a:gd name="T3" fmla="*/ 23 h 23"/>
                  <a:gd name="T4" fmla="*/ 0 w 196"/>
                  <a:gd name="T5" fmla="*/ 11 h 23"/>
                  <a:gd name="T6" fmla="*/ 0 w 196"/>
                  <a:gd name="T7" fmla="*/ 11 h 23"/>
                  <a:gd name="T8" fmla="*/ 12 w 196"/>
                  <a:gd name="T9" fmla="*/ 0 h 23"/>
                  <a:gd name="T10" fmla="*/ 184 w 196"/>
                  <a:gd name="T11" fmla="*/ 0 h 23"/>
                  <a:gd name="T12" fmla="*/ 196 w 196"/>
                  <a:gd name="T13" fmla="*/ 11 h 23"/>
                  <a:gd name="T14" fmla="*/ 196 w 196"/>
                  <a:gd name="T15" fmla="*/ 11 h 23"/>
                  <a:gd name="T16" fmla="*/ 184 w 196"/>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23">
                    <a:moveTo>
                      <a:pt x="184" y="23"/>
                    </a:moveTo>
                    <a:cubicBezTo>
                      <a:pt x="12" y="23"/>
                      <a:pt x="12" y="23"/>
                      <a:pt x="12" y="23"/>
                    </a:cubicBezTo>
                    <a:cubicBezTo>
                      <a:pt x="5" y="23"/>
                      <a:pt x="0" y="18"/>
                      <a:pt x="0" y="11"/>
                    </a:cubicBezTo>
                    <a:cubicBezTo>
                      <a:pt x="0" y="11"/>
                      <a:pt x="0" y="11"/>
                      <a:pt x="0" y="11"/>
                    </a:cubicBezTo>
                    <a:cubicBezTo>
                      <a:pt x="0" y="5"/>
                      <a:pt x="5" y="0"/>
                      <a:pt x="12" y="0"/>
                    </a:cubicBezTo>
                    <a:cubicBezTo>
                      <a:pt x="184" y="0"/>
                      <a:pt x="184" y="0"/>
                      <a:pt x="184" y="0"/>
                    </a:cubicBezTo>
                    <a:cubicBezTo>
                      <a:pt x="190" y="0"/>
                      <a:pt x="196" y="5"/>
                      <a:pt x="196" y="11"/>
                    </a:cubicBezTo>
                    <a:cubicBezTo>
                      <a:pt x="196" y="11"/>
                      <a:pt x="196" y="11"/>
                      <a:pt x="196" y="11"/>
                    </a:cubicBezTo>
                    <a:cubicBezTo>
                      <a:pt x="196" y="18"/>
                      <a:pt x="190" y="23"/>
                      <a:pt x="184" y="23"/>
                    </a:cubicBezTo>
                    <a:close/>
                  </a:path>
                </a:pathLst>
              </a:custGeom>
              <a:solidFill>
                <a:srgbClr val="CBFF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任意多边形: 形状 104">
                <a:extLst>
                  <a:ext uri="{FF2B5EF4-FFF2-40B4-BE49-F238E27FC236}">
                    <a16:creationId xmlns:a16="http://schemas.microsoft.com/office/drawing/2014/main" id="{CD1AE8B9-CB06-CE99-E258-1FA2C34765AC}"/>
                  </a:ext>
                </a:extLst>
              </p:cNvPr>
              <p:cNvSpPr>
                <a:spLocks noEditPoints="1"/>
              </p:cNvSpPr>
              <p:nvPr userDrawn="1"/>
            </p:nvSpPr>
            <p:spPr bwMode="auto">
              <a:xfrm>
                <a:off x="6729413" y="1379538"/>
                <a:ext cx="344487" cy="339725"/>
              </a:xfrm>
              <a:custGeom>
                <a:avLst/>
                <a:gdLst>
                  <a:gd name="T0" fmla="*/ 2 w 127"/>
                  <a:gd name="T1" fmla="*/ 125 h 125"/>
                  <a:gd name="T2" fmla="*/ 0 w 127"/>
                  <a:gd name="T3" fmla="*/ 123 h 125"/>
                  <a:gd name="T4" fmla="*/ 0 w 127"/>
                  <a:gd name="T5" fmla="*/ 107 h 125"/>
                  <a:gd name="T6" fmla="*/ 2 w 127"/>
                  <a:gd name="T7" fmla="*/ 105 h 125"/>
                  <a:gd name="T8" fmla="*/ 4 w 127"/>
                  <a:gd name="T9" fmla="*/ 107 h 125"/>
                  <a:gd name="T10" fmla="*/ 4 w 127"/>
                  <a:gd name="T11" fmla="*/ 123 h 125"/>
                  <a:gd name="T12" fmla="*/ 2 w 127"/>
                  <a:gd name="T13" fmla="*/ 125 h 125"/>
                  <a:gd name="T14" fmla="*/ 2 w 127"/>
                  <a:gd name="T15" fmla="*/ 93 h 125"/>
                  <a:gd name="T16" fmla="*/ 0 w 127"/>
                  <a:gd name="T17" fmla="*/ 91 h 125"/>
                  <a:gd name="T18" fmla="*/ 0 w 127"/>
                  <a:gd name="T19" fmla="*/ 75 h 125"/>
                  <a:gd name="T20" fmla="*/ 2 w 127"/>
                  <a:gd name="T21" fmla="*/ 73 h 125"/>
                  <a:gd name="T22" fmla="*/ 4 w 127"/>
                  <a:gd name="T23" fmla="*/ 75 h 125"/>
                  <a:gd name="T24" fmla="*/ 4 w 127"/>
                  <a:gd name="T25" fmla="*/ 91 h 125"/>
                  <a:gd name="T26" fmla="*/ 2 w 127"/>
                  <a:gd name="T27" fmla="*/ 93 h 125"/>
                  <a:gd name="T28" fmla="*/ 2 w 127"/>
                  <a:gd name="T29" fmla="*/ 61 h 125"/>
                  <a:gd name="T30" fmla="*/ 0 w 127"/>
                  <a:gd name="T31" fmla="*/ 59 h 125"/>
                  <a:gd name="T32" fmla="*/ 0 w 127"/>
                  <a:gd name="T33" fmla="*/ 48 h 125"/>
                  <a:gd name="T34" fmla="*/ 1 w 127"/>
                  <a:gd name="T35" fmla="*/ 43 h 125"/>
                  <a:gd name="T36" fmla="*/ 3 w 127"/>
                  <a:gd name="T37" fmla="*/ 41 h 125"/>
                  <a:gd name="T38" fmla="*/ 5 w 127"/>
                  <a:gd name="T39" fmla="*/ 43 h 125"/>
                  <a:gd name="T40" fmla="*/ 4 w 127"/>
                  <a:gd name="T41" fmla="*/ 48 h 125"/>
                  <a:gd name="T42" fmla="*/ 4 w 127"/>
                  <a:gd name="T43" fmla="*/ 59 h 125"/>
                  <a:gd name="T44" fmla="*/ 2 w 127"/>
                  <a:gd name="T45" fmla="*/ 61 h 125"/>
                  <a:gd name="T46" fmla="*/ 7 w 127"/>
                  <a:gd name="T47" fmla="*/ 30 h 125"/>
                  <a:gd name="T48" fmla="*/ 6 w 127"/>
                  <a:gd name="T49" fmla="*/ 30 h 125"/>
                  <a:gd name="T50" fmla="*/ 5 w 127"/>
                  <a:gd name="T51" fmla="*/ 27 h 125"/>
                  <a:gd name="T52" fmla="*/ 15 w 127"/>
                  <a:gd name="T53" fmla="*/ 14 h 125"/>
                  <a:gd name="T54" fmla="*/ 18 w 127"/>
                  <a:gd name="T55" fmla="*/ 14 h 125"/>
                  <a:gd name="T56" fmla="*/ 18 w 127"/>
                  <a:gd name="T57" fmla="*/ 16 h 125"/>
                  <a:gd name="T58" fmla="*/ 9 w 127"/>
                  <a:gd name="T59" fmla="*/ 29 h 125"/>
                  <a:gd name="T60" fmla="*/ 7 w 127"/>
                  <a:gd name="T61" fmla="*/ 30 h 125"/>
                  <a:gd name="T62" fmla="*/ 29 w 127"/>
                  <a:gd name="T63" fmla="*/ 8 h 125"/>
                  <a:gd name="T64" fmla="*/ 28 w 127"/>
                  <a:gd name="T65" fmla="*/ 7 h 125"/>
                  <a:gd name="T66" fmla="*/ 29 w 127"/>
                  <a:gd name="T67" fmla="*/ 4 h 125"/>
                  <a:gd name="T68" fmla="*/ 45 w 127"/>
                  <a:gd name="T69" fmla="*/ 0 h 125"/>
                  <a:gd name="T70" fmla="*/ 47 w 127"/>
                  <a:gd name="T71" fmla="*/ 2 h 125"/>
                  <a:gd name="T72" fmla="*/ 45 w 127"/>
                  <a:gd name="T73" fmla="*/ 4 h 125"/>
                  <a:gd name="T74" fmla="*/ 30 w 127"/>
                  <a:gd name="T75" fmla="*/ 8 h 125"/>
                  <a:gd name="T76" fmla="*/ 29 w 127"/>
                  <a:gd name="T77" fmla="*/ 8 h 125"/>
                  <a:gd name="T78" fmla="*/ 125 w 127"/>
                  <a:gd name="T79" fmla="*/ 4 h 125"/>
                  <a:gd name="T80" fmla="*/ 123 w 127"/>
                  <a:gd name="T81" fmla="*/ 2 h 125"/>
                  <a:gd name="T82" fmla="*/ 125 w 127"/>
                  <a:gd name="T83" fmla="*/ 0 h 125"/>
                  <a:gd name="T84" fmla="*/ 125 w 127"/>
                  <a:gd name="T85" fmla="*/ 0 h 125"/>
                  <a:gd name="T86" fmla="*/ 127 w 127"/>
                  <a:gd name="T87" fmla="*/ 2 h 125"/>
                  <a:gd name="T88" fmla="*/ 125 w 127"/>
                  <a:gd name="T89" fmla="*/ 4 h 125"/>
                  <a:gd name="T90" fmla="*/ 109 w 127"/>
                  <a:gd name="T91" fmla="*/ 4 h 125"/>
                  <a:gd name="T92" fmla="*/ 93 w 127"/>
                  <a:gd name="T93" fmla="*/ 4 h 125"/>
                  <a:gd name="T94" fmla="*/ 91 w 127"/>
                  <a:gd name="T95" fmla="*/ 2 h 125"/>
                  <a:gd name="T96" fmla="*/ 93 w 127"/>
                  <a:gd name="T97" fmla="*/ 0 h 125"/>
                  <a:gd name="T98" fmla="*/ 109 w 127"/>
                  <a:gd name="T99" fmla="*/ 0 h 125"/>
                  <a:gd name="T100" fmla="*/ 111 w 127"/>
                  <a:gd name="T101" fmla="*/ 2 h 125"/>
                  <a:gd name="T102" fmla="*/ 109 w 127"/>
                  <a:gd name="T103" fmla="*/ 4 h 125"/>
                  <a:gd name="T104" fmla="*/ 77 w 127"/>
                  <a:gd name="T105" fmla="*/ 4 h 125"/>
                  <a:gd name="T106" fmla="*/ 61 w 127"/>
                  <a:gd name="T107" fmla="*/ 4 h 125"/>
                  <a:gd name="T108" fmla="*/ 59 w 127"/>
                  <a:gd name="T109" fmla="*/ 2 h 125"/>
                  <a:gd name="T110" fmla="*/ 61 w 127"/>
                  <a:gd name="T111" fmla="*/ 0 h 125"/>
                  <a:gd name="T112" fmla="*/ 77 w 127"/>
                  <a:gd name="T113" fmla="*/ 0 h 125"/>
                  <a:gd name="T114" fmla="*/ 79 w 127"/>
                  <a:gd name="T115" fmla="*/ 2 h 125"/>
                  <a:gd name="T116" fmla="*/ 77 w 127"/>
                  <a:gd name="T117" fmla="*/ 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 h="125">
                    <a:moveTo>
                      <a:pt x="2" y="125"/>
                    </a:moveTo>
                    <a:cubicBezTo>
                      <a:pt x="1" y="125"/>
                      <a:pt x="0" y="124"/>
                      <a:pt x="0" y="123"/>
                    </a:cubicBezTo>
                    <a:cubicBezTo>
                      <a:pt x="0" y="107"/>
                      <a:pt x="0" y="107"/>
                      <a:pt x="0" y="107"/>
                    </a:cubicBezTo>
                    <a:cubicBezTo>
                      <a:pt x="0" y="106"/>
                      <a:pt x="1" y="105"/>
                      <a:pt x="2" y="105"/>
                    </a:cubicBezTo>
                    <a:cubicBezTo>
                      <a:pt x="4" y="105"/>
                      <a:pt x="4" y="106"/>
                      <a:pt x="4" y="107"/>
                    </a:cubicBezTo>
                    <a:cubicBezTo>
                      <a:pt x="4" y="123"/>
                      <a:pt x="4" y="123"/>
                      <a:pt x="4" y="123"/>
                    </a:cubicBezTo>
                    <a:cubicBezTo>
                      <a:pt x="4" y="124"/>
                      <a:pt x="4" y="125"/>
                      <a:pt x="2" y="125"/>
                    </a:cubicBezTo>
                    <a:close/>
                    <a:moveTo>
                      <a:pt x="2" y="93"/>
                    </a:moveTo>
                    <a:cubicBezTo>
                      <a:pt x="1" y="93"/>
                      <a:pt x="0" y="92"/>
                      <a:pt x="0" y="91"/>
                    </a:cubicBezTo>
                    <a:cubicBezTo>
                      <a:pt x="0" y="75"/>
                      <a:pt x="0" y="75"/>
                      <a:pt x="0" y="75"/>
                    </a:cubicBezTo>
                    <a:cubicBezTo>
                      <a:pt x="0" y="74"/>
                      <a:pt x="1" y="73"/>
                      <a:pt x="2" y="73"/>
                    </a:cubicBezTo>
                    <a:cubicBezTo>
                      <a:pt x="4" y="73"/>
                      <a:pt x="4" y="74"/>
                      <a:pt x="4" y="75"/>
                    </a:cubicBezTo>
                    <a:cubicBezTo>
                      <a:pt x="4" y="91"/>
                      <a:pt x="4" y="91"/>
                      <a:pt x="4" y="91"/>
                    </a:cubicBezTo>
                    <a:cubicBezTo>
                      <a:pt x="4" y="92"/>
                      <a:pt x="4" y="93"/>
                      <a:pt x="2" y="93"/>
                    </a:cubicBezTo>
                    <a:close/>
                    <a:moveTo>
                      <a:pt x="2" y="61"/>
                    </a:moveTo>
                    <a:cubicBezTo>
                      <a:pt x="1" y="61"/>
                      <a:pt x="0" y="60"/>
                      <a:pt x="0" y="59"/>
                    </a:cubicBezTo>
                    <a:cubicBezTo>
                      <a:pt x="0" y="48"/>
                      <a:pt x="0" y="48"/>
                      <a:pt x="0" y="48"/>
                    </a:cubicBezTo>
                    <a:cubicBezTo>
                      <a:pt x="0" y="46"/>
                      <a:pt x="1" y="45"/>
                      <a:pt x="1" y="43"/>
                    </a:cubicBezTo>
                    <a:cubicBezTo>
                      <a:pt x="1" y="42"/>
                      <a:pt x="2" y="41"/>
                      <a:pt x="3" y="41"/>
                    </a:cubicBezTo>
                    <a:cubicBezTo>
                      <a:pt x="4" y="41"/>
                      <a:pt x="5" y="42"/>
                      <a:pt x="5" y="43"/>
                    </a:cubicBezTo>
                    <a:cubicBezTo>
                      <a:pt x="5" y="45"/>
                      <a:pt x="4" y="46"/>
                      <a:pt x="4" y="48"/>
                    </a:cubicBezTo>
                    <a:cubicBezTo>
                      <a:pt x="4" y="59"/>
                      <a:pt x="4" y="59"/>
                      <a:pt x="4" y="59"/>
                    </a:cubicBezTo>
                    <a:cubicBezTo>
                      <a:pt x="4" y="60"/>
                      <a:pt x="4" y="61"/>
                      <a:pt x="2" y="61"/>
                    </a:cubicBezTo>
                    <a:close/>
                    <a:moveTo>
                      <a:pt x="7" y="30"/>
                    </a:moveTo>
                    <a:cubicBezTo>
                      <a:pt x="7" y="30"/>
                      <a:pt x="6" y="30"/>
                      <a:pt x="6" y="30"/>
                    </a:cubicBezTo>
                    <a:cubicBezTo>
                      <a:pt x="5" y="29"/>
                      <a:pt x="5" y="28"/>
                      <a:pt x="5" y="27"/>
                    </a:cubicBezTo>
                    <a:cubicBezTo>
                      <a:pt x="8" y="22"/>
                      <a:pt x="11" y="18"/>
                      <a:pt x="15" y="14"/>
                    </a:cubicBezTo>
                    <a:cubicBezTo>
                      <a:pt x="16" y="13"/>
                      <a:pt x="17" y="13"/>
                      <a:pt x="18" y="14"/>
                    </a:cubicBezTo>
                    <a:cubicBezTo>
                      <a:pt x="18" y="14"/>
                      <a:pt x="18" y="16"/>
                      <a:pt x="18" y="16"/>
                    </a:cubicBezTo>
                    <a:cubicBezTo>
                      <a:pt x="14" y="20"/>
                      <a:pt x="11" y="24"/>
                      <a:pt x="9" y="29"/>
                    </a:cubicBezTo>
                    <a:cubicBezTo>
                      <a:pt x="8" y="30"/>
                      <a:pt x="8" y="30"/>
                      <a:pt x="7" y="30"/>
                    </a:cubicBezTo>
                    <a:close/>
                    <a:moveTo>
                      <a:pt x="29" y="8"/>
                    </a:moveTo>
                    <a:cubicBezTo>
                      <a:pt x="29" y="8"/>
                      <a:pt x="28" y="8"/>
                      <a:pt x="28" y="7"/>
                    </a:cubicBezTo>
                    <a:cubicBezTo>
                      <a:pt x="27" y="6"/>
                      <a:pt x="28" y="5"/>
                      <a:pt x="29" y="4"/>
                    </a:cubicBezTo>
                    <a:cubicBezTo>
                      <a:pt x="34" y="2"/>
                      <a:pt x="39" y="0"/>
                      <a:pt x="45" y="0"/>
                    </a:cubicBezTo>
                    <a:cubicBezTo>
                      <a:pt x="46" y="0"/>
                      <a:pt x="47" y="1"/>
                      <a:pt x="47" y="2"/>
                    </a:cubicBezTo>
                    <a:cubicBezTo>
                      <a:pt x="47" y="3"/>
                      <a:pt x="46" y="4"/>
                      <a:pt x="45" y="4"/>
                    </a:cubicBezTo>
                    <a:cubicBezTo>
                      <a:pt x="40" y="4"/>
                      <a:pt x="35" y="6"/>
                      <a:pt x="30" y="8"/>
                    </a:cubicBezTo>
                    <a:cubicBezTo>
                      <a:pt x="30" y="8"/>
                      <a:pt x="30" y="8"/>
                      <a:pt x="29" y="8"/>
                    </a:cubicBezTo>
                    <a:close/>
                    <a:moveTo>
                      <a:pt x="125" y="4"/>
                    </a:moveTo>
                    <a:cubicBezTo>
                      <a:pt x="124" y="4"/>
                      <a:pt x="123" y="3"/>
                      <a:pt x="123" y="2"/>
                    </a:cubicBezTo>
                    <a:cubicBezTo>
                      <a:pt x="123" y="1"/>
                      <a:pt x="124" y="0"/>
                      <a:pt x="125" y="0"/>
                    </a:cubicBezTo>
                    <a:cubicBezTo>
                      <a:pt x="125" y="0"/>
                      <a:pt x="125" y="0"/>
                      <a:pt x="125" y="0"/>
                    </a:cubicBezTo>
                    <a:cubicBezTo>
                      <a:pt x="126" y="0"/>
                      <a:pt x="127" y="1"/>
                      <a:pt x="127" y="2"/>
                    </a:cubicBezTo>
                    <a:cubicBezTo>
                      <a:pt x="127" y="3"/>
                      <a:pt x="126" y="4"/>
                      <a:pt x="125" y="4"/>
                    </a:cubicBezTo>
                    <a:close/>
                    <a:moveTo>
                      <a:pt x="109" y="4"/>
                    </a:moveTo>
                    <a:cubicBezTo>
                      <a:pt x="93" y="4"/>
                      <a:pt x="93" y="4"/>
                      <a:pt x="93" y="4"/>
                    </a:cubicBezTo>
                    <a:cubicBezTo>
                      <a:pt x="92" y="4"/>
                      <a:pt x="91" y="3"/>
                      <a:pt x="91" y="2"/>
                    </a:cubicBezTo>
                    <a:cubicBezTo>
                      <a:pt x="91" y="1"/>
                      <a:pt x="92" y="0"/>
                      <a:pt x="93" y="0"/>
                    </a:cubicBezTo>
                    <a:cubicBezTo>
                      <a:pt x="109" y="0"/>
                      <a:pt x="109" y="0"/>
                      <a:pt x="109" y="0"/>
                    </a:cubicBezTo>
                    <a:cubicBezTo>
                      <a:pt x="110" y="0"/>
                      <a:pt x="111" y="1"/>
                      <a:pt x="111" y="2"/>
                    </a:cubicBezTo>
                    <a:cubicBezTo>
                      <a:pt x="111" y="3"/>
                      <a:pt x="110" y="4"/>
                      <a:pt x="109" y="4"/>
                    </a:cubicBezTo>
                    <a:close/>
                    <a:moveTo>
                      <a:pt x="77" y="4"/>
                    </a:moveTo>
                    <a:cubicBezTo>
                      <a:pt x="61" y="4"/>
                      <a:pt x="61" y="4"/>
                      <a:pt x="61" y="4"/>
                    </a:cubicBezTo>
                    <a:cubicBezTo>
                      <a:pt x="60" y="4"/>
                      <a:pt x="59" y="3"/>
                      <a:pt x="59" y="2"/>
                    </a:cubicBezTo>
                    <a:cubicBezTo>
                      <a:pt x="59" y="1"/>
                      <a:pt x="60" y="0"/>
                      <a:pt x="61" y="0"/>
                    </a:cubicBezTo>
                    <a:cubicBezTo>
                      <a:pt x="77" y="0"/>
                      <a:pt x="77" y="0"/>
                      <a:pt x="77" y="0"/>
                    </a:cubicBezTo>
                    <a:cubicBezTo>
                      <a:pt x="78" y="0"/>
                      <a:pt x="79" y="1"/>
                      <a:pt x="79" y="2"/>
                    </a:cubicBezTo>
                    <a:cubicBezTo>
                      <a:pt x="79" y="3"/>
                      <a:pt x="78" y="4"/>
                      <a:pt x="77" y="4"/>
                    </a:cubicBezTo>
                    <a:close/>
                  </a:path>
                </a:pathLst>
              </a:custGeom>
              <a:solidFill>
                <a:srgbClr val="F3F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660400" y="2518456"/>
            <a:ext cx="5838863" cy="1643062"/>
          </a:xfrm>
        </p:spPr>
        <p:txBody>
          <a:bodyPr vert="horz" lIns="91440" tIns="45720" rIns="91440" bIns="45720" rtlCol="0" anchor="b">
            <a:normAutofit/>
          </a:bodyPr>
          <a:lstStyle>
            <a:lvl1pPr marL="0" indent="0">
              <a:buNone/>
              <a:defRPr lang="en-US" altLang="zh-CN" sz="32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6898578" y="5837829"/>
            <a:ext cx="4620322" cy="296271"/>
          </a:xfrm>
        </p:spPr>
        <p:txBody>
          <a:bodyPr vert="horz" lIns="91440" tIns="45720" rIns="91440" bIns="45720" rtlCol="0" anchor="ctr">
            <a:normAutofit/>
          </a:bodyPr>
          <a:lstStyle>
            <a:lvl1pPr marL="0" indent="0" algn="r">
              <a:buNone/>
              <a:defRPr lang="en-US" altLang="zh-CN" sz="1200" b="0" smtClean="0">
                <a:solidFill>
                  <a:srgbClr val="FFFFFF"/>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5837829"/>
            <a:ext cx="4201532"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EFE">
            <a:alpha val="60000"/>
          </a:srgb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2023/3/23</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5FE">
            <a:alpha val="40000"/>
          </a:srgbClr>
        </a:solidFill>
        <a:effectLst/>
      </p:bgPr>
    </p:bg>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6C2532AA-A647-48FF-8A25-36777AF5B18D}"/>
              </a:ext>
            </a:extLst>
          </p:cNvPr>
          <p:cNvSpPr>
            <a:spLocks noGrp="1"/>
          </p:cNvSpPr>
          <p:nvPr>
            <p:ph type="ctrTitle"/>
          </p:nvPr>
        </p:nvSpPr>
        <p:spPr>
          <a:xfrm>
            <a:off x="161701" y="2500542"/>
            <a:ext cx="5394364" cy="1686528"/>
          </a:xfrm>
        </p:spPr>
        <p:txBody>
          <a:bodyPr>
            <a:noAutofit/>
          </a:bodyPr>
          <a:lstStyle/>
          <a:p>
            <a:pPr>
              <a:lnSpc>
                <a:spcPct val="100000"/>
              </a:lnSpc>
            </a:pPr>
            <a:r>
              <a:rPr lang="zh-CN" altLang="en-US" sz="4800" dirty="0">
                <a:latin typeface="+mn-lt"/>
                <a:ea typeface="+mn-ea"/>
                <a:cs typeface="+mn-ea"/>
                <a:sym typeface="+mn-lt"/>
              </a:rPr>
              <a:t>软件项目需求管理</a:t>
            </a:r>
          </a:p>
        </p:txBody>
      </p:sp>
      <p:sp>
        <p:nvSpPr>
          <p:cNvPr id="11" name="文本占位符 10">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zh-CN" altLang="en-US" dirty="0">
                <a:cs typeface="+mn-ea"/>
                <a:sym typeface="+mn-lt"/>
              </a:rPr>
              <a:t>陈飞、陈邦辉、马昆</a:t>
            </a:r>
            <a:endParaRPr lang="en-GB" altLang="zh-CN" dirty="0">
              <a:cs typeface="+mn-ea"/>
              <a:sym typeface="+mn-lt"/>
            </a:endParaRPr>
          </a:p>
        </p:txBody>
      </p:sp>
    </p:spTree>
    <p:custDataLst>
      <p:tags r:id="rId2"/>
    </p:custDataLst>
    <p:extLst>
      <p:ext uri="{BB962C8B-B14F-4D97-AF65-F5344CB8AC3E}">
        <p14:creationId xmlns:p14="http://schemas.microsoft.com/office/powerpoint/2010/main" val="1421421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229350" y="3281408"/>
            <a:ext cx="5289550" cy="791387"/>
          </a:xfrm>
        </p:spPr>
        <p:txBody>
          <a:bodyPr>
            <a:noAutofit/>
          </a:bodyPr>
          <a:lstStyle/>
          <a:p>
            <a:r>
              <a:rPr lang="zh-CN" altLang="en-US" sz="5400" dirty="0">
                <a:solidFill>
                  <a:srgbClr val="3E7AF6"/>
                </a:solidFill>
                <a:latin typeface="+mn-lt"/>
                <a:ea typeface="+mn-ea"/>
                <a:cs typeface="+mn-ea"/>
                <a:sym typeface="+mn-lt"/>
              </a:rPr>
              <a:t>需求</a:t>
            </a:r>
            <a:r>
              <a:rPr lang="zh-CN" altLang="en-US" sz="5400" dirty="0">
                <a:latin typeface="+mn-lt"/>
                <a:ea typeface="+mn-ea"/>
                <a:cs typeface="+mn-ea"/>
                <a:sym typeface="+mn-lt"/>
              </a:rPr>
              <a:t>管理</a:t>
            </a: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7242314" y="4124210"/>
            <a:ext cx="4276586" cy="899642"/>
          </a:xfrm>
        </p:spPr>
        <p:txBody>
          <a:bodyPr>
            <a:noAutofit/>
          </a:bodyPr>
          <a:lstStyle/>
          <a:p>
            <a:pPr algn="l"/>
            <a:r>
              <a:rPr lang="zh-CN" altLang="en-US" sz="2000" dirty="0">
                <a:cs typeface="+mn-ea"/>
                <a:sym typeface="+mn-lt"/>
              </a:rPr>
              <a:t>通过系统地收集、分析、记录、跟踪、评审和变更需求来实现团队充分理解和满足客户的需求和期望的目标</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t>10</a:t>
            </a:fld>
            <a:endParaRPr lang="zh-CN" altLang="en-US">
              <a:cs typeface="+mn-ea"/>
              <a:sym typeface="+mn-lt"/>
            </a:endParaRPr>
          </a:p>
        </p:txBody>
      </p:sp>
      <p:sp>
        <p:nvSpPr>
          <p:cNvPr id="3" name="文本框 2">
            <a:extLst>
              <a:ext uri="{FF2B5EF4-FFF2-40B4-BE49-F238E27FC236}">
                <a16:creationId xmlns:a16="http://schemas.microsoft.com/office/drawing/2014/main" id="{35CD236B-DD14-97B4-8B06-AD0412C380F6}"/>
              </a:ext>
            </a:extLst>
          </p:cNvPr>
          <p:cNvSpPr txBox="1">
            <a:spLocks/>
          </p:cNvSpPr>
          <p:nvPr/>
        </p:nvSpPr>
        <p:spPr>
          <a:xfrm>
            <a:off x="10058400" y="2262864"/>
            <a:ext cx="1460500" cy="95105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6000" dirty="0">
                <a:solidFill>
                  <a:srgbClr val="3E7AF6"/>
                </a:solidFill>
                <a:latin typeface="+mn-lt"/>
                <a:ea typeface="+mn-ea"/>
                <a:cs typeface="+mn-ea"/>
                <a:sym typeface="+mn-lt"/>
              </a:rPr>
              <a:t>03.</a:t>
            </a:r>
            <a:endParaRPr lang="en-GB" sz="6000" dirty="0">
              <a:solidFill>
                <a:srgbClr val="3E7AF6"/>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862599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11</a:t>
            </a:fld>
            <a:endParaRPr lang="zh-CN" altLang="en-US">
              <a:cs typeface="+mn-ea"/>
              <a:sym typeface="+mn-lt"/>
            </a:endParaRP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需求管理</a:t>
            </a:r>
            <a:endParaRPr kumimoji="1" lang="en-US" altLang="zh-CN" sz="2800" b="1" dirty="0">
              <a:solidFill>
                <a:schemeClr val="accent1"/>
              </a:solidFill>
              <a:cs typeface="+mn-ea"/>
              <a:sym typeface="+mn-lt"/>
            </a:endParaRPr>
          </a:p>
        </p:txBody>
      </p:sp>
      <p:pic>
        <p:nvPicPr>
          <p:cNvPr id="5" name="Picture 4">
            <a:extLst>
              <a:ext uri="{FF2B5EF4-FFF2-40B4-BE49-F238E27FC236}">
                <a16:creationId xmlns:a16="http://schemas.microsoft.com/office/drawing/2014/main" id="{6B40A8A7-EB4F-7549-CDCA-25F02D9419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374" y="1810488"/>
            <a:ext cx="10694504" cy="45505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66219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12</a:t>
            </a:fld>
            <a:endParaRPr lang="zh-CN" altLang="en-US">
              <a:cs typeface="+mn-ea"/>
              <a:sym typeface="+mn-lt"/>
            </a:endParaRPr>
          </a:p>
        </p:txBody>
      </p:sp>
      <p:sp>
        <p:nvSpPr>
          <p:cNvPr id="5" name="矩形 4">
            <a:extLst>
              <a:ext uri="{FF2B5EF4-FFF2-40B4-BE49-F238E27FC236}">
                <a16:creationId xmlns:a16="http://schemas.microsoft.com/office/drawing/2014/main" id="{3B475968-E591-FFCE-B314-8798ECC6E368}"/>
              </a:ext>
            </a:extLst>
          </p:cNvPr>
          <p:cNvSpPr/>
          <p:nvPr/>
        </p:nvSpPr>
        <p:spPr>
          <a:xfrm>
            <a:off x="674126" y="1777645"/>
            <a:ext cx="5955274" cy="6247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400" dirty="0">
                <a:solidFill>
                  <a:schemeClr val="tx1"/>
                </a:solidFill>
                <a:cs typeface="+mn-ea"/>
                <a:sym typeface="+mn-lt"/>
              </a:rPr>
              <a:t>需求管理是分析变更影响并控制变更的过程，主要包括变更控制、版本控制和需求跟踪等活动。 </a:t>
            </a: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需求管理</a:t>
            </a:r>
            <a:endParaRPr kumimoji="1" lang="en-US" altLang="zh-CN" sz="2800" b="1" dirty="0">
              <a:solidFill>
                <a:schemeClr val="accent1"/>
              </a:solidFill>
              <a:cs typeface="+mn-ea"/>
              <a:sym typeface="+mn-lt"/>
            </a:endParaRPr>
          </a:p>
        </p:txBody>
      </p:sp>
      <p:pic>
        <p:nvPicPr>
          <p:cNvPr id="4" name="Picture 4">
            <a:extLst>
              <a:ext uri="{FF2B5EF4-FFF2-40B4-BE49-F238E27FC236}">
                <a16:creationId xmlns:a16="http://schemas.microsoft.com/office/drawing/2014/main" id="{701EE40A-4741-F0F6-530E-4FFFD01014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2243" y="2491888"/>
            <a:ext cx="10621618" cy="39470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150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需求变更流程</a:t>
            </a:r>
            <a:endParaRPr kumimoji="1" lang="en-US" altLang="zh-CN" sz="2800" b="1" dirty="0">
              <a:solidFill>
                <a:schemeClr val="accent1"/>
              </a:solidFill>
              <a:cs typeface="+mn-ea"/>
              <a:sym typeface="+mn-lt"/>
            </a:endParaRPr>
          </a:p>
        </p:txBody>
      </p:sp>
      <p:pic>
        <p:nvPicPr>
          <p:cNvPr id="7" name="Picture 4">
            <a:extLst>
              <a:ext uri="{FF2B5EF4-FFF2-40B4-BE49-F238E27FC236}">
                <a16:creationId xmlns:a16="http://schemas.microsoft.com/office/drawing/2014/main" id="{EAAB1FA4-42F7-88DA-CC4B-4DEC40CFF4B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8695" y="1933965"/>
            <a:ext cx="10445653" cy="46857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9424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项目需求变更表</a:t>
            </a:r>
            <a:endParaRPr kumimoji="1" lang="en-US" altLang="zh-CN" sz="2800" b="1" dirty="0">
              <a:solidFill>
                <a:schemeClr val="accent1"/>
              </a:solidFill>
              <a:cs typeface="+mn-ea"/>
              <a:sym typeface="+mn-lt"/>
            </a:endParaRPr>
          </a:p>
        </p:txBody>
      </p:sp>
      <p:pic>
        <p:nvPicPr>
          <p:cNvPr id="4" name="图片 3">
            <a:extLst>
              <a:ext uri="{FF2B5EF4-FFF2-40B4-BE49-F238E27FC236}">
                <a16:creationId xmlns:a16="http://schemas.microsoft.com/office/drawing/2014/main" id="{2A85349C-EEF1-549C-374D-6E27DFC051E7}"/>
              </a:ext>
            </a:extLst>
          </p:cNvPr>
          <p:cNvPicPr>
            <a:picLocks noChangeAspect="1"/>
          </p:cNvPicPr>
          <p:nvPr/>
        </p:nvPicPr>
        <p:blipFill>
          <a:blip r:embed="rId3"/>
          <a:stretch>
            <a:fillRect/>
          </a:stretch>
        </p:blipFill>
        <p:spPr>
          <a:xfrm>
            <a:off x="1033671" y="1742943"/>
            <a:ext cx="4284653" cy="4850014"/>
          </a:xfrm>
          <a:prstGeom prst="rect">
            <a:avLst/>
          </a:prstGeom>
        </p:spPr>
      </p:pic>
      <p:pic>
        <p:nvPicPr>
          <p:cNvPr id="8" name="图片 7">
            <a:extLst>
              <a:ext uri="{FF2B5EF4-FFF2-40B4-BE49-F238E27FC236}">
                <a16:creationId xmlns:a16="http://schemas.microsoft.com/office/drawing/2014/main" id="{CEC33EBA-0D36-02DB-35C6-34B807B95349}"/>
              </a:ext>
            </a:extLst>
          </p:cNvPr>
          <p:cNvPicPr>
            <a:picLocks noChangeAspect="1"/>
          </p:cNvPicPr>
          <p:nvPr/>
        </p:nvPicPr>
        <p:blipFill>
          <a:blip r:embed="rId4"/>
          <a:stretch>
            <a:fillRect/>
          </a:stretch>
        </p:blipFill>
        <p:spPr>
          <a:xfrm>
            <a:off x="6804990" y="1728755"/>
            <a:ext cx="4008783" cy="4878391"/>
          </a:xfrm>
          <a:prstGeom prst="rect">
            <a:avLst/>
          </a:prstGeom>
        </p:spPr>
      </p:pic>
    </p:spTree>
    <p:custDataLst>
      <p:tags r:id="rId1"/>
    </p:custDataLst>
    <p:extLst>
      <p:ext uri="{BB962C8B-B14F-4D97-AF65-F5344CB8AC3E}">
        <p14:creationId xmlns:p14="http://schemas.microsoft.com/office/powerpoint/2010/main" val="306604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229350" y="3281408"/>
            <a:ext cx="5289550" cy="791387"/>
          </a:xfrm>
        </p:spPr>
        <p:txBody>
          <a:bodyPr>
            <a:noAutofit/>
          </a:bodyPr>
          <a:lstStyle/>
          <a:p>
            <a:r>
              <a:rPr lang="zh-CN" altLang="en-US" sz="5400" dirty="0">
                <a:solidFill>
                  <a:srgbClr val="3E7AF6"/>
                </a:solidFill>
                <a:latin typeface="+mn-lt"/>
                <a:ea typeface="+mn-ea"/>
                <a:cs typeface="+mn-ea"/>
                <a:sym typeface="+mn-lt"/>
              </a:rPr>
              <a:t>需求管理</a:t>
            </a:r>
            <a:r>
              <a:rPr lang="zh-CN" altLang="en-US" sz="5400" dirty="0">
                <a:latin typeface="+mn-lt"/>
                <a:ea typeface="+mn-ea"/>
                <a:cs typeface="+mn-ea"/>
                <a:sym typeface="+mn-lt"/>
              </a:rPr>
              <a:t>工具</a:t>
            </a: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7116417" y="4124210"/>
            <a:ext cx="4402482" cy="899642"/>
          </a:xfrm>
        </p:spPr>
        <p:txBody>
          <a:bodyPr>
            <a:noAutofit/>
          </a:bodyPr>
          <a:lstStyle/>
          <a:p>
            <a:pPr algn="l"/>
            <a:r>
              <a:rPr lang="zh-CN" altLang="en-US" sz="2000" dirty="0">
                <a:cs typeface="+mn-ea"/>
                <a:sym typeface="+mn-lt"/>
              </a:rPr>
              <a:t>用于支持和优化需求管理过程的软件应用程序</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t>15</a:t>
            </a:fld>
            <a:endParaRPr lang="zh-CN" altLang="en-US">
              <a:cs typeface="+mn-ea"/>
              <a:sym typeface="+mn-lt"/>
            </a:endParaRPr>
          </a:p>
        </p:txBody>
      </p:sp>
      <p:sp>
        <p:nvSpPr>
          <p:cNvPr id="3" name="文本框 2">
            <a:extLst>
              <a:ext uri="{FF2B5EF4-FFF2-40B4-BE49-F238E27FC236}">
                <a16:creationId xmlns:a16="http://schemas.microsoft.com/office/drawing/2014/main" id="{35CD236B-DD14-97B4-8B06-AD0412C380F6}"/>
              </a:ext>
            </a:extLst>
          </p:cNvPr>
          <p:cNvSpPr txBox="1">
            <a:spLocks/>
          </p:cNvSpPr>
          <p:nvPr/>
        </p:nvSpPr>
        <p:spPr>
          <a:xfrm>
            <a:off x="10058400" y="2262864"/>
            <a:ext cx="1460500" cy="95105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6000" dirty="0">
                <a:solidFill>
                  <a:srgbClr val="3E7AF6"/>
                </a:solidFill>
                <a:latin typeface="+mn-lt"/>
                <a:ea typeface="+mn-ea"/>
                <a:cs typeface="+mn-ea"/>
                <a:sym typeface="+mn-lt"/>
              </a:rPr>
              <a:t>04.</a:t>
            </a:r>
            <a:endParaRPr lang="en-GB" sz="6000" dirty="0">
              <a:solidFill>
                <a:srgbClr val="3E7AF6"/>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320416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27C9A-F373-4109-DDCA-625FFBA5EB35}"/>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99C7C0D9-0E80-FC91-3E42-5D08364493CB}"/>
              </a:ext>
            </a:extLst>
          </p:cNvPr>
          <p:cNvSpPr>
            <a:spLocks noGrp="1"/>
          </p:cNvSpPr>
          <p:nvPr>
            <p:ph type="sldNum" sz="quarter" idx="12"/>
          </p:nvPr>
        </p:nvSpPr>
        <p:spPr/>
        <p:txBody>
          <a:bodyPr/>
          <a:lstStyle/>
          <a:p>
            <a:fld id="{7F65B630-C7FF-41C0-9923-C5E5E29EED81}" type="slidenum">
              <a:rPr lang="zh-CN" altLang="en-US" smtClean="0">
                <a:cs typeface="+mn-ea"/>
                <a:sym typeface="+mn-lt"/>
              </a:rPr>
              <a:t>16</a:t>
            </a:fld>
            <a:endParaRPr lang="zh-CN" altLang="en-US">
              <a:cs typeface="+mn-ea"/>
              <a:sym typeface="+mn-lt"/>
            </a:endParaRPr>
          </a:p>
        </p:txBody>
      </p:sp>
      <p:sp>
        <p:nvSpPr>
          <p:cNvPr id="5" name="矩形 4">
            <a:extLst>
              <a:ext uri="{FF2B5EF4-FFF2-40B4-BE49-F238E27FC236}">
                <a16:creationId xmlns:a16="http://schemas.microsoft.com/office/drawing/2014/main" id="{98FD25AB-0EAA-5F62-49BB-1AF1E6DF07F7}"/>
              </a:ext>
            </a:extLst>
          </p:cNvPr>
          <p:cNvSpPr/>
          <p:nvPr/>
        </p:nvSpPr>
        <p:spPr>
          <a:xfrm>
            <a:off x="0" y="3714750"/>
            <a:ext cx="12192000" cy="314325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32086BBA-6605-D77C-FE01-E94D7B388C00}"/>
              </a:ext>
            </a:extLst>
          </p:cNvPr>
          <p:cNvSpPr/>
          <p:nvPr/>
        </p:nvSpPr>
        <p:spPr>
          <a:xfrm>
            <a:off x="660403" y="1690316"/>
            <a:ext cx="5318121" cy="3808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zh-CN" altLang="en-US" sz="1600" dirty="0">
                <a:solidFill>
                  <a:schemeClr val="tx1">
                    <a:alpha val="60000"/>
                  </a:schemeClr>
                </a:solidFill>
                <a:cs typeface="+mn-ea"/>
                <a:sym typeface="+mn-lt"/>
              </a:rPr>
              <a:t>国内一些能做软件需求管理的工具</a:t>
            </a:r>
          </a:p>
        </p:txBody>
      </p:sp>
      <p:sp>
        <p:nvSpPr>
          <p:cNvPr id="7" name="矩形 6">
            <a:extLst>
              <a:ext uri="{FF2B5EF4-FFF2-40B4-BE49-F238E27FC236}">
                <a16:creationId xmlns:a16="http://schemas.microsoft.com/office/drawing/2014/main" id="{C2A4F6BB-56C8-7283-107A-FCEA203C73CA}"/>
              </a:ext>
            </a:extLst>
          </p:cNvPr>
          <p:cNvSpPr/>
          <p:nvPr/>
        </p:nvSpPr>
        <p:spPr>
          <a:xfrm>
            <a:off x="660402" y="1130644"/>
            <a:ext cx="3917654"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000" b="1" dirty="0">
                <a:solidFill>
                  <a:srgbClr val="3E7AF6"/>
                </a:solidFill>
                <a:cs typeface="+mn-ea"/>
                <a:sym typeface="+mn-lt"/>
              </a:rPr>
              <a:t>软件需求管理工具</a:t>
            </a:r>
            <a:endParaRPr kumimoji="1" lang="en-US" altLang="zh-CN" sz="3000" b="1" dirty="0">
              <a:solidFill>
                <a:srgbClr val="3E7AF6"/>
              </a:solidFill>
              <a:cs typeface="+mn-ea"/>
              <a:sym typeface="+mn-lt"/>
            </a:endParaRPr>
          </a:p>
        </p:txBody>
      </p:sp>
      <p:sp>
        <p:nvSpPr>
          <p:cNvPr id="8" name="椭圆 7">
            <a:extLst>
              <a:ext uri="{FF2B5EF4-FFF2-40B4-BE49-F238E27FC236}">
                <a16:creationId xmlns:a16="http://schemas.microsoft.com/office/drawing/2014/main" id="{4852D299-FA40-C897-57C4-B5F5359A266E}"/>
              </a:ext>
            </a:extLst>
          </p:cNvPr>
          <p:cNvSpPr/>
          <p:nvPr/>
        </p:nvSpPr>
        <p:spPr>
          <a:xfrm>
            <a:off x="6496050" y="1485900"/>
            <a:ext cx="1390650" cy="13906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600C482C-BDE8-6C75-DFCA-DB2F128AA4C2}"/>
              </a:ext>
            </a:extLst>
          </p:cNvPr>
          <p:cNvSpPr/>
          <p:nvPr/>
        </p:nvSpPr>
        <p:spPr>
          <a:xfrm>
            <a:off x="8301037" y="1485900"/>
            <a:ext cx="1390650" cy="1390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椭圆 9">
            <a:extLst>
              <a:ext uri="{FF2B5EF4-FFF2-40B4-BE49-F238E27FC236}">
                <a16:creationId xmlns:a16="http://schemas.microsoft.com/office/drawing/2014/main" id="{182AED8C-5B69-4151-B149-119A10F47988}"/>
              </a:ext>
            </a:extLst>
          </p:cNvPr>
          <p:cNvSpPr/>
          <p:nvPr/>
        </p:nvSpPr>
        <p:spPr>
          <a:xfrm>
            <a:off x="10106025" y="1485900"/>
            <a:ext cx="1390650" cy="1390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id="{CFC9E408-0A18-1AE3-8588-20FB24EC1787}"/>
              </a:ext>
            </a:extLst>
          </p:cNvPr>
          <p:cNvSpPr/>
          <p:nvPr/>
        </p:nvSpPr>
        <p:spPr>
          <a:xfrm>
            <a:off x="660403" y="4351191"/>
            <a:ext cx="180657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spAutoFit/>
          </a:bodyPr>
          <a:lstStyle/>
          <a:p>
            <a:r>
              <a:rPr kumimoji="1" lang="en-US" altLang="zh-CN" sz="2400" b="1" dirty="0" err="1">
                <a:solidFill>
                  <a:schemeClr val="tx1"/>
                </a:solidFill>
                <a:cs typeface="+mn-ea"/>
                <a:sym typeface="+mn-lt"/>
              </a:rPr>
              <a:t>PingCode</a:t>
            </a:r>
            <a:endParaRPr kumimoji="1" lang="en-US" altLang="zh-CN" sz="2400" b="1" dirty="0">
              <a:solidFill>
                <a:schemeClr val="tx1"/>
              </a:solidFill>
              <a:cs typeface="+mn-ea"/>
              <a:sym typeface="+mn-lt"/>
            </a:endParaRPr>
          </a:p>
        </p:txBody>
      </p:sp>
      <p:cxnSp>
        <p:nvCxnSpPr>
          <p:cNvPr id="28" name="直接连接符 27">
            <a:extLst>
              <a:ext uri="{FF2B5EF4-FFF2-40B4-BE49-F238E27FC236}">
                <a16:creationId xmlns:a16="http://schemas.microsoft.com/office/drawing/2014/main" id="{8BDE9D9E-A9FD-5F02-5BEC-7278486A7E6D}"/>
              </a:ext>
            </a:extLst>
          </p:cNvPr>
          <p:cNvCxnSpPr>
            <a:cxnSpLocks/>
          </p:cNvCxnSpPr>
          <p:nvPr/>
        </p:nvCxnSpPr>
        <p:spPr>
          <a:xfrm>
            <a:off x="660403" y="4192028"/>
            <a:ext cx="635000"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3CC1035F-4052-42AD-B7FA-45BD88D9E4F7}"/>
              </a:ext>
            </a:extLst>
          </p:cNvPr>
          <p:cNvSpPr/>
          <p:nvPr/>
        </p:nvSpPr>
        <p:spPr>
          <a:xfrm>
            <a:off x="660402" y="4778366"/>
            <a:ext cx="3113315" cy="1254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nSpc>
                <a:spcPct val="150000"/>
              </a:lnSpc>
            </a:pPr>
            <a:r>
              <a:rPr kumimoji="1" lang="zh-CN" altLang="en-US" sz="1400" dirty="0">
                <a:solidFill>
                  <a:schemeClr val="tx1">
                    <a:lumMod val="75000"/>
                    <a:lumOff val="25000"/>
                  </a:schemeClr>
                </a:solidFill>
                <a:cs typeface="+mn-ea"/>
                <a:sym typeface="+mn-lt"/>
              </a:rPr>
              <a:t>智能化研发管理工具</a:t>
            </a:r>
          </a:p>
          <a:p>
            <a:pPr>
              <a:lnSpc>
                <a:spcPct val="150000"/>
              </a:lnSpc>
            </a:pPr>
            <a:r>
              <a:rPr kumimoji="1" lang="en-US" altLang="zh-CN" sz="1400" dirty="0" err="1">
                <a:solidFill>
                  <a:schemeClr val="tx1">
                    <a:lumMod val="50000"/>
                    <a:lumOff val="50000"/>
                  </a:schemeClr>
                </a:solidFill>
                <a:cs typeface="+mn-ea"/>
                <a:sym typeface="+mn-lt"/>
              </a:rPr>
              <a:t>PingCode</a:t>
            </a:r>
            <a:r>
              <a:rPr kumimoji="1" lang="en-US" altLang="zh-CN" sz="1400" dirty="0">
                <a:solidFill>
                  <a:schemeClr val="tx1">
                    <a:lumMod val="50000"/>
                    <a:lumOff val="50000"/>
                  </a:schemeClr>
                </a:solidFill>
                <a:cs typeface="+mn-ea"/>
                <a:sym typeface="+mn-lt"/>
              </a:rPr>
              <a:t> </a:t>
            </a:r>
            <a:r>
              <a:rPr kumimoji="1" lang="zh-CN" altLang="en-US" sz="1400" dirty="0">
                <a:solidFill>
                  <a:schemeClr val="tx1">
                    <a:lumMod val="50000"/>
                    <a:lumOff val="50000"/>
                  </a:schemeClr>
                </a:solidFill>
                <a:cs typeface="+mn-ea"/>
                <a:sym typeface="+mn-lt"/>
              </a:rPr>
              <a:t>是简单易用的新一代研发管理平台，让研发管理自动化、数据化、智能化，帮助企业提升研发效能</a:t>
            </a:r>
            <a:endParaRPr kumimoji="1" lang="en-US" altLang="zh-CN" sz="1400" dirty="0">
              <a:solidFill>
                <a:schemeClr val="tx1">
                  <a:lumMod val="50000"/>
                  <a:lumOff val="50000"/>
                </a:schemeClr>
              </a:solidFill>
              <a:cs typeface="+mn-ea"/>
              <a:sym typeface="+mn-lt"/>
            </a:endParaRPr>
          </a:p>
        </p:txBody>
      </p:sp>
      <p:sp>
        <p:nvSpPr>
          <p:cNvPr id="24" name="矩形 23">
            <a:extLst>
              <a:ext uri="{FF2B5EF4-FFF2-40B4-BE49-F238E27FC236}">
                <a16:creationId xmlns:a16="http://schemas.microsoft.com/office/drawing/2014/main" id="{1B15D9D2-24F8-EF3B-E879-28FCCA15CCC9}"/>
              </a:ext>
            </a:extLst>
          </p:cNvPr>
          <p:cNvSpPr/>
          <p:nvPr/>
        </p:nvSpPr>
        <p:spPr>
          <a:xfrm>
            <a:off x="4520296" y="4351191"/>
            <a:ext cx="180657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spAutoFit/>
          </a:bodyPr>
          <a:lstStyle/>
          <a:p>
            <a:r>
              <a:rPr kumimoji="1" lang="en-US" altLang="zh-CN" sz="2400" b="1" dirty="0" err="1">
                <a:solidFill>
                  <a:schemeClr val="tx1"/>
                </a:solidFill>
                <a:cs typeface="+mn-ea"/>
                <a:sym typeface="+mn-lt"/>
              </a:rPr>
              <a:t>Worktile</a:t>
            </a:r>
            <a:endParaRPr kumimoji="1" lang="en-US" altLang="zh-CN" sz="2400" b="1" dirty="0">
              <a:solidFill>
                <a:schemeClr val="tx1"/>
              </a:solidFill>
              <a:cs typeface="+mn-ea"/>
              <a:sym typeface="+mn-lt"/>
            </a:endParaRPr>
          </a:p>
        </p:txBody>
      </p:sp>
      <p:cxnSp>
        <p:nvCxnSpPr>
          <p:cNvPr id="25" name="直接连接符 24">
            <a:extLst>
              <a:ext uri="{FF2B5EF4-FFF2-40B4-BE49-F238E27FC236}">
                <a16:creationId xmlns:a16="http://schemas.microsoft.com/office/drawing/2014/main" id="{A1FB91BD-069B-BD39-8BA1-452C3B0BCF71}"/>
              </a:ext>
            </a:extLst>
          </p:cNvPr>
          <p:cNvCxnSpPr>
            <a:cxnSpLocks/>
          </p:cNvCxnSpPr>
          <p:nvPr/>
        </p:nvCxnSpPr>
        <p:spPr>
          <a:xfrm>
            <a:off x="4520296" y="4192028"/>
            <a:ext cx="635000"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4096046D-0E76-D009-D573-6385CF79BCAE}"/>
              </a:ext>
            </a:extLst>
          </p:cNvPr>
          <p:cNvSpPr/>
          <p:nvPr/>
        </p:nvSpPr>
        <p:spPr>
          <a:xfrm>
            <a:off x="4520295" y="4778366"/>
            <a:ext cx="3113315" cy="1254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nSpc>
                <a:spcPct val="150000"/>
              </a:lnSpc>
            </a:pPr>
            <a:r>
              <a:rPr kumimoji="1" lang="en-US" altLang="zh-CN" sz="1400" dirty="0">
                <a:solidFill>
                  <a:schemeClr val="tx1">
                    <a:lumMod val="75000"/>
                    <a:lumOff val="25000"/>
                  </a:schemeClr>
                </a:solidFill>
                <a:cs typeface="+mn-ea"/>
                <a:sym typeface="+mn-lt"/>
              </a:rPr>
              <a:t>70</a:t>
            </a:r>
            <a:r>
              <a:rPr kumimoji="1" lang="zh-CN" altLang="en-US" sz="1400" dirty="0">
                <a:solidFill>
                  <a:schemeClr val="tx1">
                    <a:lumMod val="75000"/>
                    <a:lumOff val="25000"/>
                  </a:schemeClr>
                </a:solidFill>
                <a:cs typeface="+mn-ea"/>
                <a:sym typeface="+mn-lt"/>
              </a:rPr>
              <a:t>万</a:t>
            </a:r>
            <a:r>
              <a:rPr kumimoji="1" lang="en-US" altLang="zh-CN" sz="1400" dirty="0">
                <a:solidFill>
                  <a:schemeClr val="tx1">
                    <a:lumMod val="75000"/>
                    <a:lumOff val="25000"/>
                  </a:schemeClr>
                </a:solidFill>
                <a:cs typeface="+mn-ea"/>
                <a:sym typeface="+mn-lt"/>
              </a:rPr>
              <a:t>+</a:t>
            </a:r>
            <a:r>
              <a:rPr kumimoji="1" lang="zh-CN" altLang="en-US" sz="1400" dirty="0">
                <a:solidFill>
                  <a:schemeClr val="tx1">
                    <a:lumMod val="75000"/>
                    <a:lumOff val="25000"/>
                  </a:schemeClr>
                </a:solidFill>
                <a:cs typeface="+mn-ea"/>
                <a:sym typeface="+mn-lt"/>
              </a:rPr>
              <a:t>团队都在用的项目协作工具</a:t>
            </a:r>
            <a:endParaRPr kumimoji="1" lang="en-US" altLang="zh-CN" sz="1400" dirty="0">
              <a:solidFill>
                <a:schemeClr val="tx1">
                  <a:lumMod val="75000"/>
                  <a:lumOff val="25000"/>
                </a:schemeClr>
              </a:solidFill>
              <a:cs typeface="+mn-ea"/>
              <a:sym typeface="+mn-lt"/>
            </a:endParaRPr>
          </a:p>
          <a:p>
            <a:pPr>
              <a:lnSpc>
                <a:spcPct val="150000"/>
              </a:lnSpc>
            </a:pPr>
            <a:r>
              <a:rPr kumimoji="1" lang="zh-CN" altLang="en-US" sz="1400" dirty="0">
                <a:solidFill>
                  <a:schemeClr val="tx1">
                    <a:lumMod val="50000"/>
                    <a:lumOff val="50000"/>
                  </a:schemeClr>
                </a:solidFill>
                <a:cs typeface="+mn-ea"/>
                <a:sym typeface="+mn-lt"/>
              </a:rPr>
              <a:t>一个工具满足团队所需：任务、项目、文档、</a:t>
            </a:r>
            <a:r>
              <a:rPr kumimoji="1" lang="en-US" altLang="zh-CN" sz="1400" dirty="0">
                <a:solidFill>
                  <a:schemeClr val="tx1">
                    <a:lumMod val="50000"/>
                    <a:lumOff val="50000"/>
                  </a:schemeClr>
                </a:solidFill>
                <a:cs typeface="+mn-ea"/>
                <a:sym typeface="+mn-lt"/>
              </a:rPr>
              <a:t>IM</a:t>
            </a:r>
            <a:r>
              <a:rPr kumimoji="1" lang="zh-CN" altLang="en-US" sz="1400" dirty="0">
                <a:solidFill>
                  <a:schemeClr val="tx1">
                    <a:lumMod val="50000"/>
                    <a:lumOff val="50000"/>
                  </a:schemeClr>
                </a:solidFill>
                <a:cs typeface="+mn-ea"/>
                <a:sym typeface="+mn-lt"/>
              </a:rPr>
              <a:t>、目标、 日历、甘特图、工时、审批以及更多，让工作更简单</a:t>
            </a:r>
            <a:endParaRPr kumimoji="1" lang="en-US" altLang="zh-CN" sz="1400" dirty="0">
              <a:solidFill>
                <a:schemeClr val="tx1">
                  <a:lumMod val="50000"/>
                  <a:lumOff val="50000"/>
                </a:schemeClr>
              </a:solidFill>
              <a:cs typeface="+mn-ea"/>
              <a:sym typeface="+mn-lt"/>
            </a:endParaRPr>
          </a:p>
        </p:txBody>
      </p:sp>
      <p:sp>
        <p:nvSpPr>
          <p:cNvPr id="21" name="矩形 20">
            <a:extLst>
              <a:ext uri="{FF2B5EF4-FFF2-40B4-BE49-F238E27FC236}">
                <a16:creationId xmlns:a16="http://schemas.microsoft.com/office/drawing/2014/main" id="{E180C393-BB33-1899-6154-73500E85EE31}"/>
              </a:ext>
            </a:extLst>
          </p:cNvPr>
          <p:cNvSpPr/>
          <p:nvPr/>
        </p:nvSpPr>
        <p:spPr>
          <a:xfrm>
            <a:off x="8380189" y="4351191"/>
            <a:ext cx="1806575"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spAutoFit/>
          </a:bodyPr>
          <a:lstStyle/>
          <a:p>
            <a:r>
              <a:rPr kumimoji="1" lang="zh-CN" altLang="en-US" sz="2400" b="1" dirty="0">
                <a:solidFill>
                  <a:schemeClr val="tx1"/>
                </a:solidFill>
                <a:cs typeface="+mn-ea"/>
                <a:sym typeface="+mn-lt"/>
              </a:rPr>
              <a:t>禅道</a:t>
            </a:r>
            <a:endParaRPr kumimoji="1" lang="en-US" altLang="zh-CN" sz="2400" b="1" dirty="0">
              <a:solidFill>
                <a:schemeClr val="tx1"/>
              </a:solidFill>
              <a:cs typeface="+mn-ea"/>
              <a:sym typeface="+mn-lt"/>
            </a:endParaRPr>
          </a:p>
        </p:txBody>
      </p:sp>
      <p:cxnSp>
        <p:nvCxnSpPr>
          <p:cNvPr id="22" name="直接连接符 21">
            <a:extLst>
              <a:ext uri="{FF2B5EF4-FFF2-40B4-BE49-F238E27FC236}">
                <a16:creationId xmlns:a16="http://schemas.microsoft.com/office/drawing/2014/main" id="{B58378A8-C517-F336-8D0C-3D45B56F50FA}"/>
              </a:ext>
            </a:extLst>
          </p:cNvPr>
          <p:cNvCxnSpPr>
            <a:cxnSpLocks/>
          </p:cNvCxnSpPr>
          <p:nvPr/>
        </p:nvCxnSpPr>
        <p:spPr>
          <a:xfrm>
            <a:off x="8380189" y="4192028"/>
            <a:ext cx="635000"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B920DAF6-14F0-2ADD-6C40-A9DBCF5ABEC4}"/>
              </a:ext>
            </a:extLst>
          </p:cNvPr>
          <p:cNvSpPr/>
          <p:nvPr/>
        </p:nvSpPr>
        <p:spPr>
          <a:xfrm>
            <a:off x="8380188" y="4778366"/>
            <a:ext cx="3113315" cy="1254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a:lnSpc>
                <a:spcPct val="150000"/>
              </a:lnSpc>
            </a:pPr>
            <a:r>
              <a:rPr kumimoji="1" lang="zh-CN" altLang="en-US" sz="1400" dirty="0">
                <a:solidFill>
                  <a:schemeClr val="tx1">
                    <a:lumMod val="75000"/>
                    <a:lumOff val="25000"/>
                  </a:schemeClr>
                </a:solidFill>
                <a:cs typeface="+mn-ea"/>
                <a:sym typeface="+mn-lt"/>
              </a:rPr>
              <a:t>禅道是专业的研发项目管理软件</a:t>
            </a:r>
          </a:p>
          <a:p>
            <a:pPr>
              <a:lnSpc>
                <a:spcPct val="150000"/>
              </a:lnSpc>
            </a:pPr>
            <a:r>
              <a:rPr kumimoji="1" lang="zh-CN" altLang="en-US" sz="1400" dirty="0">
                <a:solidFill>
                  <a:schemeClr val="tx1">
                    <a:lumMod val="50000"/>
                    <a:lumOff val="50000"/>
                  </a:schemeClr>
                </a:solidFill>
                <a:cs typeface="+mn-ea"/>
                <a:sym typeface="+mn-lt"/>
              </a:rPr>
              <a:t>细分需求、任务、缺陷和用例</a:t>
            </a:r>
          </a:p>
          <a:p>
            <a:pPr>
              <a:lnSpc>
                <a:spcPct val="150000"/>
              </a:lnSpc>
            </a:pPr>
            <a:r>
              <a:rPr kumimoji="1" lang="zh-CN" altLang="en-US" sz="1400" dirty="0">
                <a:solidFill>
                  <a:schemeClr val="tx1">
                    <a:lumMod val="50000"/>
                    <a:lumOff val="50000"/>
                  </a:schemeClr>
                </a:solidFill>
                <a:cs typeface="+mn-ea"/>
                <a:sym typeface="+mn-lt"/>
              </a:rPr>
              <a:t>完整覆盖研发项目核心流程</a:t>
            </a:r>
          </a:p>
          <a:p>
            <a:pPr>
              <a:lnSpc>
                <a:spcPct val="150000"/>
              </a:lnSpc>
            </a:pPr>
            <a:r>
              <a:rPr kumimoji="1" lang="zh-CN" altLang="en-US" sz="1400" dirty="0">
                <a:solidFill>
                  <a:schemeClr val="tx1">
                    <a:lumMod val="50000"/>
                    <a:lumOff val="50000"/>
                  </a:schemeClr>
                </a:solidFill>
                <a:cs typeface="+mn-ea"/>
                <a:sym typeface="+mn-lt"/>
              </a:rPr>
              <a:t>完整软件生命周期管理</a:t>
            </a:r>
            <a:endParaRPr kumimoji="1" lang="en-US" altLang="zh-CN" sz="1400" dirty="0">
              <a:solidFill>
                <a:schemeClr val="tx1">
                  <a:lumMod val="50000"/>
                  <a:lumOff val="50000"/>
                </a:schemeClr>
              </a:solidFill>
              <a:cs typeface="+mn-ea"/>
              <a:sym typeface="+mn-lt"/>
            </a:endParaRPr>
          </a:p>
        </p:txBody>
      </p:sp>
      <p:pic>
        <p:nvPicPr>
          <p:cNvPr id="11" name="图片 10">
            <a:extLst>
              <a:ext uri="{FF2B5EF4-FFF2-40B4-BE49-F238E27FC236}">
                <a16:creationId xmlns:a16="http://schemas.microsoft.com/office/drawing/2014/main" id="{4B2EB809-04E2-DD1C-64B2-3A7F3BF72ED4}"/>
              </a:ext>
            </a:extLst>
          </p:cNvPr>
          <p:cNvPicPr>
            <a:picLocks noChangeAspect="1"/>
          </p:cNvPicPr>
          <p:nvPr/>
        </p:nvPicPr>
        <p:blipFill>
          <a:blip r:embed="rId3"/>
          <a:stretch>
            <a:fillRect/>
          </a:stretch>
        </p:blipFill>
        <p:spPr>
          <a:xfrm>
            <a:off x="10001209" y="1918606"/>
            <a:ext cx="1600282" cy="520727"/>
          </a:xfrm>
          <a:prstGeom prst="rect">
            <a:avLst/>
          </a:prstGeom>
        </p:spPr>
      </p:pic>
      <p:pic>
        <p:nvPicPr>
          <p:cNvPr id="13" name="图片 12">
            <a:extLst>
              <a:ext uri="{FF2B5EF4-FFF2-40B4-BE49-F238E27FC236}">
                <a16:creationId xmlns:a16="http://schemas.microsoft.com/office/drawing/2014/main" id="{2EAAAE84-A9DA-DEB6-3F5A-A01D0EF62DCF}"/>
              </a:ext>
            </a:extLst>
          </p:cNvPr>
          <p:cNvPicPr>
            <a:picLocks noChangeAspect="1"/>
          </p:cNvPicPr>
          <p:nvPr/>
        </p:nvPicPr>
        <p:blipFill>
          <a:blip r:embed="rId4"/>
          <a:stretch>
            <a:fillRect/>
          </a:stretch>
        </p:blipFill>
        <p:spPr>
          <a:xfrm>
            <a:off x="8144561" y="1934499"/>
            <a:ext cx="1701887" cy="520726"/>
          </a:xfrm>
          <a:prstGeom prst="rect">
            <a:avLst/>
          </a:prstGeom>
        </p:spPr>
      </p:pic>
      <p:pic>
        <p:nvPicPr>
          <p:cNvPr id="30" name="图片 29">
            <a:extLst>
              <a:ext uri="{FF2B5EF4-FFF2-40B4-BE49-F238E27FC236}">
                <a16:creationId xmlns:a16="http://schemas.microsoft.com/office/drawing/2014/main" id="{3B884FA9-ED1C-ECAF-1AD7-B88BAA89C773}"/>
              </a:ext>
            </a:extLst>
          </p:cNvPr>
          <p:cNvPicPr>
            <a:picLocks noChangeAspect="1"/>
          </p:cNvPicPr>
          <p:nvPr/>
        </p:nvPicPr>
        <p:blipFill>
          <a:blip r:embed="rId5"/>
          <a:stretch>
            <a:fillRect/>
          </a:stretch>
        </p:blipFill>
        <p:spPr>
          <a:xfrm>
            <a:off x="6222055" y="1934499"/>
            <a:ext cx="1817690" cy="542304"/>
          </a:xfrm>
          <a:prstGeom prst="rect">
            <a:avLst/>
          </a:prstGeom>
        </p:spPr>
      </p:pic>
    </p:spTree>
    <p:custDataLst>
      <p:tags r:id="rId1"/>
    </p:custDataLst>
    <p:extLst>
      <p:ext uri="{BB962C8B-B14F-4D97-AF65-F5344CB8AC3E}">
        <p14:creationId xmlns:p14="http://schemas.microsoft.com/office/powerpoint/2010/main" val="388970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2C4F6-D505-DEFF-EE51-280B9BAFF905}"/>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723A5494-A929-D934-D105-213193E052AD}"/>
              </a:ext>
            </a:extLst>
          </p:cNvPr>
          <p:cNvSpPr>
            <a:spLocks noGrp="1"/>
          </p:cNvSpPr>
          <p:nvPr>
            <p:ph type="sldNum" sz="quarter" idx="12"/>
          </p:nvPr>
        </p:nvSpPr>
        <p:spPr>
          <a:xfrm>
            <a:off x="8857452" y="6062561"/>
            <a:ext cx="2661448" cy="215900"/>
          </a:xfrm>
        </p:spPr>
        <p:txBody>
          <a:bodyPr/>
          <a:lstStyle/>
          <a:p>
            <a:fld id="{7F65B630-C7FF-41C0-9923-C5E5E29EED81}" type="slidenum">
              <a:rPr lang="zh-CN" altLang="en-US" smtClean="0">
                <a:cs typeface="+mn-ea"/>
                <a:sym typeface="+mn-lt"/>
              </a:rPr>
              <a:t>17</a:t>
            </a:fld>
            <a:endParaRPr lang="zh-CN" altLang="en-US">
              <a:cs typeface="+mn-ea"/>
              <a:sym typeface="+mn-lt"/>
            </a:endParaRPr>
          </a:p>
        </p:txBody>
      </p:sp>
      <p:sp>
        <p:nvSpPr>
          <p:cNvPr id="16" name="矩形: 圆角 15">
            <a:extLst>
              <a:ext uri="{FF2B5EF4-FFF2-40B4-BE49-F238E27FC236}">
                <a16:creationId xmlns:a16="http://schemas.microsoft.com/office/drawing/2014/main" id="{6902996A-F9CC-776B-84C3-C09586FE944E}"/>
              </a:ext>
            </a:extLst>
          </p:cNvPr>
          <p:cNvSpPr/>
          <p:nvPr/>
        </p:nvSpPr>
        <p:spPr>
          <a:xfrm>
            <a:off x="808383" y="1755806"/>
            <a:ext cx="10389703" cy="4807576"/>
          </a:xfrm>
          <a:prstGeom prst="roundRect">
            <a:avLst>
              <a:gd name="adj" fmla="val 0"/>
            </a:avLst>
          </a:prstGeom>
          <a:solidFill>
            <a:schemeClr val="tx2">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5" name="箭头: V 形 14">
            <a:extLst>
              <a:ext uri="{FF2B5EF4-FFF2-40B4-BE49-F238E27FC236}">
                <a16:creationId xmlns:a16="http://schemas.microsoft.com/office/drawing/2014/main" id="{FA1DACD0-1E9B-1959-A58B-6AF6242EC0E4}"/>
              </a:ext>
            </a:extLst>
          </p:cNvPr>
          <p:cNvSpPr/>
          <p:nvPr/>
        </p:nvSpPr>
        <p:spPr>
          <a:xfrm>
            <a:off x="6811617" y="1130644"/>
            <a:ext cx="4386469" cy="52321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lt1">
                    <a:lumMod val="100000"/>
                  </a:schemeClr>
                </a:solidFill>
                <a:cs typeface="+mn-ea"/>
                <a:sym typeface="+mn-lt"/>
              </a:rPr>
              <a:t>PingCode</a:t>
            </a:r>
            <a:endParaRPr lang="zh-CN" altLang="en-US" sz="2800" dirty="0">
              <a:solidFill>
                <a:schemeClr val="lt1">
                  <a:lumMod val="100000"/>
                </a:schemeClr>
              </a:solidFill>
              <a:cs typeface="+mn-ea"/>
              <a:sym typeface="+mn-lt"/>
            </a:endParaRPr>
          </a:p>
        </p:txBody>
      </p:sp>
      <p:sp>
        <p:nvSpPr>
          <p:cNvPr id="5" name="文本框 4">
            <a:extLst>
              <a:ext uri="{FF2B5EF4-FFF2-40B4-BE49-F238E27FC236}">
                <a16:creationId xmlns:a16="http://schemas.microsoft.com/office/drawing/2014/main" id="{3A4B93EB-82B5-15D9-3277-45988E2F1948}"/>
              </a:ext>
            </a:extLst>
          </p:cNvPr>
          <p:cNvSpPr txBox="1"/>
          <p:nvPr/>
        </p:nvSpPr>
        <p:spPr>
          <a:xfrm>
            <a:off x="1136374" y="1978081"/>
            <a:ext cx="9733720" cy="3785652"/>
          </a:xfrm>
          <a:prstGeom prst="rect">
            <a:avLst/>
          </a:prstGeom>
          <a:noFill/>
        </p:spPr>
        <p:txBody>
          <a:bodyPr wrap="square" rtlCol="0">
            <a:spAutoFit/>
          </a:bodyPr>
          <a:lstStyle/>
          <a:p>
            <a:pPr algn="l"/>
            <a:r>
              <a:rPr lang="en-US" altLang="zh-CN" sz="2000" b="0" i="0" dirty="0" err="1">
                <a:solidFill>
                  <a:srgbClr val="121212"/>
                </a:solidFill>
                <a:effectLst/>
                <a:latin typeface="+mn-ea"/>
              </a:rPr>
              <a:t>PingCode</a:t>
            </a:r>
            <a:r>
              <a:rPr lang="en-US" altLang="zh-CN" sz="2000" b="0" i="0" dirty="0">
                <a:solidFill>
                  <a:srgbClr val="121212"/>
                </a:solidFill>
                <a:effectLst/>
                <a:latin typeface="+mn-ea"/>
              </a:rPr>
              <a:t> </a:t>
            </a:r>
            <a:r>
              <a:rPr lang="zh-CN" altLang="en-US" sz="2000" b="0" i="0" dirty="0">
                <a:solidFill>
                  <a:srgbClr val="121212"/>
                </a:solidFill>
                <a:effectLst/>
                <a:latin typeface="+mn-ea"/>
              </a:rPr>
              <a:t>具备</a:t>
            </a:r>
            <a:r>
              <a:rPr lang="en-US" altLang="zh-CN" sz="2000" b="0" i="0" dirty="0">
                <a:solidFill>
                  <a:srgbClr val="121212"/>
                </a:solidFill>
                <a:effectLst/>
                <a:latin typeface="+mn-ea"/>
              </a:rPr>
              <a:t>8</a:t>
            </a:r>
            <a:r>
              <a:rPr lang="zh-CN" altLang="en-US" sz="2000" b="0" i="0" dirty="0">
                <a:solidFill>
                  <a:srgbClr val="121212"/>
                </a:solidFill>
                <a:effectLst/>
                <a:latin typeface="+mn-ea"/>
              </a:rPr>
              <a:t>个子产品满足了产品管理、目标管理、项目管理、测试</a:t>
            </a:r>
            <a:r>
              <a:rPr lang="en-US" altLang="zh-CN" sz="2000" b="0" i="0" dirty="0">
                <a:solidFill>
                  <a:srgbClr val="121212"/>
                </a:solidFill>
                <a:effectLst/>
                <a:latin typeface="+mn-ea"/>
              </a:rPr>
              <a:t>/</a:t>
            </a:r>
            <a:r>
              <a:rPr lang="zh-CN" altLang="en-US" sz="2000" b="0" i="0" dirty="0">
                <a:solidFill>
                  <a:srgbClr val="121212"/>
                </a:solidFill>
                <a:effectLst/>
                <a:latin typeface="+mn-ea"/>
              </a:rPr>
              <a:t>缺陷管理、效能度量、文档管理、自动化等方面需求；</a:t>
            </a:r>
            <a:br>
              <a:rPr lang="zh-CN" altLang="en-US" sz="2000" b="0" i="0" dirty="0">
                <a:solidFill>
                  <a:srgbClr val="121212"/>
                </a:solidFill>
                <a:effectLst/>
                <a:latin typeface="+mn-ea"/>
              </a:rPr>
            </a:br>
            <a:endParaRPr lang="zh-CN" altLang="en-US" sz="2000" b="0" i="0" dirty="0">
              <a:solidFill>
                <a:srgbClr val="121212"/>
              </a:solidFill>
              <a:effectLst/>
              <a:latin typeface="+mn-ea"/>
            </a:endParaRPr>
          </a:p>
          <a:p>
            <a:pPr marL="342900" indent="-342900" algn="l">
              <a:buFont typeface="Abadi" panose="020B0604020104020204" pitchFamily="34" charset="0"/>
              <a:buChar char="-"/>
            </a:pPr>
            <a:r>
              <a:rPr lang="zh-CN" altLang="en-US" sz="2000" b="0" i="0" dirty="0">
                <a:solidFill>
                  <a:srgbClr val="121212"/>
                </a:solidFill>
                <a:effectLst/>
                <a:latin typeface="+mn-ea"/>
              </a:rPr>
              <a:t>支持敏捷开发、瀑布开发、看板式项目管理等研发管理模式</a:t>
            </a:r>
          </a:p>
          <a:p>
            <a:pPr marL="342900" indent="-342900" algn="l">
              <a:buFont typeface="Abadi" panose="020B0604020104020204" pitchFamily="34" charset="0"/>
              <a:buChar char="-"/>
            </a:pPr>
            <a:r>
              <a:rPr lang="zh-CN" altLang="en-US" sz="2000" b="0" i="0" dirty="0">
                <a:solidFill>
                  <a:srgbClr val="121212"/>
                </a:solidFill>
                <a:effectLst/>
                <a:latin typeface="+mn-ea"/>
              </a:rPr>
              <a:t>支持工单收集、工单字段自定义、需求评审</a:t>
            </a:r>
          </a:p>
          <a:p>
            <a:pPr marL="342900" indent="-342900" algn="l">
              <a:buFont typeface="Abadi" panose="020B0604020104020204" pitchFamily="34" charset="0"/>
              <a:buChar char="-"/>
            </a:pPr>
            <a:r>
              <a:rPr lang="zh-CN" altLang="en-US" sz="2000" b="0" i="0" dirty="0">
                <a:solidFill>
                  <a:srgbClr val="121212"/>
                </a:solidFill>
                <a:effectLst/>
                <a:latin typeface="+mn-ea"/>
              </a:rPr>
              <a:t>支持通过多维度数据对需求进行优先级决策、产品路线图规划等</a:t>
            </a:r>
          </a:p>
          <a:p>
            <a:pPr marL="342900" indent="-342900" algn="l">
              <a:buFont typeface="Abadi" panose="020B0604020104020204" pitchFamily="34" charset="0"/>
              <a:buChar char="-"/>
            </a:pPr>
            <a:r>
              <a:rPr lang="zh-CN" altLang="en-US" sz="2000" b="0" i="0" dirty="0">
                <a:solidFill>
                  <a:srgbClr val="121212"/>
                </a:solidFill>
                <a:effectLst/>
                <a:latin typeface="+mn-ea"/>
              </a:rPr>
              <a:t>允许它将需求与设计项目、测试计划、测试案例等联系起来</a:t>
            </a:r>
          </a:p>
          <a:p>
            <a:pPr marL="342900" indent="-342900" algn="l">
              <a:buFont typeface="Abadi" panose="020B0604020104020204" pitchFamily="34" charset="0"/>
              <a:buChar char="-"/>
            </a:pPr>
            <a:r>
              <a:rPr lang="zh-CN" altLang="en-US" sz="2000" b="0" i="0" dirty="0">
                <a:solidFill>
                  <a:srgbClr val="121212"/>
                </a:solidFill>
                <a:effectLst/>
                <a:latin typeface="+mn-ea"/>
              </a:rPr>
              <a:t>明确的优先级分类、标签分类、状态情况等，让整个需求规划更有序。</a:t>
            </a:r>
          </a:p>
          <a:p>
            <a:pPr marL="342900" indent="-342900" algn="l">
              <a:buFont typeface="Abadi" panose="020B0604020104020204" pitchFamily="34" charset="0"/>
              <a:buChar char="-"/>
            </a:pPr>
            <a:r>
              <a:rPr lang="zh-CN" altLang="en-US" sz="2000" b="0" i="0" dirty="0">
                <a:solidFill>
                  <a:srgbClr val="121212"/>
                </a:solidFill>
                <a:effectLst/>
                <a:latin typeface="+mn-ea"/>
              </a:rPr>
              <a:t>对应的责任人分布，事情对应到个人。</a:t>
            </a:r>
          </a:p>
          <a:p>
            <a:pPr marL="342900" indent="-342900" algn="l">
              <a:buFont typeface="Abadi" panose="020B0604020104020204" pitchFamily="34" charset="0"/>
              <a:buChar char="-"/>
            </a:pPr>
            <a:r>
              <a:rPr lang="zh-CN" altLang="en-US" sz="2000" b="0" i="0" dirty="0">
                <a:solidFill>
                  <a:srgbClr val="121212"/>
                </a:solidFill>
                <a:effectLst/>
                <a:latin typeface="+mn-ea"/>
              </a:rPr>
              <a:t>详细的需求步骤流程，一眼看清需求所在进度。</a:t>
            </a:r>
          </a:p>
          <a:p>
            <a:pPr marL="342900" indent="-342900" algn="l">
              <a:buFont typeface="Abadi" panose="020B0604020104020204" pitchFamily="34" charset="0"/>
              <a:buChar char="-"/>
            </a:pPr>
            <a:r>
              <a:rPr lang="zh-CN" altLang="en-US" sz="2000" b="0" i="0" dirty="0">
                <a:solidFill>
                  <a:srgbClr val="121212"/>
                </a:solidFill>
                <a:effectLst/>
                <a:latin typeface="+mn-ea"/>
              </a:rPr>
              <a:t>关联代码、</a:t>
            </a:r>
            <a:r>
              <a:rPr lang="en-US" altLang="zh-CN" sz="2000" b="0" i="0" dirty="0">
                <a:solidFill>
                  <a:srgbClr val="121212"/>
                </a:solidFill>
                <a:effectLst/>
                <a:latin typeface="+mn-ea"/>
              </a:rPr>
              <a:t>wiki</a:t>
            </a:r>
            <a:r>
              <a:rPr lang="zh-CN" altLang="en-US" sz="2000" b="0" i="0" dirty="0">
                <a:solidFill>
                  <a:srgbClr val="121212"/>
                </a:solidFill>
                <a:effectLst/>
                <a:latin typeface="+mn-ea"/>
              </a:rPr>
              <a:t>、文档等，合作工作更方便。</a:t>
            </a:r>
          </a:p>
          <a:p>
            <a:pPr marL="342900" indent="-342900" algn="l">
              <a:buFont typeface="Abadi" panose="020B0604020104020204" pitchFamily="34" charset="0"/>
              <a:buChar char="-"/>
            </a:pPr>
            <a:r>
              <a:rPr lang="zh-CN" altLang="en-US" sz="2000" b="0" i="0" dirty="0">
                <a:solidFill>
                  <a:srgbClr val="121212"/>
                </a:solidFill>
                <a:effectLst/>
                <a:latin typeface="+mn-ea"/>
              </a:rPr>
              <a:t>集成</a:t>
            </a:r>
            <a:r>
              <a:rPr lang="en-US" altLang="zh-CN" sz="2000" b="0" i="0" dirty="0">
                <a:solidFill>
                  <a:srgbClr val="121212"/>
                </a:solidFill>
                <a:effectLst/>
                <a:latin typeface="+mn-ea"/>
              </a:rPr>
              <a:t>GitHub</a:t>
            </a:r>
            <a:r>
              <a:rPr lang="zh-CN" altLang="en-US" sz="2000" b="0" i="0" dirty="0">
                <a:solidFill>
                  <a:srgbClr val="121212"/>
                </a:solidFill>
                <a:effectLst/>
                <a:latin typeface="+mn-ea"/>
              </a:rPr>
              <a:t>、</a:t>
            </a:r>
            <a:r>
              <a:rPr lang="en-US" altLang="zh-CN" sz="2000" b="0" i="0" dirty="0">
                <a:solidFill>
                  <a:srgbClr val="121212"/>
                </a:solidFill>
                <a:effectLst/>
                <a:latin typeface="+mn-ea"/>
              </a:rPr>
              <a:t>Gitlab</a:t>
            </a:r>
            <a:r>
              <a:rPr lang="zh-CN" altLang="en-US" sz="2000" b="0" i="0" dirty="0">
                <a:solidFill>
                  <a:srgbClr val="121212"/>
                </a:solidFill>
                <a:effectLst/>
                <a:latin typeface="+mn-ea"/>
              </a:rPr>
              <a:t>、</a:t>
            </a:r>
            <a:r>
              <a:rPr lang="en-US" altLang="zh-CN" sz="2000" b="0" i="0" dirty="0" err="1">
                <a:solidFill>
                  <a:srgbClr val="121212"/>
                </a:solidFill>
                <a:effectLst/>
                <a:latin typeface="+mn-ea"/>
              </a:rPr>
              <a:t>jinkens</a:t>
            </a:r>
            <a:r>
              <a:rPr lang="zh-CN" altLang="en-US" sz="2000" b="0" i="0" dirty="0">
                <a:solidFill>
                  <a:srgbClr val="121212"/>
                </a:solidFill>
                <a:effectLst/>
                <a:latin typeface="+mn-ea"/>
              </a:rPr>
              <a:t>、钉钉、飞书等，信息互通更方便；</a:t>
            </a:r>
          </a:p>
        </p:txBody>
      </p:sp>
      <p:sp>
        <p:nvSpPr>
          <p:cNvPr id="4" name="矩形 3">
            <a:extLst>
              <a:ext uri="{FF2B5EF4-FFF2-40B4-BE49-F238E27FC236}">
                <a16:creationId xmlns:a16="http://schemas.microsoft.com/office/drawing/2014/main" id="{92F9B9C8-C1FE-C5C3-4150-C3098BE46A73}"/>
              </a:ext>
            </a:extLst>
          </p:cNvPr>
          <p:cNvSpPr/>
          <p:nvPr/>
        </p:nvSpPr>
        <p:spPr>
          <a:xfrm>
            <a:off x="660402" y="1130644"/>
            <a:ext cx="3917654"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000" b="1" dirty="0">
                <a:solidFill>
                  <a:srgbClr val="3E7AF6"/>
                </a:solidFill>
                <a:cs typeface="+mn-ea"/>
                <a:sym typeface="+mn-lt"/>
              </a:rPr>
              <a:t>软件需求管理工具</a:t>
            </a:r>
            <a:endParaRPr kumimoji="1" lang="en-US" altLang="zh-CN" sz="3000" b="1" dirty="0">
              <a:solidFill>
                <a:srgbClr val="3E7AF6"/>
              </a:solidFill>
              <a:cs typeface="+mn-ea"/>
              <a:sym typeface="+mn-lt"/>
            </a:endParaRPr>
          </a:p>
        </p:txBody>
      </p:sp>
    </p:spTree>
    <p:custDataLst>
      <p:tags r:id="rId1"/>
    </p:custDataLst>
    <p:extLst>
      <p:ext uri="{BB962C8B-B14F-4D97-AF65-F5344CB8AC3E}">
        <p14:creationId xmlns:p14="http://schemas.microsoft.com/office/powerpoint/2010/main" val="381405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18</a:t>
            </a:fld>
            <a:endParaRPr lang="zh-CN" altLang="en-US">
              <a:cs typeface="+mn-ea"/>
              <a:sym typeface="+mn-lt"/>
            </a:endParaRP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需求管理工具</a:t>
            </a:r>
            <a:r>
              <a:rPr kumimoji="1" lang="en-US" altLang="zh-CN" sz="2800" b="1" dirty="0">
                <a:solidFill>
                  <a:schemeClr val="accent1"/>
                </a:solidFill>
                <a:cs typeface="+mn-ea"/>
                <a:sym typeface="+mn-lt"/>
              </a:rPr>
              <a:t>-</a:t>
            </a:r>
            <a:r>
              <a:rPr kumimoji="1" lang="en-US" altLang="zh-CN" sz="2800" b="1" dirty="0" err="1">
                <a:solidFill>
                  <a:schemeClr val="accent1"/>
                </a:solidFill>
                <a:cs typeface="+mn-ea"/>
                <a:sym typeface="+mn-lt"/>
              </a:rPr>
              <a:t>PingCode</a:t>
            </a:r>
            <a:endParaRPr kumimoji="1" lang="en-US" altLang="zh-CN" sz="2800" b="1" dirty="0">
              <a:solidFill>
                <a:schemeClr val="accent1"/>
              </a:solidFill>
              <a:cs typeface="+mn-ea"/>
              <a:sym typeface="+mn-lt"/>
            </a:endParaRPr>
          </a:p>
        </p:txBody>
      </p:sp>
      <p:pic>
        <p:nvPicPr>
          <p:cNvPr id="7" name="图片 6">
            <a:extLst>
              <a:ext uri="{FF2B5EF4-FFF2-40B4-BE49-F238E27FC236}">
                <a16:creationId xmlns:a16="http://schemas.microsoft.com/office/drawing/2014/main" id="{1CAEA251-79C7-70FA-9AEA-B24031B915ED}"/>
              </a:ext>
            </a:extLst>
          </p:cNvPr>
          <p:cNvPicPr>
            <a:picLocks noChangeAspect="1"/>
          </p:cNvPicPr>
          <p:nvPr/>
        </p:nvPicPr>
        <p:blipFill>
          <a:blip r:embed="rId3"/>
          <a:stretch>
            <a:fillRect/>
          </a:stretch>
        </p:blipFill>
        <p:spPr>
          <a:xfrm>
            <a:off x="1232452" y="1802106"/>
            <a:ext cx="10005391" cy="4744744"/>
          </a:xfrm>
          <a:prstGeom prst="rect">
            <a:avLst/>
          </a:prstGeom>
        </p:spPr>
      </p:pic>
    </p:spTree>
    <p:custDataLst>
      <p:tags r:id="rId1"/>
    </p:custDataLst>
    <p:extLst>
      <p:ext uri="{BB962C8B-B14F-4D97-AF65-F5344CB8AC3E}">
        <p14:creationId xmlns:p14="http://schemas.microsoft.com/office/powerpoint/2010/main" val="365944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2C4F6-D505-DEFF-EE51-280B9BAFF905}"/>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723A5494-A929-D934-D105-213193E052AD}"/>
              </a:ext>
            </a:extLst>
          </p:cNvPr>
          <p:cNvSpPr>
            <a:spLocks noGrp="1"/>
          </p:cNvSpPr>
          <p:nvPr>
            <p:ph type="sldNum" sz="quarter" idx="12"/>
          </p:nvPr>
        </p:nvSpPr>
        <p:spPr>
          <a:xfrm>
            <a:off x="8857452" y="6062561"/>
            <a:ext cx="2661448" cy="215900"/>
          </a:xfrm>
        </p:spPr>
        <p:txBody>
          <a:bodyPr/>
          <a:lstStyle/>
          <a:p>
            <a:fld id="{7F65B630-C7FF-41C0-9923-C5E5E29EED81}" type="slidenum">
              <a:rPr lang="zh-CN" altLang="en-US" smtClean="0">
                <a:cs typeface="+mn-ea"/>
                <a:sym typeface="+mn-lt"/>
              </a:rPr>
              <a:t>19</a:t>
            </a:fld>
            <a:endParaRPr lang="zh-CN" altLang="en-US">
              <a:cs typeface="+mn-ea"/>
              <a:sym typeface="+mn-lt"/>
            </a:endParaRPr>
          </a:p>
        </p:txBody>
      </p:sp>
      <p:sp>
        <p:nvSpPr>
          <p:cNvPr id="16" name="矩形: 圆角 15">
            <a:extLst>
              <a:ext uri="{FF2B5EF4-FFF2-40B4-BE49-F238E27FC236}">
                <a16:creationId xmlns:a16="http://schemas.microsoft.com/office/drawing/2014/main" id="{6902996A-F9CC-776B-84C3-C09586FE944E}"/>
              </a:ext>
            </a:extLst>
          </p:cNvPr>
          <p:cNvSpPr/>
          <p:nvPr/>
        </p:nvSpPr>
        <p:spPr>
          <a:xfrm>
            <a:off x="808383" y="1755806"/>
            <a:ext cx="10389703" cy="4807576"/>
          </a:xfrm>
          <a:prstGeom prst="roundRect">
            <a:avLst>
              <a:gd name="adj" fmla="val 0"/>
            </a:avLst>
          </a:prstGeom>
          <a:solidFill>
            <a:schemeClr val="tx2">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5" name="箭头: V 形 14">
            <a:extLst>
              <a:ext uri="{FF2B5EF4-FFF2-40B4-BE49-F238E27FC236}">
                <a16:creationId xmlns:a16="http://schemas.microsoft.com/office/drawing/2014/main" id="{FA1DACD0-1E9B-1959-A58B-6AF6242EC0E4}"/>
              </a:ext>
            </a:extLst>
          </p:cNvPr>
          <p:cNvSpPr/>
          <p:nvPr/>
        </p:nvSpPr>
        <p:spPr>
          <a:xfrm>
            <a:off x="6811617" y="1130644"/>
            <a:ext cx="4386469" cy="52321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a:solidFill>
                  <a:schemeClr val="lt1">
                    <a:lumMod val="100000"/>
                  </a:schemeClr>
                </a:solidFill>
                <a:cs typeface="+mn-ea"/>
                <a:sym typeface="+mn-lt"/>
              </a:rPr>
              <a:t>Worktile</a:t>
            </a:r>
            <a:endParaRPr lang="zh-CN" altLang="en-US" sz="2800" dirty="0">
              <a:solidFill>
                <a:schemeClr val="lt1">
                  <a:lumMod val="100000"/>
                </a:schemeClr>
              </a:solidFill>
              <a:cs typeface="+mn-ea"/>
              <a:sym typeface="+mn-lt"/>
            </a:endParaRPr>
          </a:p>
        </p:txBody>
      </p:sp>
      <p:sp>
        <p:nvSpPr>
          <p:cNvPr id="5" name="文本框 4">
            <a:extLst>
              <a:ext uri="{FF2B5EF4-FFF2-40B4-BE49-F238E27FC236}">
                <a16:creationId xmlns:a16="http://schemas.microsoft.com/office/drawing/2014/main" id="{3A4B93EB-82B5-15D9-3277-45988E2F1948}"/>
              </a:ext>
            </a:extLst>
          </p:cNvPr>
          <p:cNvSpPr txBox="1"/>
          <p:nvPr/>
        </p:nvSpPr>
        <p:spPr>
          <a:xfrm>
            <a:off x="1136374" y="1978081"/>
            <a:ext cx="9733720" cy="3785652"/>
          </a:xfrm>
          <a:prstGeom prst="rect">
            <a:avLst/>
          </a:prstGeom>
          <a:noFill/>
        </p:spPr>
        <p:txBody>
          <a:bodyPr wrap="square" rtlCol="0">
            <a:spAutoFit/>
          </a:bodyPr>
          <a:lstStyle/>
          <a:p>
            <a:pPr algn="l"/>
            <a:r>
              <a:rPr lang="en-US" altLang="zh-CN" sz="2000" b="0" i="0" dirty="0" err="1">
                <a:solidFill>
                  <a:srgbClr val="121212"/>
                </a:solidFill>
                <a:effectLst/>
                <a:latin typeface="+mn-ea"/>
              </a:rPr>
              <a:t>Worktile</a:t>
            </a:r>
            <a:r>
              <a:rPr lang="en-US" altLang="zh-CN" sz="2000" b="0" i="0" dirty="0">
                <a:solidFill>
                  <a:srgbClr val="121212"/>
                </a:solidFill>
                <a:effectLst/>
                <a:latin typeface="+mn-ea"/>
              </a:rPr>
              <a:t> </a:t>
            </a:r>
            <a:r>
              <a:rPr lang="zh-CN" altLang="en-US" sz="2000" b="0" i="0" dirty="0">
                <a:solidFill>
                  <a:srgbClr val="121212"/>
                </a:solidFill>
                <a:effectLst/>
                <a:latin typeface="+mn-ea"/>
              </a:rPr>
              <a:t>虽然是一个项目管理工具，但却有非常多的中小型团队用其满足了需求管理的需求，比如需求收集、需求关联缺陷、跟踪进度等等。因为它是一个工具集合，所以除了需求管理之外，中小型团队的绝大部分需求都能在这一工具得到满足。这既能为创业型的公司节省一大笔钱，又能满足安全等方面的需求。</a:t>
            </a:r>
          </a:p>
          <a:p>
            <a:pPr algn="l"/>
            <a:endParaRPr lang="en-US" altLang="zh-CN" sz="2000" b="0" i="0" dirty="0">
              <a:solidFill>
                <a:srgbClr val="121212"/>
              </a:solidFill>
              <a:effectLst/>
              <a:latin typeface="+mn-ea"/>
            </a:endParaRPr>
          </a:p>
          <a:p>
            <a:pPr marL="342900" indent="-342900" algn="l">
              <a:buFont typeface="Abadi" panose="020B0604020104020204" pitchFamily="34" charset="0"/>
              <a:buChar char="–"/>
            </a:pPr>
            <a:r>
              <a:rPr lang="zh-CN" altLang="en-US" sz="2000" b="0" i="0" dirty="0">
                <a:solidFill>
                  <a:srgbClr val="121212"/>
                </a:solidFill>
                <a:effectLst/>
                <a:latin typeface="+mn-ea"/>
              </a:rPr>
              <a:t>有标准的需求模板，可显示详细的需求流转过程。</a:t>
            </a:r>
          </a:p>
          <a:p>
            <a:pPr marL="342900" indent="-342900" algn="l">
              <a:buFont typeface="Abadi" panose="020B0604020104020204" pitchFamily="34" charset="0"/>
              <a:buChar char="–"/>
            </a:pPr>
            <a:r>
              <a:rPr lang="zh-CN" altLang="en-US" sz="2000" b="0" i="0" dirty="0">
                <a:solidFill>
                  <a:srgbClr val="121212"/>
                </a:solidFill>
                <a:effectLst/>
                <a:latin typeface="+mn-ea"/>
              </a:rPr>
              <a:t>明确的优先级分类、标签分类、状态情况等，让整个需求规划更有序。</a:t>
            </a:r>
          </a:p>
          <a:p>
            <a:pPr marL="342900" indent="-342900" algn="l">
              <a:buFont typeface="Abadi" panose="020B0604020104020204" pitchFamily="34" charset="0"/>
              <a:buChar char="–"/>
            </a:pPr>
            <a:r>
              <a:rPr lang="zh-CN" altLang="en-US" sz="2000" b="0" i="0" dirty="0">
                <a:solidFill>
                  <a:srgbClr val="121212"/>
                </a:solidFill>
                <a:effectLst/>
                <a:latin typeface="+mn-ea"/>
              </a:rPr>
              <a:t>对应的责任人分布，事情对应到个人。</a:t>
            </a:r>
          </a:p>
          <a:p>
            <a:pPr marL="342900" indent="-342900" algn="l">
              <a:buFont typeface="Abadi" panose="020B0604020104020204" pitchFamily="34" charset="0"/>
              <a:buChar char="–"/>
            </a:pPr>
            <a:r>
              <a:rPr lang="zh-CN" altLang="en-US" sz="2000" b="0" i="0" dirty="0">
                <a:solidFill>
                  <a:srgbClr val="121212"/>
                </a:solidFill>
                <a:effectLst/>
                <a:latin typeface="+mn-ea"/>
              </a:rPr>
              <a:t>详细的需求步骤流程，一眼看清需求所在进度。</a:t>
            </a:r>
          </a:p>
          <a:p>
            <a:pPr marL="342900" indent="-342900" algn="l">
              <a:buFont typeface="Abadi" panose="020B0604020104020204" pitchFamily="34" charset="0"/>
              <a:buChar char="–"/>
            </a:pPr>
            <a:r>
              <a:rPr lang="zh-CN" altLang="en-US" sz="2000" b="0" i="0" dirty="0">
                <a:solidFill>
                  <a:srgbClr val="121212"/>
                </a:solidFill>
                <a:effectLst/>
                <a:latin typeface="+mn-ea"/>
              </a:rPr>
              <a:t>方便的排期工具，有利于团队成员把握进度。</a:t>
            </a:r>
          </a:p>
          <a:p>
            <a:pPr marL="342900" indent="-342900" algn="l">
              <a:buFont typeface="Abadi" panose="020B0604020104020204" pitchFamily="34" charset="0"/>
              <a:buChar char="–"/>
            </a:pPr>
            <a:r>
              <a:rPr lang="zh-CN" altLang="en-US" sz="2000" b="0" i="0" dirty="0">
                <a:solidFill>
                  <a:srgbClr val="121212"/>
                </a:solidFill>
                <a:effectLst/>
                <a:latin typeface="+mn-ea"/>
              </a:rPr>
              <a:t>详细的可跟踪动态列表，对于后续的复盘起到很大作用。</a:t>
            </a:r>
          </a:p>
          <a:p>
            <a:pPr marL="342900" indent="-342900" algn="l">
              <a:buFont typeface="Abadi" panose="020B0604020104020204" pitchFamily="34" charset="0"/>
              <a:buChar char="–"/>
            </a:pPr>
            <a:r>
              <a:rPr lang="zh-CN" altLang="en-US" sz="2000" b="0" i="0" dirty="0">
                <a:solidFill>
                  <a:srgbClr val="121212"/>
                </a:solidFill>
                <a:effectLst/>
                <a:latin typeface="+mn-ea"/>
              </a:rPr>
              <a:t>各类文件的共享，文档、导图、文件等。</a:t>
            </a:r>
          </a:p>
        </p:txBody>
      </p:sp>
      <p:sp>
        <p:nvSpPr>
          <p:cNvPr id="4" name="矩形 3">
            <a:extLst>
              <a:ext uri="{FF2B5EF4-FFF2-40B4-BE49-F238E27FC236}">
                <a16:creationId xmlns:a16="http://schemas.microsoft.com/office/drawing/2014/main" id="{92F9B9C8-C1FE-C5C3-4150-C3098BE46A73}"/>
              </a:ext>
            </a:extLst>
          </p:cNvPr>
          <p:cNvSpPr/>
          <p:nvPr/>
        </p:nvSpPr>
        <p:spPr>
          <a:xfrm>
            <a:off x="660402" y="1130644"/>
            <a:ext cx="3917654"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000" b="1" dirty="0">
                <a:solidFill>
                  <a:srgbClr val="3E7AF6"/>
                </a:solidFill>
                <a:cs typeface="+mn-ea"/>
                <a:sym typeface="+mn-lt"/>
              </a:rPr>
              <a:t>软件需求管理工具</a:t>
            </a:r>
            <a:endParaRPr kumimoji="1" lang="en-US" altLang="zh-CN" sz="3000" b="1" dirty="0">
              <a:solidFill>
                <a:srgbClr val="3E7AF6"/>
              </a:solidFill>
              <a:cs typeface="+mn-ea"/>
              <a:sym typeface="+mn-lt"/>
            </a:endParaRPr>
          </a:p>
        </p:txBody>
      </p:sp>
    </p:spTree>
    <p:custDataLst>
      <p:tags r:id="rId1"/>
    </p:custDataLst>
    <p:extLst>
      <p:ext uri="{BB962C8B-B14F-4D97-AF65-F5344CB8AC3E}">
        <p14:creationId xmlns:p14="http://schemas.microsoft.com/office/powerpoint/2010/main" val="226742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CADF9619-E1EC-1762-5A9E-A3FF598D3F8F}"/>
              </a:ext>
            </a:extLst>
          </p:cNvPr>
          <p:cNvSpPr/>
          <p:nvPr/>
        </p:nvSpPr>
        <p:spPr>
          <a:xfrm>
            <a:off x="660400" y="1638162"/>
            <a:ext cx="272382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91440" tIns="45720" rIns="91440" bIns="45720" rtlCol="0" anchor="t" anchorCtr="0">
            <a:spAutoFit/>
          </a:bodyPr>
          <a:lstStyle/>
          <a:p>
            <a:r>
              <a:rPr kumimoji="1" lang="en-US" altLang="zh-CN" sz="3600" b="1" dirty="0">
                <a:solidFill>
                  <a:schemeClr val="tx2">
                    <a:alpha val="15000"/>
                  </a:schemeClr>
                </a:solidFill>
                <a:cs typeface="+mn-ea"/>
                <a:sym typeface="+mn-lt"/>
              </a:rPr>
              <a:t>CONTENTS</a:t>
            </a:r>
          </a:p>
        </p:txBody>
      </p:sp>
      <p:sp>
        <p:nvSpPr>
          <p:cNvPr id="3" name="灯片编号占位符 2">
            <a:extLst>
              <a:ext uri="{FF2B5EF4-FFF2-40B4-BE49-F238E27FC236}">
                <a16:creationId xmlns:a16="http://schemas.microsoft.com/office/drawing/2014/main" id="{39056CA2-B6B0-1786-90B0-D4A6B3BC89DE}"/>
              </a:ext>
            </a:extLst>
          </p:cNvPr>
          <p:cNvSpPr>
            <a:spLocks noGrp="1"/>
          </p:cNvSpPr>
          <p:nvPr>
            <p:ph type="sldNum" sz="quarter" idx="12"/>
          </p:nvPr>
        </p:nvSpPr>
        <p:spPr/>
        <p:txBody>
          <a:bodyPr/>
          <a:lstStyle/>
          <a:p>
            <a:fld id="{7F65B630-C7FF-41C0-9923-C5E5E29EED81}" type="slidenum">
              <a:rPr lang="zh-CN" altLang="en-US" smtClean="0">
                <a:cs typeface="+mn-ea"/>
                <a:sym typeface="+mn-lt"/>
              </a:rPr>
              <a:t>2</a:t>
            </a:fld>
            <a:endParaRPr lang="zh-CN" altLang="en-US">
              <a:cs typeface="+mn-ea"/>
              <a:sym typeface="+mn-lt"/>
            </a:endParaRPr>
          </a:p>
        </p:txBody>
      </p:sp>
      <p:sp>
        <p:nvSpPr>
          <p:cNvPr id="28" name="矩形 27">
            <a:extLst>
              <a:ext uri="{FF2B5EF4-FFF2-40B4-BE49-F238E27FC236}">
                <a16:creationId xmlns:a16="http://schemas.microsoft.com/office/drawing/2014/main" id="{21205145-8BF7-5327-DF57-6B0CBD5B46BF}"/>
              </a:ext>
            </a:extLst>
          </p:cNvPr>
          <p:cNvSpPr/>
          <p:nvPr/>
        </p:nvSpPr>
        <p:spPr>
          <a:xfrm flipH="1">
            <a:off x="6424440" y="4163536"/>
            <a:ext cx="2149868" cy="990784"/>
          </a:xfrm>
          <a:prstGeom prst="rect">
            <a:avLst/>
          </a:prstGeom>
          <a:ln>
            <a:noFill/>
          </a:ln>
        </p:spPr>
        <p:txBody>
          <a:bodyPr wrap="square" lIns="91440" tIns="45720" rIns="91440" bIns="45720" anchor="t">
            <a:spAutoFit/>
          </a:bodyPr>
          <a:lstStyle/>
          <a:p>
            <a:pPr defTabSz="913765">
              <a:lnSpc>
                <a:spcPct val="150000"/>
              </a:lnSpc>
              <a:buSzPct val="25000"/>
              <a:defRPr/>
            </a:pPr>
            <a:r>
              <a:rPr lang="zh-CN" altLang="en-US" sz="1000" b="0" i="0" dirty="0">
                <a:solidFill>
                  <a:srgbClr val="374151"/>
                </a:solidFill>
                <a:effectLst/>
                <a:latin typeface="Söhne"/>
              </a:rPr>
              <a:t>通过系统地收集、分析、记录、跟踪、评审和变更需求来实现团队充分理解和满足客户的需求和期望的目标</a:t>
            </a:r>
            <a:endParaRPr kumimoji="0" lang="en-US" altLang="zh-CN" sz="1000" b="0" i="0" u="none" strike="noStrike" kern="1200" cap="none" spc="0" normalizeH="0" baseline="0" noProof="0" dirty="0">
              <a:ln>
                <a:noFill/>
              </a:ln>
              <a:effectLst/>
              <a:uLnTx/>
              <a:uFillTx/>
              <a:cs typeface="+mn-ea"/>
              <a:sym typeface="+mn-lt"/>
            </a:endParaRPr>
          </a:p>
        </p:txBody>
      </p:sp>
      <p:sp>
        <p:nvSpPr>
          <p:cNvPr id="29" name="文本框 28">
            <a:extLst>
              <a:ext uri="{FF2B5EF4-FFF2-40B4-BE49-F238E27FC236}">
                <a16:creationId xmlns:a16="http://schemas.microsoft.com/office/drawing/2014/main" id="{4D03127A-0D8E-C596-9332-8FFFCF4E92FF}"/>
              </a:ext>
            </a:extLst>
          </p:cNvPr>
          <p:cNvSpPr txBox="1"/>
          <p:nvPr/>
        </p:nvSpPr>
        <p:spPr>
          <a:xfrm>
            <a:off x="6424440" y="3764159"/>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cs typeface="+mn-ea"/>
                <a:sym typeface="+mn-lt"/>
              </a:rPr>
              <a:t>需求管理</a:t>
            </a:r>
            <a:endParaRPr lang="en-US" altLang="zh-CN" sz="1800" dirty="0">
              <a:solidFill>
                <a:schemeClr val="tx1"/>
              </a:solidFill>
              <a:effectLst/>
              <a:cs typeface="+mn-ea"/>
              <a:sym typeface="+mn-lt"/>
            </a:endParaRPr>
          </a:p>
        </p:txBody>
      </p:sp>
      <p:sp>
        <p:nvSpPr>
          <p:cNvPr id="30" name="文本框 29">
            <a:extLst>
              <a:ext uri="{FF2B5EF4-FFF2-40B4-BE49-F238E27FC236}">
                <a16:creationId xmlns:a16="http://schemas.microsoft.com/office/drawing/2014/main" id="{951B191D-1EE0-F870-B549-05F936438840}"/>
              </a:ext>
            </a:extLst>
          </p:cNvPr>
          <p:cNvSpPr txBox="1"/>
          <p:nvPr/>
        </p:nvSpPr>
        <p:spPr>
          <a:xfrm>
            <a:off x="6424440" y="3026228"/>
            <a:ext cx="2149864" cy="707886"/>
          </a:xfrm>
          <a:prstGeom prst="rect">
            <a:avLst/>
          </a:prstGeom>
          <a:noFill/>
        </p:spPr>
        <p:txBody>
          <a:bodyPr wrap="square" rtlCol="0">
            <a:spAutoFit/>
          </a:bodyPr>
          <a:lstStyle/>
          <a:p>
            <a:r>
              <a:rPr lang="en-US" altLang="zh-CN" sz="4000" b="1" i="1" dirty="0">
                <a:cs typeface="+mn-ea"/>
                <a:sym typeface="+mn-lt"/>
              </a:rPr>
              <a:t>03.</a:t>
            </a:r>
            <a:endParaRPr lang="zh-CN" altLang="en-US" sz="4000" b="1" i="1" dirty="0">
              <a:cs typeface="+mn-ea"/>
              <a:sym typeface="+mn-lt"/>
            </a:endParaRPr>
          </a:p>
        </p:txBody>
      </p:sp>
      <p:sp>
        <p:nvSpPr>
          <p:cNvPr id="27" name="矩形 26">
            <a:extLst>
              <a:ext uri="{FF2B5EF4-FFF2-40B4-BE49-F238E27FC236}">
                <a16:creationId xmlns:a16="http://schemas.microsoft.com/office/drawing/2014/main" id="{19536DFA-47FE-7CD0-FB42-58E1D983525B}"/>
              </a:ext>
            </a:extLst>
          </p:cNvPr>
          <p:cNvSpPr/>
          <p:nvPr/>
        </p:nvSpPr>
        <p:spPr>
          <a:xfrm>
            <a:off x="6424438" y="5592788"/>
            <a:ext cx="2149865" cy="151240"/>
          </a:xfrm>
          <a:prstGeom prst="rect">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sp>
        <p:nvSpPr>
          <p:cNvPr id="23" name="矩形 22">
            <a:extLst>
              <a:ext uri="{FF2B5EF4-FFF2-40B4-BE49-F238E27FC236}">
                <a16:creationId xmlns:a16="http://schemas.microsoft.com/office/drawing/2014/main" id="{BE6BD1C9-1965-D40A-BC59-B561A5281C93}"/>
              </a:ext>
            </a:extLst>
          </p:cNvPr>
          <p:cNvSpPr/>
          <p:nvPr/>
        </p:nvSpPr>
        <p:spPr>
          <a:xfrm flipH="1">
            <a:off x="854567" y="4163536"/>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lang="zh-CN" altLang="en-US" sz="1000" b="0" i="0" dirty="0">
                <a:solidFill>
                  <a:srgbClr val="374151"/>
                </a:solidFill>
                <a:effectLst/>
                <a:latin typeface="Söhne"/>
              </a:rPr>
              <a:t>确保软件系统的需求被充分了解、明确定义、记录并管理</a:t>
            </a:r>
            <a:endParaRPr kumimoji="0" lang="en-US" altLang="zh-CN" sz="1000" b="0" i="0" u="none" strike="noStrike" kern="1200" cap="none" spc="0" normalizeH="0" baseline="0" noProof="0" dirty="0">
              <a:ln>
                <a:noFill/>
              </a:ln>
              <a:effectLst/>
              <a:uLnTx/>
              <a:uFillTx/>
              <a:cs typeface="+mn-ea"/>
              <a:sym typeface="+mn-lt"/>
            </a:endParaRPr>
          </a:p>
        </p:txBody>
      </p:sp>
      <p:sp>
        <p:nvSpPr>
          <p:cNvPr id="24" name="文本框 23">
            <a:extLst>
              <a:ext uri="{FF2B5EF4-FFF2-40B4-BE49-F238E27FC236}">
                <a16:creationId xmlns:a16="http://schemas.microsoft.com/office/drawing/2014/main" id="{C8BD364A-F4A0-B6E9-638E-02413128FD43}"/>
              </a:ext>
            </a:extLst>
          </p:cNvPr>
          <p:cNvSpPr txBox="1"/>
          <p:nvPr/>
        </p:nvSpPr>
        <p:spPr>
          <a:xfrm>
            <a:off x="854567" y="3764159"/>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cs typeface="+mn-ea"/>
                <a:sym typeface="+mn-lt"/>
              </a:rPr>
              <a:t>软件需求工程</a:t>
            </a:r>
            <a:endParaRPr lang="en-US" altLang="zh-CN" sz="1800" dirty="0">
              <a:solidFill>
                <a:schemeClr val="tx1"/>
              </a:solidFill>
              <a:effectLst/>
              <a:cs typeface="+mn-ea"/>
              <a:sym typeface="+mn-lt"/>
            </a:endParaRPr>
          </a:p>
        </p:txBody>
      </p:sp>
      <p:sp>
        <p:nvSpPr>
          <p:cNvPr id="25" name="文本框 24">
            <a:extLst>
              <a:ext uri="{FF2B5EF4-FFF2-40B4-BE49-F238E27FC236}">
                <a16:creationId xmlns:a16="http://schemas.microsoft.com/office/drawing/2014/main" id="{8A0DF91E-00C0-BD3D-228D-F1B29F68D1D6}"/>
              </a:ext>
            </a:extLst>
          </p:cNvPr>
          <p:cNvSpPr txBox="1"/>
          <p:nvPr/>
        </p:nvSpPr>
        <p:spPr>
          <a:xfrm>
            <a:off x="854567" y="3026228"/>
            <a:ext cx="2149864" cy="707886"/>
          </a:xfrm>
          <a:prstGeom prst="rect">
            <a:avLst/>
          </a:prstGeom>
          <a:noFill/>
        </p:spPr>
        <p:txBody>
          <a:bodyPr wrap="square" rtlCol="0">
            <a:spAutoFit/>
          </a:bodyPr>
          <a:lstStyle/>
          <a:p>
            <a:r>
              <a:rPr lang="en-US" altLang="zh-CN" sz="4000" b="1" i="1" dirty="0">
                <a:cs typeface="+mn-ea"/>
                <a:sym typeface="+mn-lt"/>
              </a:rPr>
              <a:t>01.</a:t>
            </a:r>
            <a:endParaRPr lang="zh-CN" altLang="en-US" sz="4000" b="1" i="1" dirty="0">
              <a:cs typeface="+mn-ea"/>
              <a:sym typeface="+mn-lt"/>
            </a:endParaRPr>
          </a:p>
        </p:txBody>
      </p:sp>
      <p:sp>
        <p:nvSpPr>
          <p:cNvPr id="22" name="矩形 21">
            <a:extLst>
              <a:ext uri="{FF2B5EF4-FFF2-40B4-BE49-F238E27FC236}">
                <a16:creationId xmlns:a16="http://schemas.microsoft.com/office/drawing/2014/main" id="{6AA14FDA-065A-7828-D87B-79BFDD61E35C}"/>
              </a:ext>
            </a:extLst>
          </p:cNvPr>
          <p:cNvSpPr/>
          <p:nvPr/>
        </p:nvSpPr>
        <p:spPr>
          <a:xfrm>
            <a:off x="854567" y="5592788"/>
            <a:ext cx="2149865" cy="151240"/>
          </a:xfrm>
          <a:prstGeom prst="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sp>
        <p:nvSpPr>
          <p:cNvPr id="18" name="矩形 17">
            <a:extLst>
              <a:ext uri="{FF2B5EF4-FFF2-40B4-BE49-F238E27FC236}">
                <a16:creationId xmlns:a16="http://schemas.microsoft.com/office/drawing/2014/main" id="{D3697AAF-0B8C-64B4-FEAC-1AD560B3975B}"/>
              </a:ext>
            </a:extLst>
          </p:cNvPr>
          <p:cNvSpPr/>
          <p:nvPr/>
        </p:nvSpPr>
        <p:spPr>
          <a:xfrm flipH="1">
            <a:off x="3639503" y="4163536"/>
            <a:ext cx="2149868" cy="529119"/>
          </a:xfrm>
          <a:prstGeom prst="rect">
            <a:avLst/>
          </a:prstGeom>
          <a:ln>
            <a:noFill/>
          </a:ln>
        </p:spPr>
        <p:txBody>
          <a:bodyPr wrap="square" lIns="91440" tIns="45720" rIns="91440" bIns="45720" anchor="t">
            <a:spAutoFit/>
          </a:bodyPr>
          <a:lstStyle/>
          <a:p>
            <a:pPr defTabSz="913765">
              <a:lnSpc>
                <a:spcPct val="150000"/>
              </a:lnSpc>
              <a:buSzPct val="25000"/>
              <a:defRPr/>
            </a:pPr>
            <a:r>
              <a:rPr lang="zh-CN" altLang="en-US" sz="1000" b="0" i="0" dirty="0">
                <a:solidFill>
                  <a:srgbClr val="374151"/>
                </a:solidFill>
                <a:effectLst/>
                <a:latin typeface="Söhne"/>
              </a:rPr>
              <a:t>确保需求说明准确、完整地表达必要的质量特点</a:t>
            </a:r>
            <a:endParaRPr kumimoji="0" lang="en-US" altLang="zh-CN" sz="1000" b="0" i="0" u="none" strike="noStrike" kern="1200" cap="none" spc="0" normalizeH="0" baseline="0" noProof="0" dirty="0">
              <a:ln>
                <a:noFill/>
              </a:ln>
              <a:effectLst/>
              <a:uLnTx/>
              <a:uFillTx/>
              <a:cs typeface="+mn-ea"/>
              <a:sym typeface="+mn-lt"/>
            </a:endParaRPr>
          </a:p>
        </p:txBody>
      </p:sp>
      <p:sp>
        <p:nvSpPr>
          <p:cNvPr id="19" name="文本框 18">
            <a:extLst>
              <a:ext uri="{FF2B5EF4-FFF2-40B4-BE49-F238E27FC236}">
                <a16:creationId xmlns:a16="http://schemas.microsoft.com/office/drawing/2014/main" id="{684A9342-E7CD-1CDC-B9CA-27C018B91FB8}"/>
              </a:ext>
            </a:extLst>
          </p:cNvPr>
          <p:cNvSpPr txBox="1"/>
          <p:nvPr/>
        </p:nvSpPr>
        <p:spPr>
          <a:xfrm>
            <a:off x="3639503" y="3764159"/>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cs typeface="+mn-ea"/>
                <a:sym typeface="+mn-lt"/>
              </a:rPr>
              <a:t>需求验证</a:t>
            </a:r>
            <a:endParaRPr lang="en-US" altLang="zh-CN" sz="1800" dirty="0">
              <a:solidFill>
                <a:schemeClr val="tx1"/>
              </a:solidFill>
              <a:effectLst/>
              <a:cs typeface="+mn-ea"/>
              <a:sym typeface="+mn-lt"/>
            </a:endParaRPr>
          </a:p>
        </p:txBody>
      </p:sp>
      <p:sp>
        <p:nvSpPr>
          <p:cNvPr id="20" name="文本框 19">
            <a:extLst>
              <a:ext uri="{FF2B5EF4-FFF2-40B4-BE49-F238E27FC236}">
                <a16:creationId xmlns:a16="http://schemas.microsoft.com/office/drawing/2014/main" id="{F99D064D-8731-C470-407A-C6B6F58DFD01}"/>
              </a:ext>
            </a:extLst>
          </p:cNvPr>
          <p:cNvSpPr txBox="1"/>
          <p:nvPr/>
        </p:nvSpPr>
        <p:spPr>
          <a:xfrm>
            <a:off x="3639503" y="3026228"/>
            <a:ext cx="2149864" cy="707886"/>
          </a:xfrm>
          <a:prstGeom prst="rect">
            <a:avLst/>
          </a:prstGeom>
          <a:noFill/>
        </p:spPr>
        <p:txBody>
          <a:bodyPr wrap="square" rtlCol="0">
            <a:spAutoFit/>
          </a:bodyPr>
          <a:lstStyle/>
          <a:p>
            <a:r>
              <a:rPr lang="en-US" altLang="zh-CN" sz="4000" b="1" i="1" dirty="0">
                <a:cs typeface="+mn-ea"/>
                <a:sym typeface="+mn-lt"/>
              </a:rPr>
              <a:t>02.</a:t>
            </a:r>
            <a:endParaRPr lang="zh-CN" altLang="en-US" sz="4000" b="1" i="1" dirty="0">
              <a:cs typeface="+mn-ea"/>
              <a:sym typeface="+mn-lt"/>
            </a:endParaRPr>
          </a:p>
        </p:txBody>
      </p:sp>
      <p:sp>
        <p:nvSpPr>
          <p:cNvPr id="17" name="矩形 16">
            <a:extLst>
              <a:ext uri="{FF2B5EF4-FFF2-40B4-BE49-F238E27FC236}">
                <a16:creationId xmlns:a16="http://schemas.microsoft.com/office/drawing/2014/main" id="{085FC8A0-8447-3057-A2CB-C72DDF456DEE}"/>
              </a:ext>
            </a:extLst>
          </p:cNvPr>
          <p:cNvSpPr/>
          <p:nvPr/>
        </p:nvSpPr>
        <p:spPr>
          <a:xfrm>
            <a:off x="3639502" y="5592788"/>
            <a:ext cx="2149865" cy="151240"/>
          </a:xfrm>
          <a:prstGeom prst="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sp>
        <p:nvSpPr>
          <p:cNvPr id="13" name="矩形 12">
            <a:extLst>
              <a:ext uri="{FF2B5EF4-FFF2-40B4-BE49-F238E27FC236}">
                <a16:creationId xmlns:a16="http://schemas.microsoft.com/office/drawing/2014/main" id="{3F718266-8CA0-40C3-90DD-71025C51B80F}"/>
              </a:ext>
            </a:extLst>
          </p:cNvPr>
          <p:cNvSpPr/>
          <p:nvPr/>
        </p:nvSpPr>
        <p:spPr>
          <a:xfrm flipH="1">
            <a:off x="9209378" y="4163536"/>
            <a:ext cx="2149868" cy="526554"/>
          </a:xfrm>
          <a:prstGeom prst="rect">
            <a:avLst/>
          </a:prstGeom>
          <a:ln>
            <a:noFill/>
          </a:ln>
        </p:spPr>
        <p:txBody>
          <a:bodyPr wrap="square" lIns="91440" tIns="45720" rIns="91440" bIns="45720" anchor="t">
            <a:spAutoFit/>
          </a:bodyPr>
          <a:lstStyle/>
          <a:p>
            <a:pPr defTabSz="913765">
              <a:lnSpc>
                <a:spcPct val="150000"/>
              </a:lnSpc>
              <a:buSzPct val="25000"/>
              <a:defRPr/>
            </a:pPr>
            <a:r>
              <a:rPr kumimoji="0" lang="zh-CN" altLang="en-US" sz="1000" b="0" i="0" u="none" strike="noStrike" kern="1200" cap="none" spc="0" normalizeH="0" baseline="0" noProof="0" dirty="0">
                <a:ln>
                  <a:noFill/>
                </a:ln>
                <a:effectLst/>
                <a:uLnTx/>
                <a:uFillTx/>
                <a:cs typeface="+mn-ea"/>
                <a:sym typeface="+mn-lt"/>
              </a:rPr>
              <a:t>用于支持和优化需求管理过程的软件应用程序</a:t>
            </a:r>
            <a:endParaRPr kumimoji="0" lang="en-US" altLang="zh-CN" sz="1000" b="0" i="0" u="none" strike="noStrike" kern="1200" cap="none" spc="0" normalizeH="0" baseline="0" noProof="0" dirty="0">
              <a:ln>
                <a:noFill/>
              </a:ln>
              <a:effectLst/>
              <a:uLnTx/>
              <a:uFillTx/>
              <a:cs typeface="+mn-ea"/>
              <a:sym typeface="+mn-lt"/>
            </a:endParaRPr>
          </a:p>
        </p:txBody>
      </p:sp>
      <p:sp>
        <p:nvSpPr>
          <p:cNvPr id="14" name="文本框 13">
            <a:extLst>
              <a:ext uri="{FF2B5EF4-FFF2-40B4-BE49-F238E27FC236}">
                <a16:creationId xmlns:a16="http://schemas.microsoft.com/office/drawing/2014/main" id="{AF21F8AD-79DA-A7FC-B050-434BEE5AC523}"/>
              </a:ext>
            </a:extLst>
          </p:cNvPr>
          <p:cNvSpPr txBox="1"/>
          <p:nvPr/>
        </p:nvSpPr>
        <p:spPr>
          <a:xfrm>
            <a:off x="9209378" y="3764159"/>
            <a:ext cx="2149864" cy="369332"/>
          </a:xfrm>
          <a:prstGeom prst="rect">
            <a:avLst/>
          </a:prstGeom>
          <a:noFill/>
        </p:spPr>
        <p:txBody>
          <a:bodyPr wrap="square" rtlCol="0">
            <a:spAutoFit/>
          </a:bodyPr>
          <a:lstStyle>
            <a:defPPr>
              <a:defRPr lang="zh-CN"/>
            </a:defPPr>
            <a:lvl1pPr algn="r">
              <a:defRPr sz="2000" b="1">
                <a:solidFill>
                  <a:schemeClr val="accent5"/>
                </a:solidFill>
                <a:effectLst>
                  <a:outerShdw blurRad="254000" dist="127000" algn="ctr" rotWithShape="0">
                    <a:schemeClr val="accent5">
                      <a:alpha val="40000"/>
                    </a:schemeClr>
                  </a:outerShdw>
                </a:effectLst>
              </a:defRPr>
            </a:lvl1pPr>
          </a:lstStyle>
          <a:p>
            <a:pPr algn="l"/>
            <a:r>
              <a:rPr lang="zh-CN" altLang="en-US" sz="1800" dirty="0">
                <a:solidFill>
                  <a:schemeClr val="tx1"/>
                </a:solidFill>
                <a:effectLst/>
                <a:cs typeface="+mn-ea"/>
                <a:sym typeface="+mn-lt"/>
              </a:rPr>
              <a:t>需求管理工具</a:t>
            </a:r>
            <a:endParaRPr lang="en-US" altLang="zh-CN" sz="1800" dirty="0">
              <a:solidFill>
                <a:schemeClr val="tx1"/>
              </a:solidFill>
              <a:effectLst/>
              <a:cs typeface="+mn-ea"/>
              <a:sym typeface="+mn-lt"/>
            </a:endParaRPr>
          </a:p>
        </p:txBody>
      </p:sp>
      <p:sp>
        <p:nvSpPr>
          <p:cNvPr id="15" name="文本框 14">
            <a:extLst>
              <a:ext uri="{FF2B5EF4-FFF2-40B4-BE49-F238E27FC236}">
                <a16:creationId xmlns:a16="http://schemas.microsoft.com/office/drawing/2014/main" id="{5CB209F5-37BB-57C1-A1C4-9AE4AA99E7CB}"/>
              </a:ext>
            </a:extLst>
          </p:cNvPr>
          <p:cNvSpPr txBox="1"/>
          <p:nvPr/>
        </p:nvSpPr>
        <p:spPr>
          <a:xfrm>
            <a:off x="9209378" y="3026228"/>
            <a:ext cx="2149864" cy="707886"/>
          </a:xfrm>
          <a:prstGeom prst="rect">
            <a:avLst/>
          </a:prstGeom>
          <a:noFill/>
        </p:spPr>
        <p:txBody>
          <a:bodyPr wrap="square" rtlCol="0">
            <a:spAutoFit/>
          </a:bodyPr>
          <a:lstStyle/>
          <a:p>
            <a:r>
              <a:rPr lang="en-US" altLang="zh-CN" sz="4000" b="1" i="1" dirty="0">
                <a:cs typeface="+mn-ea"/>
                <a:sym typeface="+mn-lt"/>
              </a:rPr>
              <a:t>04.</a:t>
            </a:r>
            <a:endParaRPr lang="zh-CN" altLang="en-US" sz="4000" b="1" i="1" dirty="0">
              <a:cs typeface="+mn-ea"/>
              <a:sym typeface="+mn-lt"/>
            </a:endParaRPr>
          </a:p>
        </p:txBody>
      </p:sp>
      <p:sp>
        <p:nvSpPr>
          <p:cNvPr id="12" name="矩形 11">
            <a:extLst>
              <a:ext uri="{FF2B5EF4-FFF2-40B4-BE49-F238E27FC236}">
                <a16:creationId xmlns:a16="http://schemas.microsoft.com/office/drawing/2014/main" id="{6AB0B64C-8D5A-91C2-5325-31A259E3513A}"/>
              </a:ext>
            </a:extLst>
          </p:cNvPr>
          <p:cNvSpPr/>
          <p:nvPr/>
        </p:nvSpPr>
        <p:spPr>
          <a:xfrm>
            <a:off x="9209375" y="5592788"/>
            <a:ext cx="2149865" cy="151240"/>
          </a:xfrm>
          <a:prstGeom prst="rect">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cs typeface="+mn-ea"/>
              <a:sym typeface="+mn-lt"/>
            </a:endParaRPr>
          </a:p>
        </p:txBody>
      </p:sp>
      <p:sp>
        <p:nvSpPr>
          <p:cNvPr id="9" name="文本框 8">
            <a:extLst>
              <a:ext uri="{FF2B5EF4-FFF2-40B4-BE49-F238E27FC236}">
                <a16:creationId xmlns:a16="http://schemas.microsoft.com/office/drawing/2014/main" id="{7DDBA550-ACF5-3A33-7216-155F6536567A}"/>
              </a:ext>
            </a:extLst>
          </p:cNvPr>
          <p:cNvSpPr txBox="1"/>
          <p:nvPr/>
        </p:nvSpPr>
        <p:spPr>
          <a:xfrm>
            <a:off x="660400" y="1150778"/>
            <a:ext cx="4137211" cy="830997"/>
          </a:xfrm>
          <a:prstGeom prst="rect">
            <a:avLst/>
          </a:prstGeom>
          <a:noFill/>
          <a:ln>
            <a:noFill/>
          </a:ln>
        </p:spPr>
        <p:txBody>
          <a:bodyPr wrap="square" lIns="91440" tIns="45720" rIns="91440" bIns="45720" anchor="ctr" anchorCtr="0">
            <a:spAutoFit/>
          </a:bodyPr>
          <a:lstStyle/>
          <a:p>
            <a:pPr>
              <a:buSzPct val="25000"/>
            </a:pPr>
            <a:r>
              <a:rPr lang="zh-CN" altLang="en-US" sz="4800" b="1" i="1" dirty="0">
                <a:solidFill>
                  <a:schemeClr val="accent1"/>
                </a:solidFill>
                <a:cs typeface="+mn-ea"/>
                <a:sym typeface="+mn-lt"/>
              </a:rPr>
              <a:t>目录</a:t>
            </a:r>
            <a:endParaRPr lang="en-US" altLang="zh-CN" sz="4800" b="1" i="1" dirty="0">
              <a:solidFill>
                <a:schemeClr val="accent1"/>
              </a:solidFill>
              <a:cs typeface="+mn-ea"/>
              <a:sym typeface="+mn-lt"/>
            </a:endParaRPr>
          </a:p>
        </p:txBody>
      </p:sp>
    </p:spTree>
    <p:custDataLst>
      <p:tags r:id="rId1"/>
    </p:custDataLst>
    <p:extLst>
      <p:ext uri="{BB962C8B-B14F-4D97-AF65-F5344CB8AC3E}">
        <p14:creationId xmlns:p14="http://schemas.microsoft.com/office/powerpoint/2010/main" val="318647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20</a:t>
            </a:fld>
            <a:endParaRPr lang="zh-CN" altLang="en-US">
              <a:cs typeface="+mn-ea"/>
              <a:sym typeface="+mn-lt"/>
            </a:endParaRP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需求管理工具</a:t>
            </a:r>
            <a:r>
              <a:rPr kumimoji="1" lang="en-US" altLang="zh-CN" sz="2800" b="1" dirty="0">
                <a:solidFill>
                  <a:schemeClr val="accent1"/>
                </a:solidFill>
                <a:cs typeface="+mn-ea"/>
                <a:sym typeface="+mn-lt"/>
              </a:rPr>
              <a:t>-</a:t>
            </a:r>
            <a:r>
              <a:rPr kumimoji="1" lang="en-US" altLang="zh-CN" sz="2800" b="1" dirty="0" err="1">
                <a:solidFill>
                  <a:schemeClr val="accent1"/>
                </a:solidFill>
                <a:cs typeface="+mn-ea"/>
                <a:sym typeface="+mn-lt"/>
              </a:rPr>
              <a:t>Worktile</a:t>
            </a:r>
            <a:endParaRPr kumimoji="1" lang="en-US" altLang="zh-CN" sz="2800" b="1" dirty="0">
              <a:solidFill>
                <a:schemeClr val="accent1"/>
              </a:solidFill>
              <a:cs typeface="+mn-ea"/>
              <a:sym typeface="+mn-lt"/>
            </a:endParaRPr>
          </a:p>
        </p:txBody>
      </p:sp>
      <p:pic>
        <p:nvPicPr>
          <p:cNvPr id="7" name="图片 6">
            <a:extLst>
              <a:ext uri="{FF2B5EF4-FFF2-40B4-BE49-F238E27FC236}">
                <a16:creationId xmlns:a16="http://schemas.microsoft.com/office/drawing/2014/main" id="{0A843812-8F1D-4D10-8AB8-5D80BFC1D776}"/>
              </a:ext>
            </a:extLst>
          </p:cNvPr>
          <p:cNvPicPr>
            <a:picLocks noChangeAspect="1"/>
          </p:cNvPicPr>
          <p:nvPr/>
        </p:nvPicPr>
        <p:blipFill>
          <a:blip r:embed="rId3"/>
          <a:stretch>
            <a:fillRect/>
          </a:stretch>
        </p:blipFill>
        <p:spPr>
          <a:xfrm>
            <a:off x="887895" y="1715238"/>
            <a:ext cx="10416209" cy="4939562"/>
          </a:xfrm>
          <a:prstGeom prst="rect">
            <a:avLst/>
          </a:prstGeom>
        </p:spPr>
      </p:pic>
    </p:spTree>
    <p:custDataLst>
      <p:tags r:id="rId1"/>
    </p:custDataLst>
    <p:extLst>
      <p:ext uri="{BB962C8B-B14F-4D97-AF65-F5344CB8AC3E}">
        <p14:creationId xmlns:p14="http://schemas.microsoft.com/office/powerpoint/2010/main" val="2178096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2C4F6-D505-DEFF-EE51-280B9BAFF905}"/>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723A5494-A929-D934-D105-213193E052AD}"/>
              </a:ext>
            </a:extLst>
          </p:cNvPr>
          <p:cNvSpPr>
            <a:spLocks noGrp="1"/>
          </p:cNvSpPr>
          <p:nvPr>
            <p:ph type="sldNum" sz="quarter" idx="12"/>
          </p:nvPr>
        </p:nvSpPr>
        <p:spPr>
          <a:xfrm>
            <a:off x="8857452" y="6062561"/>
            <a:ext cx="2661448" cy="215900"/>
          </a:xfrm>
        </p:spPr>
        <p:txBody>
          <a:bodyPr/>
          <a:lstStyle/>
          <a:p>
            <a:fld id="{7F65B630-C7FF-41C0-9923-C5E5E29EED81}" type="slidenum">
              <a:rPr lang="zh-CN" altLang="en-US" smtClean="0">
                <a:cs typeface="+mn-ea"/>
                <a:sym typeface="+mn-lt"/>
              </a:rPr>
              <a:t>21</a:t>
            </a:fld>
            <a:endParaRPr lang="zh-CN" altLang="en-US">
              <a:cs typeface="+mn-ea"/>
              <a:sym typeface="+mn-lt"/>
            </a:endParaRPr>
          </a:p>
        </p:txBody>
      </p:sp>
      <p:sp>
        <p:nvSpPr>
          <p:cNvPr id="16" name="矩形: 圆角 15">
            <a:extLst>
              <a:ext uri="{FF2B5EF4-FFF2-40B4-BE49-F238E27FC236}">
                <a16:creationId xmlns:a16="http://schemas.microsoft.com/office/drawing/2014/main" id="{6902996A-F9CC-776B-84C3-C09586FE944E}"/>
              </a:ext>
            </a:extLst>
          </p:cNvPr>
          <p:cNvSpPr/>
          <p:nvPr/>
        </p:nvSpPr>
        <p:spPr>
          <a:xfrm>
            <a:off x="808383" y="1755806"/>
            <a:ext cx="10389703" cy="4807576"/>
          </a:xfrm>
          <a:prstGeom prst="roundRect">
            <a:avLst>
              <a:gd name="adj" fmla="val 0"/>
            </a:avLst>
          </a:prstGeom>
          <a:solidFill>
            <a:schemeClr val="tx2">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5" name="箭头: V 形 14">
            <a:extLst>
              <a:ext uri="{FF2B5EF4-FFF2-40B4-BE49-F238E27FC236}">
                <a16:creationId xmlns:a16="http://schemas.microsoft.com/office/drawing/2014/main" id="{FA1DACD0-1E9B-1959-A58B-6AF6242EC0E4}"/>
              </a:ext>
            </a:extLst>
          </p:cNvPr>
          <p:cNvSpPr/>
          <p:nvPr/>
        </p:nvSpPr>
        <p:spPr>
          <a:xfrm>
            <a:off x="6811617" y="1130644"/>
            <a:ext cx="4386469" cy="52321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lt1">
                    <a:lumMod val="100000"/>
                  </a:schemeClr>
                </a:solidFill>
                <a:cs typeface="+mn-ea"/>
                <a:sym typeface="+mn-lt"/>
              </a:rPr>
              <a:t>禅道</a:t>
            </a:r>
          </a:p>
        </p:txBody>
      </p:sp>
      <p:sp>
        <p:nvSpPr>
          <p:cNvPr id="5" name="文本框 4">
            <a:extLst>
              <a:ext uri="{FF2B5EF4-FFF2-40B4-BE49-F238E27FC236}">
                <a16:creationId xmlns:a16="http://schemas.microsoft.com/office/drawing/2014/main" id="{3A4B93EB-82B5-15D9-3277-45988E2F1948}"/>
              </a:ext>
            </a:extLst>
          </p:cNvPr>
          <p:cNvSpPr txBox="1"/>
          <p:nvPr/>
        </p:nvSpPr>
        <p:spPr>
          <a:xfrm>
            <a:off x="1136374" y="1978081"/>
            <a:ext cx="9733720" cy="4500719"/>
          </a:xfrm>
          <a:prstGeom prst="rect">
            <a:avLst/>
          </a:prstGeom>
          <a:noFill/>
        </p:spPr>
        <p:txBody>
          <a:bodyPr wrap="square" rtlCol="0">
            <a:spAutoFit/>
          </a:bodyPr>
          <a:lstStyle/>
          <a:p>
            <a:r>
              <a:rPr lang="zh-CN" altLang="en-US" sz="2000" b="0" i="0" dirty="0">
                <a:solidFill>
                  <a:srgbClr val="121212"/>
                </a:solidFill>
                <a:effectLst/>
                <a:latin typeface="+mn-ea"/>
              </a:rPr>
              <a:t>有开源免费版本，满足一些企业的二次开发需求，</a:t>
            </a:r>
            <a:r>
              <a:rPr lang="zh-CN" altLang="en-US" sz="2000" b="0" i="0" dirty="0">
                <a:solidFill>
                  <a:srgbClr val="262626"/>
                </a:solidFill>
                <a:effectLst/>
                <a:latin typeface="-apple-system"/>
              </a:rPr>
              <a:t>功能核心解决的是需求价值流中从开发到发布上线这一阶段的问题，并且上手成本较高。</a:t>
            </a:r>
          </a:p>
          <a:p>
            <a:pPr algn="l"/>
            <a:br>
              <a:rPr lang="zh-CN" altLang="en-US" sz="2000" b="0" i="0" dirty="0">
                <a:solidFill>
                  <a:srgbClr val="121212"/>
                </a:solidFill>
                <a:effectLst/>
                <a:latin typeface="+mn-ea"/>
              </a:rPr>
            </a:br>
            <a:endParaRPr lang="zh-CN" altLang="en-US" sz="2000" b="0" i="0" dirty="0">
              <a:solidFill>
                <a:srgbClr val="121212"/>
              </a:solidFill>
              <a:effectLst/>
              <a:latin typeface="+mn-ea"/>
            </a:endParaRP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有标准的需求模板，可显示详细的需求流转过程。</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包含关联项目、模块等。</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对应的责任人分布，任务分配更清晰。</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明确的优先级分类，让整个需求规划更有序。</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详细的需求描述、验收标准等。</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有详细的可跟踪动态列表，需求执行路径一目了然。</a:t>
            </a:r>
          </a:p>
          <a:p>
            <a:pPr marL="342900" indent="-342900" algn="l">
              <a:lnSpc>
                <a:spcPct val="150000"/>
              </a:lnSpc>
              <a:buFont typeface="Abadi" panose="020B0604020104020204" pitchFamily="34" charset="0"/>
              <a:buChar char="–"/>
            </a:pPr>
            <a:r>
              <a:rPr lang="zh-CN" altLang="en-US" sz="2000" b="0" i="0" dirty="0">
                <a:solidFill>
                  <a:srgbClr val="121212"/>
                </a:solidFill>
                <a:effectLst/>
                <a:latin typeface="+mn-ea"/>
              </a:rPr>
              <a:t>可直接共享</a:t>
            </a:r>
            <a:r>
              <a:rPr lang="en-US" altLang="zh-CN" sz="2000" b="0" i="0" dirty="0">
                <a:solidFill>
                  <a:srgbClr val="121212"/>
                </a:solidFill>
                <a:effectLst/>
                <a:latin typeface="+mn-ea"/>
              </a:rPr>
              <a:t>Word</a:t>
            </a:r>
            <a:r>
              <a:rPr lang="zh-CN" altLang="en-US" sz="2000" b="0" i="0" dirty="0">
                <a:solidFill>
                  <a:srgbClr val="121212"/>
                </a:solidFill>
                <a:effectLst/>
                <a:latin typeface="+mn-ea"/>
              </a:rPr>
              <a:t>等类型附件，合作工作更方便。</a:t>
            </a:r>
          </a:p>
        </p:txBody>
      </p:sp>
      <p:sp>
        <p:nvSpPr>
          <p:cNvPr id="4" name="矩形 3">
            <a:extLst>
              <a:ext uri="{FF2B5EF4-FFF2-40B4-BE49-F238E27FC236}">
                <a16:creationId xmlns:a16="http://schemas.microsoft.com/office/drawing/2014/main" id="{92F9B9C8-C1FE-C5C3-4150-C3098BE46A73}"/>
              </a:ext>
            </a:extLst>
          </p:cNvPr>
          <p:cNvSpPr/>
          <p:nvPr/>
        </p:nvSpPr>
        <p:spPr>
          <a:xfrm>
            <a:off x="660402" y="1130644"/>
            <a:ext cx="3917654"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000" b="1" dirty="0">
                <a:solidFill>
                  <a:srgbClr val="3E7AF6"/>
                </a:solidFill>
                <a:cs typeface="+mn-ea"/>
                <a:sym typeface="+mn-lt"/>
              </a:rPr>
              <a:t>软件需求管理工具</a:t>
            </a:r>
            <a:endParaRPr kumimoji="1" lang="en-US" altLang="zh-CN" sz="3000" b="1" dirty="0">
              <a:solidFill>
                <a:srgbClr val="3E7AF6"/>
              </a:solidFill>
              <a:cs typeface="+mn-ea"/>
              <a:sym typeface="+mn-lt"/>
            </a:endParaRPr>
          </a:p>
        </p:txBody>
      </p:sp>
    </p:spTree>
    <p:custDataLst>
      <p:tags r:id="rId1"/>
    </p:custDataLst>
    <p:extLst>
      <p:ext uri="{BB962C8B-B14F-4D97-AF65-F5344CB8AC3E}">
        <p14:creationId xmlns:p14="http://schemas.microsoft.com/office/powerpoint/2010/main" val="1567469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22</a:t>
            </a:fld>
            <a:endParaRPr lang="zh-CN" altLang="en-US">
              <a:cs typeface="+mn-ea"/>
              <a:sym typeface="+mn-lt"/>
            </a:endParaRP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需求管理工具</a:t>
            </a:r>
            <a:r>
              <a:rPr kumimoji="1" lang="en-US" altLang="zh-CN" sz="2800" b="1" dirty="0">
                <a:solidFill>
                  <a:schemeClr val="accent1"/>
                </a:solidFill>
                <a:cs typeface="+mn-ea"/>
                <a:sym typeface="+mn-lt"/>
              </a:rPr>
              <a:t>-</a:t>
            </a:r>
            <a:r>
              <a:rPr kumimoji="1" lang="zh-CN" altLang="en-US" sz="2800" b="1" dirty="0">
                <a:solidFill>
                  <a:schemeClr val="accent1"/>
                </a:solidFill>
                <a:cs typeface="+mn-ea"/>
                <a:sym typeface="+mn-lt"/>
              </a:rPr>
              <a:t>禅道</a:t>
            </a:r>
            <a:endParaRPr kumimoji="1" lang="en-US" altLang="zh-CN" sz="2800" b="1" dirty="0">
              <a:solidFill>
                <a:schemeClr val="accent1"/>
              </a:solidFill>
              <a:cs typeface="+mn-ea"/>
              <a:sym typeface="+mn-lt"/>
            </a:endParaRPr>
          </a:p>
        </p:txBody>
      </p:sp>
      <p:pic>
        <p:nvPicPr>
          <p:cNvPr id="7" name="图片 6">
            <a:extLst>
              <a:ext uri="{FF2B5EF4-FFF2-40B4-BE49-F238E27FC236}">
                <a16:creationId xmlns:a16="http://schemas.microsoft.com/office/drawing/2014/main" id="{6C6F0B1B-B7A4-A03E-498C-43A04D05977E}"/>
              </a:ext>
            </a:extLst>
          </p:cNvPr>
          <p:cNvPicPr>
            <a:picLocks noChangeAspect="1"/>
          </p:cNvPicPr>
          <p:nvPr/>
        </p:nvPicPr>
        <p:blipFill>
          <a:blip r:embed="rId3"/>
          <a:stretch>
            <a:fillRect/>
          </a:stretch>
        </p:blipFill>
        <p:spPr>
          <a:xfrm>
            <a:off x="1083779" y="1799094"/>
            <a:ext cx="10011742" cy="4747756"/>
          </a:xfrm>
          <a:prstGeom prst="rect">
            <a:avLst/>
          </a:prstGeom>
        </p:spPr>
      </p:pic>
    </p:spTree>
    <p:custDataLst>
      <p:tags r:id="rId1"/>
    </p:custDataLst>
    <p:extLst>
      <p:ext uri="{BB962C8B-B14F-4D97-AF65-F5344CB8AC3E}">
        <p14:creationId xmlns:p14="http://schemas.microsoft.com/office/powerpoint/2010/main" val="3774971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16541-77D7-E9A6-3292-CF92BBA1B9B4}"/>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066AACF7-218E-360E-EC3B-CE76614E7083}"/>
              </a:ext>
            </a:extLst>
          </p:cNvPr>
          <p:cNvSpPr>
            <a:spLocks noGrp="1"/>
          </p:cNvSpPr>
          <p:nvPr>
            <p:ph type="sldNum" sz="quarter" idx="12"/>
          </p:nvPr>
        </p:nvSpPr>
        <p:spPr/>
        <p:txBody>
          <a:bodyPr/>
          <a:lstStyle/>
          <a:p>
            <a:fld id="{7F65B630-C7FF-41C0-9923-C5E5E29EED81}" type="slidenum">
              <a:rPr lang="zh-CN" altLang="en-US" smtClean="0">
                <a:cs typeface="+mn-ea"/>
                <a:sym typeface="+mn-lt"/>
              </a:rPr>
              <a:t>23</a:t>
            </a:fld>
            <a:endParaRPr lang="zh-CN" altLang="en-US">
              <a:cs typeface="+mn-ea"/>
              <a:sym typeface="+mn-lt"/>
            </a:endParaRPr>
          </a:p>
        </p:txBody>
      </p:sp>
      <p:sp>
        <p:nvSpPr>
          <p:cNvPr id="7" name="矩形: 圆角 6">
            <a:extLst>
              <a:ext uri="{FF2B5EF4-FFF2-40B4-BE49-F238E27FC236}">
                <a16:creationId xmlns:a16="http://schemas.microsoft.com/office/drawing/2014/main" id="{0816034F-D6F3-4616-0D2B-6D2D421343B0}"/>
              </a:ext>
            </a:extLst>
          </p:cNvPr>
          <p:cNvSpPr/>
          <p:nvPr/>
        </p:nvSpPr>
        <p:spPr>
          <a:xfrm>
            <a:off x="1403257" y="2146836"/>
            <a:ext cx="9384013" cy="3708285"/>
          </a:xfrm>
          <a:prstGeom prst="roundRect">
            <a:avLst>
              <a:gd name="adj" fmla="val 8000"/>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nSpc>
                <a:spcPct val="130000"/>
              </a:lnSpc>
            </a:pPr>
            <a:r>
              <a:rPr kumimoji="1" lang="en-US" altLang="zh-CN" sz="2800" dirty="0">
                <a:solidFill>
                  <a:schemeClr val="tx1"/>
                </a:solidFill>
                <a:latin typeface="+mn-ea"/>
                <a:cs typeface="+mn-ea"/>
                <a:sym typeface="+mn-lt"/>
              </a:rPr>
              <a:t>1</a:t>
            </a:r>
            <a:r>
              <a:rPr kumimoji="1" lang="zh-CN" altLang="en-US" sz="2800" dirty="0">
                <a:solidFill>
                  <a:schemeClr val="tx1"/>
                </a:solidFill>
                <a:latin typeface="+mn-ea"/>
                <a:cs typeface="+mn-ea"/>
                <a:sym typeface="+mn-lt"/>
              </a:rPr>
              <a:t>、软件需求管理中，需求跟踪与需求状态跟踪的区别？</a:t>
            </a:r>
            <a:endParaRPr kumimoji="1" lang="en-US" altLang="zh-CN" sz="2800" dirty="0">
              <a:solidFill>
                <a:schemeClr val="tx1"/>
              </a:solidFill>
              <a:latin typeface="+mn-ea"/>
              <a:cs typeface="+mn-ea"/>
              <a:sym typeface="+mn-lt"/>
            </a:endParaRPr>
          </a:p>
          <a:p>
            <a:pPr>
              <a:lnSpc>
                <a:spcPct val="130000"/>
              </a:lnSpc>
            </a:pPr>
            <a:r>
              <a:rPr kumimoji="1" lang="en-US" altLang="zh-CN" sz="2800" dirty="0">
                <a:solidFill>
                  <a:schemeClr val="tx1"/>
                </a:solidFill>
                <a:latin typeface="+mn-ea"/>
                <a:cs typeface="+mn-ea"/>
                <a:sym typeface="+mn-lt"/>
              </a:rPr>
              <a:t>2</a:t>
            </a:r>
            <a:r>
              <a:rPr kumimoji="1" lang="zh-CN" altLang="en-US" sz="2800" dirty="0">
                <a:solidFill>
                  <a:schemeClr val="tx1"/>
                </a:solidFill>
                <a:latin typeface="+mn-ea"/>
                <a:cs typeface="+mn-ea"/>
                <a:sym typeface="+mn-lt"/>
              </a:rPr>
              <a:t>、梁老师来推荐一个需求管理工具</a:t>
            </a:r>
            <a:endParaRPr kumimoji="1" lang="en-US" altLang="zh-CN" sz="2800" dirty="0">
              <a:solidFill>
                <a:schemeClr val="tx1"/>
              </a:solidFill>
              <a:latin typeface="+mn-ea"/>
              <a:cs typeface="+mn-ea"/>
              <a:sym typeface="+mn-lt"/>
            </a:endParaRPr>
          </a:p>
        </p:txBody>
      </p:sp>
      <p:sp>
        <p:nvSpPr>
          <p:cNvPr id="8" name="矩形: 圆角 7">
            <a:extLst>
              <a:ext uri="{FF2B5EF4-FFF2-40B4-BE49-F238E27FC236}">
                <a16:creationId xmlns:a16="http://schemas.microsoft.com/office/drawing/2014/main" id="{1DFEC295-986D-1CC0-A430-731300F3E291}"/>
              </a:ext>
            </a:extLst>
          </p:cNvPr>
          <p:cNvSpPr/>
          <p:nvPr/>
        </p:nvSpPr>
        <p:spPr>
          <a:xfrm>
            <a:off x="993531" y="1525394"/>
            <a:ext cx="1894812" cy="720000"/>
          </a:xfrm>
          <a:prstGeom prst="roundRect">
            <a:avLst>
              <a:gd name="adj" fmla="val 16000"/>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chorCtr="0">
            <a:noAutofit/>
          </a:bodyPr>
          <a:lstStyle/>
          <a:p>
            <a:pPr algn="ctr"/>
            <a:r>
              <a:rPr kumimoji="1" lang="zh-CN" altLang="en-US" b="1" dirty="0">
                <a:solidFill>
                  <a:srgbClr val="FFFFFF"/>
                </a:solidFill>
                <a:cs typeface="+mn-ea"/>
                <a:sym typeface="+mn-lt"/>
              </a:rPr>
              <a:t>疑问</a:t>
            </a:r>
            <a:endParaRPr kumimoji="1" lang="en-US" altLang="zh-CN" b="1" dirty="0">
              <a:solidFill>
                <a:srgbClr val="FFFFFF"/>
              </a:solidFill>
              <a:cs typeface="+mn-ea"/>
              <a:sym typeface="+mn-lt"/>
            </a:endParaRPr>
          </a:p>
        </p:txBody>
      </p:sp>
    </p:spTree>
    <p:custDataLst>
      <p:tags r:id="rId1"/>
    </p:custDataLst>
    <p:extLst>
      <p:ext uri="{BB962C8B-B14F-4D97-AF65-F5344CB8AC3E}">
        <p14:creationId xmlns:p14="http://schemas.microsoft.com/office/powerpoint/2010/main" val="4001056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680278" y="2324091"/>
            <a:ext cx="5838863" cy="1643062"/>
          </a:xfrm>
        </p:spPr>
        <p:txBody>
          <a:bodyPr>
            <a:noAutofit/>
          </a:bodyPr>
          <a:lstStyle/>
          <a:p>
            <a:r>
              <a:rPr lang="zh-CN" altLang="en-US" sz="5400" dirty="0">
                <a:latin typeface="+mn-lt"/>
                <a:ea typeface="+mn-ea"/>
                <a:cs typeface="+mn-ea"/>
                <a:sym typeface="+mn-lt"/>
              </a:rPr>
              <a:t>谢谢大家</a:t>
            </a:r>
            <a:endParaRPr lang="en-GB" altLang="zh-CN" sz="5400" dirty="0">
              <a:latin typeface="+mn-lt"/>
              <a:ea typeface="+mn-ea"/>
              <a:cs typeface="+mn-ea"/>
              <a:sym typeface="+mn-lt"/>
            </a:endParaRPr>
          </a:p>
        </p:txBody>
      </p:sp>
    </p:spTree>
    <p:custDataLst>
      <p:tags r:id="rId2"/>
    </p:custDataLst>
    <p:extLst>
      <p:ext uri="{BB962C8B-B14F-4D97-AF65-F5344CB8AC3E}">
        <p14:creationId xmlns:p14="http://schemas.microsoft.com/office/powerpoint/2010/main" val="24465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229350" y="3281408"/>
            <a:ext cx="5289550" cy="791387"/>
          </a:xfrm>
        </p:spPr>
        <p:txBody>
          <a:bodyPr>
            <a:noAutofit/>
          </a:bodyPr>
          <a:lstStyle/>
          <a:p>
            <a:r>
              <a:rPr lang="zh-CN" altLang="en-US" sz="5400" dirty="0">
                <a:solidFill>
                  <a:srgbClr val="3E7AF6"/>
                </a:solidFill>
                <a:latin typeface="+mn-lt"/>
                <a:ea typeface="+mn-ea"/>
                <a:cs typeface="+mn-ea"/>
                <a:sym typeface="+mn-lt"/>
              </a:rPr>
              <a:t>软件需求</a:t>
            </a:r>
            <a:r>
              <a:rPr lang="zh-CN" altLang="en-US" sz="5400" dirty="0">
                <a:latin typeface="+mn-lt"/>
                <a:ea typeface="+mn-ea"/>
                <a:cs typeface="+mn-ea"/>
                <a:sym typeface="+mn-lt"/>
              </a:rPr>
              <a:t>工程</a:t>
            </a: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t>3</a:t>
            </a:fld>
            <a:endParaRPr lang="zh-CN" altLang="en-US">
              <a:cs typeface="+mn-ea"/>
              <a:sym typeface="+mn-lt"/>
            </a:endParaRPr>
          </a:p>
        </p:txBody>
      </p:sp>
      <p:sp>
        <p:nvSpPr>
          <p:cNvPr id="3" name="文本框 2">
            <a:extLst>
              <a:ext uri="{FF2B5EF4-FFF2-40B4-BE49-F238E27FC236}">
                <a16:creationId xmlns:a16="http://schemas.microsoft.com/office/drawing/2014/main" id="{35CD236B-DD14-97B4-8B06-AD0412C380F6}"/>
              </a:ext>
            </a:extLst>
          </p:cNvPr>
          <p:cNvSpPr txBox="1">
            <a:spLocks/>
          </p:cNvSpPr>
          <p:nvPr/>
        </p:nvSpPr>
        <p:spPr>
          <a:xfrm>
            <a:off x="10058400" y="2262864"/>
            <a:ext cx="1460500" cy="95105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6000" dirty="0">
                <a:solidFill>
                  <a:srgbClr val="3E7AF6"/>
                </a:solidFill>
                <a:latin typeface="+mn-lt"/>
                <a:ea typeface="+mn-ea"/>
                <a:cs typeface="+mn-ea"/>
                <a:sym typeface="+mn-lt"/>
              </a:rPr>
              <a:t>01.</a:t>
            </a:r>
            <a:endParaRPr lang="en-GB" sz="6000" dirty="0">
              <a:solidFill>
                <a:srgbClr val="3E7AF6"/>
              </a:solidFill>
              <a:latin typeface="+mn-lt"/>
              <a:ea typeface="+mn-ea"/>
              <a:cs typeface="+mn-ea"/>
              <a:sym typeface="+mn-lt"/>
            </a:endParaRPr>
          </a:p>
        </p:txBody>
      </p:sp>
      <p:sp>
        <p:nvSpPr>
          <p:cNvPr id="8" name="文本占位符 4">
            <a:extLst>
              <a:ext uri="{FF2B5EF4-FFF2-40B4-BE49-F238E27FC236}">
                <a16:creationId xmlns:a16="http://schemas.microsoft.com/office/drawing/2014/main" id="{6A86478D-5548-9F5A-0B80-6CCE516C80A8}"/>
              </a:ext>
            </a:extLst>
          </p:cNvPr>
          <p:cNvSpPr>
            <a:spLocks noGrp="1"/>
          </p:cNvSpPr>
          <p:nvPr>
            <p:ph type="body" idx="1"/>
          </p:nvPr>
        </p:nvSpPr>
        <p:spPr>
          <a:xfrm>
            <a:off x="7142922" y="4140282"/>
            <a:ext cx="4375978" cy="883570"/>
          </a:xfrm>
        </p:spPr>
        <p:txBody>
          <a:bodyPr>
            <a:noAutofit/>
          </a:bodyPr>
          <a:lstStyle/>
          <a:p>
            <a:pPr algn="l"/>
            <a:r>
              <a:rPr lang="zh-CN" altLang="en-US" sz="2000" b="0" i="0" dirty="0">
                <a:solidFill>
                  <a:srgbClr val="374151"/>
                </a:solidFill>
                <a:effectLst/>
                <a:latin typeface="Söhne"/>
              </a:rPr>
              <a:t>确保软件系统的需求被充分了解、明确定义、记录并管理</a:t>
            </a:r>
            <a:endParaRPr kumimoji="0" lang="en-US" altLang="zh-CN" sz="2000" b="0" i="0" u="none" strike="noStrike" kern="1200" cap="none" spc="0" normalizeH="0" baseline="0" noProof="0" dirty="0">
              <a:ln>
                <a:noFill/>
              </a:ln>
              <a:effectLst/>
              <a:uLnTx/>
              <a:uFillTx/>
              <a:cs typeface="+mn-ea"/>
              <a:sym typeface="+mn-lt"/>
            </a:endParaRPr>
          </a:p>
          <a:p>
            <a:endParaRPr lang="en-GB" altLang="zh-CN" sz="2000" dirty="0">
              <a:cs typeface="+mn-ea"/>
              <a:sym typeface="+mn-lt"/>
            </a:endParaRPr>
          </a:p>
        </p:txBody>
      </p:sp>
    </p:spTree>
    <p:custDataLst>
      <p:tags r:id="rId2"/>
    </p:custDataLst>
    <p:extLst>
      <p:ext uri="{BB962C8B-B14F-4D97-AF65-F5344CB8AC3E}">
        <p14:creationId xmlns:p14="http://schemas.microsoft.com/office/powerpoint/2010/main" val="3420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软件需求工程</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4</a:t>
            </a:fld>
            <a:endParaRPr lang="zh-CN" altLang="en-US">
              <a:cs typeface="+mn-ea"/>
              <a:sym typeface="+mn-lt"/>
            </a:endParaRPr>
          </a:p>
        </p:txBody>
      </p:sp>
      <p:cxnSp>
        <p:nvCxnSpPr>
          <p:cNvPr id="7" name="直接连接符 6">
            <a:extLst>
              <a:ext uri="{FF2B5EF4-FFF2-40B4-BE49-F238E27FC236}">
                <a16:creationId xmlns:a16="http://schemas.microsoft.com/office/drawing/2014/main" id="{7FFF967E-FA16-ADBB-FFE9-09926B79568B}"/>
              </a:ext>
            </a:extLst>
          </p:cNvPr>
          <p:cNvCxnSpPr/>
          <p:nvPr/>
        </p:nvCxnSpPr>
        <p:spPr>
          <a:xfrm>
            <a:off x="7467600" y="0"/>
            <a:ext cx="0" cy="6858000"/>
          </a:xfrm>
          <a:prstGeom prst="line">
            <a:avLst/>
          </a:prstGeom>
          <a:ln w="9525">
            <a:prstDash val="dash"/>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E4F34CF9-C7F6-7B49-80FB-7982FDC36B7E}"/>
              </a:ext>
            </a:extLst>
          </p:cNvPr>
          <p:cNvSpPr/>
          <p:nvPr/>
        </p:nvSpPr>
        <p:spPr>
          <a:xfrm flipH="1">
            <a:off x="577997" y="1718672"/>
            <a:ext cx="684780" cy="684780"/>
          </a:xfrm>
          <a:prstGeom prst="ellipse">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9" name="椭圆 38">
            <a:extLst>
              <a:ext uri="{FF2B5EF4-FFF2-40B4-BE49-F238E27FC236}">
                <a16:creationId xmlns:a16="http://schemas.microsoft.com/office/drawing/2014/main" id="{992AD737-D28B-275E-CABF-F5378FB7A2E8}"/>
              </a:ext>
            </a:extLst>
          </p:cNvPr>
          <p:cNvSpPr/>
          <p:nvPr/>
        </p:nvSpPr>
        <p:spPr>
          <a:xfrm flipH="1">
            <a:off x="640164" y="1780839"/>
            <a:ext cx="560446" cy="56044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cs typeface="+mn-ea"/>
                <a:sym typeface="+mn-lt"/>
              </a:rPr>
              <a:t>01</a:t>
            </a:r>
            <a:endParaRPr lang="zh-CN" altLang="en-US" sz="1400" b="1" dirty="0">
              <a:cs typeface="+mn-ea"/>
              <a:sym typeface="+mn-lt"/>
            </a:endParaRPr>
          </a:p>
        </p:txBody>
      </p:sp>
      <p:sp>
        <p:nvSpPr>
          <p:cNvPr id="36" name="矩形 35">
            <a:extLst>
              <a:ext uri="{FF2B5EF4-FFF2-40B4-BE49-F238E27FC236}">
                <a16:creationId xmlns:a16="http://schemas.microsoft.com/office/drawing/2014/main" id="{4E95E6AB-FAC7-F4FD-CB87-B4E59080BE0A}"/>
              </a:ext>
            </a:extLst>
          </p:cNvPr>
          <p:cNvSpPr/>
          <p:nvPr/>
        </p:nvSpPr>
        <p:spPr>
          <a:xfrm>
            <a:off x="1459613" y="1580784"/>
            <a:ext cx="146052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cs typeface="+mn-ea"/>
                <a:sym typeface="+mn-lt"/>
              </a:rPr>
              <a:t>需求开发</a:t>
            </a:r>
            <a:endParaRPr kumimoji="1" lang="en-US" altLang="zh-CN" sz="2000" b="1" dirty="0">
              <a:solidFill>
                <a:schemeClr val="tx1"/>
              </a:solidFill>
              <a:cs typeface="+mn-ea"/>
              <a:sym typeface="+mn-lt"/>
            </a:endParaRPr>
          </a:p>
        </p:txBody>
      </p:sp>
      <p:sp>
        <p:nvSpPr>
          <p:cNvPr id="37" name="矩形 36">
            <a:extLst>
              <a:ext uri="{FF2B5EF4-FFF2-40B4-BE49-F238E27FC236}">
                <a16:creationId xmlns:a16="http://schemas.microsoft.com/office/drawing/2014/main" id="{BD1A4361-0664-54F6-C37E-75217744BE98}"/>
              </a:ext>
            </a:extLst>
          </p:cNvPr>
          <p:cNvSpPr/>
          <p:nvPr/>
        </p:nvSpPr>
        <p:spPr>
          <a:xfrm>
            <a:off x="1459613" y="1980491"/>
            <a:ext cx="4281232" cy="1293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100" b="1" kern="100" dirty="0">
                <a:solidFill>
                  <a:schemeClr val="tx1">
                    <a:alpha val="60000"/>
                  </a:schemeClr>
                </a:solidFill>
                <a:effectLst/>
                <a:cs typeface="+mn-ea"/>
                <a:sym typeface="+mn-lt"/>
              </a:rPr>
              <a:t>需求获取</a:t>
            </a:r>
            <a:r>
              <a:rPr lang="zh-CN" altLang="en-US" sz="1100" kern="100" dirty="0">
                <a:solidFill>
                  <a:schemeClr val="tx1">
                    <a:alpha val="60000"/>
                  </a:schemeClr>
                </a:solidFill>
                <a:effectLst/>
                <a:cs typeface="+mn-ea"/>
                <a:sym typeface="+mn-lt"/>
              </a:rPr>
              <a:t>：开发人员聆听客户的需求，观察用户的行为</a:t>
            </a:r>
          </a:p>
          <a:p>
            <a:pPr>
              <a:lnSpc>
                <a:spcPct val="120000"/>
              </a:lnSpc>
            </a:pPr>
            <a:r>
              <a:rPr lang="zh-CN" altLang="en-US" sz="1100" b="1" kern="100" dirty="0">
                <a:solidFill>
                  <a:schemeClr val="tx1">
                    <a:alpha val="60000"/>
                  </a:schemeClr>
                </a:solidFill>
                <a:effectLst/>
                <a:cs typeface="+mn-ea"/>
                <a:sym typeface="+mn-lt"/>
              </a:rPr>
              <a:t>需求分析</a:t>
            </a:r>
            <a:r>
              <a:rPr lang="zh-CN" altLang="en-US" sz="1100" kern="100" dirty="0">
                <a:solidFill>
                  <a:schemeClr val="tx1">
                    <a:alpha val="60000"/>
                  </a:schemeClr>
                </a:solidFill>
                <a:effectLst/>
                <a:cs typeface="+mn-ea"/>
                <a:sym typeface="+mn-lt"/>
              </a:rPr>
              <a:t>：分析和整理所收集的用户需求；</a:t>
            </a:r>
          </a:p>
          <a:p>
            <a:pPr>
              <a:lnSpc>
                <a:spcPct val="120000"/>
              </a:lnSpc>
            </a:pPr>
            <a:r>
              <a:rPr lang="zh-CN" altLang="en-US" sz="1100" b="1" kern="100" dirty="0">
                <a:solidFill>
                  <a:schemeClr val="tx1">
                    <a:alpha val="60000"/>
                  </a:schemeClr>
                </a:solidFill>
                <a:effectLst/>
                <a:cs typeface="+mn-ea"/>
                <a:sym typeface="+mn-lt"/>
              </a:rPr>
              <a:t>需求规格说明</a:t>
            </a:r>
            <a:r>
              <a:rPr lang="zh-CN" altLang="en-US" sz="1100" kern="100" dirty="0">
                <a:solidFill>
                  <a:schemeClr val="tx1">
                    <a:alpha val="60000"/>
                  </a:schemeClr>
                </a:solidFill>
                <a:effectLst/>
                <a:cs typeface="+mn-ea"/>
                <a:sym typeface="+mn-lt"/>
              </a:rPr>
              <a:t>：以文档形式，精确地阐述一个软件系统必须提供的功能和性能以及它所要考虑的限制条件</a:t>
            </a:r>
          </a:p>
          <a:p>
            <a:pPr>
              <a:lnSpc>
                <a:spcPct val="120000"/>
              </a:lnSpc>
            </a:pPr>
            <a:r>
              <a:rPr lang="zh-CN" altLang="en-US" sz="1100" b="1" kern="100" dirty="0">
                <a:solidFill>
                  <a:schemeClr val="tx1">
                    <a:alpha val="60000"/>
                  </a:schemeClr>
                </a:solidFill>
                <a:effectLst/>
                <a:cs typeface="+mn-ea"/>
                <a:sym typeface="+mn-lt"/>
              </a:rPr>
              <a:t>需求验证</a:t>
            </a:r>
            <a:r>
              <a:rPr lang="zh-CN" altLang="en-US" sz="1100" kern="100" dirty="0">
                <a:solidFill>
                  <a:schemeClr val="tx1">
                    <a:alpha val="60000"/>
                  </a:schemeClr>
                </a:solidFill>
                <a:effectLst/>
                <a:cs typeface="+mn-ea"/>
                <a:sym typeface="+mn-lt"/>
              </a:rPr>
              <a:t>：使用评审和商议等有效手段对其进行验证，最终形成一个需求基线</a:t>
            </a:r>
          </a:p>
        </p:txBody>
      </p:sp>
      <p:grpSp>
        <p:nvGrpSpPr>
          <p:cNvPr id="28" name="组合 27">
            <a:extLst>
              <a:ext uri="{FF2B5EF4-FFF2-40B4-BE49-F238E27FC236}">
                <a16:creationId xmlns:a16="http://schemas.microsoft.com/office/drawing/2014/main" id="{637BE35B-D95A-6C01-C045-C6A9FAEFE2C1}"/>
              </a:ext>
            </a:extLst>
          </p:cNvPr>
          <p:cNvGrpSpPr/>
          <p:nvPr/>
        </p:nvGrpSpPr>
        <p:grpSpPr>
          <a:xfrm>
            <a:off x="575470" y="3796792"/>
            <a:ext cx="684780" cy="684780"/>
            <a:chOff x="674120" y="2455979"/>
            <a:chExt cx="1345179" cy="1345179"/>
          </a:xfrm>
        </p:grpSpPr>
        <p:sp>
          <p:nvSpPr>
            <p:cNvPr id="32" name="椭圆 31">
              <a:extLst>
                <a:ext uri="{FF2B5EF4-FFF2-40B4-BE49-F238E27FC236}">
                  <a16:creationId xmlns:a16="http://schemas.microsoft.com/office/drawing/2014/main" id="{767A595C-58EE-E6A6-F159-33ECD98662D8}"/>
                </a:ext>
              </a:extLst>
            </p:cNvPr>
            <p:cNvSpPr/>
            <p:nvPr/>
          </p:nvSpPr>
          <p:spPr>
            <a:xfrm flipH="1">
              <a:off x="674120" y="2455979"/>
              <a:ext cx="1345179" cy="1345179"/>
            </a:xfrm>
            <a:prstGeom prst="ellipse">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a:extLst>
                <a:ext uri="{FF2B5EF4-FFF2-40B4-BE49-F238E27FC236}">
                  <a16:creationId xmlns:a16="http://schemas.microsoft.com/office/drawing/2014/main" id="{3222CE36-48F8-F2C9-81BD-B946AAD97D5C}"/>
                </a:ext>
              </a:extLst>
            </p:cNvPr>
            <p:cNvSpPr/>
            <p:nvPr/>
          </p:nvSpPr>
          <p:spPr>
            <a:xfrm flipH="1">
              <a:off x="796240" y="2578100"/>
              <a:ext cx="1100938" cy="1100938"/>
            </a:xfrm>
            <a:prstGeom prst="ellips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cs typeface="+mn-ea"/>
                  <a:sym typeface="+mn-lt"/>
                </a:rPr>
                <a:t>02</a:t>
              </a:r>
              <a:endParaRPr lang="zh-CN" altLang="en-US" sz="1400" b="1" dirty="0">
                <a:cs typeface="+mn-ea"/>
                <a:sym typeface="+mn-lt"/>
              </a:endParaRPr>
            </a:p>
          </p:txBody>
        </p:sp>
      </p:grpSp>
      <p:sp>
        <p:nvSpPr>
          <p:cNvPr id="30" name="矩形 29">
            <a:extLst>
              <a:ext uri="{FF2B5EF4-FFF2-40B4-BE49-F238E27FC236}">
                <a16:creationId xmlns:a16="http://schemas.microsoft.com/office/drawing/2014/main" id="{DE571D89-9E20-4679-967B-0CF8119CC55C}"/>
              </a:ext>
            </a:extLst>
          </p:cNvPr>
          <p:cNvSpPr/>
          <p:nvPr/>
        </p:nvSpPr>
        <p:spPr>
          <a:xfrm>
            <a:off x="1368185" y="3734625"/>
            <a:ext cx="1460529"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cs typeface="+mn-ea"/>
                <a:sym typeface="+mn-lt"/>
              </a:rPr>
              <a:t>需求管理</a:t>
            </a:r>
            <a:endParaRPr kumimoji="1" lang="en-US" altLang="zh-CN" sz="2000" b="1" dirty="0">
              <a:solidFill>
                <a:schemeClr val="tx1"/>
              </a:solidFill>
              <a:cs typeface="+mn-ea"/>
              <a:sym typeface="+mn-lt"/>
            </a:endParaRPr>
          </a:p>
        </p:txBody>
      </p:sp>
      <p:sp>
        <p:nvSpPr>
          <p:cNvPr id="31" name="矩形 30">
            <a:extLst>
              <a:ext uri="{FF2B5EF4-FFF2-40B4-BE49-F238E27FC236}">
                <a16:creationId xmlns:a16="http://schemas.microsoft.com/office/drawing/2014/main" id="{8A319D73-EE30-FCDC-C081-55931E68D16A}"/>
              </a:ext>
            </a:extLst>
          </p:cNvPr>
          <p:cNvSpPr/>
          <p:nvPr/>
        </p:nvSpPr>
        <p:spPr>
          <a:xfrm>
            <a:off x="1368185" y="4134332"/>
            <a:ext cx="4281232" cy="277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100" kern="100" dirty="0">
                <a:solidFill>
                  <a:schemeClr val="tx1">
                    <a:alpha val="60000"/>
                  </a:schemeClr>
                </a:solidFill>
                <a:effectLst/>
                <a:cs typeface="+mn-ea"/>
                <a:sym typeface="+mn-lt"/>
              </a:rPr>
              <a:t>在软件开发过程中有效地管理和控制需求变更</a:t>
            </a:r>
            <a:endParaRPr lang="en-US" altLang="zh-CN" sz="1100" kern="100" dirty="0">
              <a:solidFill>
                <a:schemeClr val="tx1">
                  <a:alpha val="60000"/>
                </a:schemeClr>
              </a:solidFill>
              <a:effectLst/>
              <a:cs typeface="+mn-ea"/>
              <a:sym typeface="+mn-lt"/>
            </a:endParaRPr>
          </a:p>
        </p:txBody>
      </p:sp>
      <p:grpSp>
        <p:nvGrpSpPr>
          <p:cNvPr id="10" name="组合 9">
            <a:extLst>
              <a:ext uri="{FF2B5EF4-FFF2-40B4-BE49-F238E27FC236}">
                <a16:creationId xmlns:a16="http://schemas.microsoft.com/office/drawing/2014/main" id="{24BAE8C1-D8DF-59A7-11A3-051D69EE9355}"/>
              </a:ext>
            </a:extLst>
          </p:cNvPr>
          <p:cNvGrpSpPr/>
          <p:nvPr/>
        </p:nvGrpSpPr>
        <p:grpSpPr>
          <a:xfrm>
            <a:off x="7404100" y="1757189"/>
            <a:ext cx="3610153" cy="616544"/>
            <a:chOff x="7404100" y="2323249"/>
            <a:chExt cx="3610153" cy="616544"/>
          </a:xfrm>
        </p:grpSpPr>
        <p:grpSp>
          <p:nvGrpSpPr>
            <p:cNvPr id="23" name="组合 22">
              <a:extLst>
                <a:ext uri="{FF2B5EF4-FFF2-40B4-BE49-F238E27FC236}">
                  <a16:creationId xmlns:a16="http://schemas.microsoft.com/office/drawing/2014/main" id="{667370A6-3A3B-93D1-E0A5-6A95EAB66264}"/>
                </a:ext>
              </a:extLst>
            </p:cNvPr>
            <p:cNvGrpSpPr/>
            <p:nvPr/>
          </p:nvGrpSpPr>
          <p:grpSpPr>
            <a:xfrm>
              <a:off x="7404100" y="2323249"/>
              <a:ext cx="3610153" cy="616544"/>
              <a:chOff x="7404100" y="1724580"/>
              <a:chExt cx="3610153" cy="616544"/>
            </a:xfrm>
          </p:grpSpPr>
          <p:sp>
            <p:nvSpPr>
              <p:cNvPr id="25" name="矩形: 圆角 24">
                <a:extLst>
                  <a:ext uri="{FF2B5EF4-FFF2-40B4-BE49-F238E27FC236}">
                    <a16:creationId xmlns:a16="http://schemas.microsoft.com/office/drawing/2014/main" id="{691EFEAE-F026-B11E-6D53-FE56CE1DE3AD}"/>
                  </a:ext>
                </a:extLst>
              </p:cNvPr>
              <p:cNvSpPr/>
              <p:nvPr/>
            </p:nvSpPr>
            <p:spPr>
              <a:xfrm>
                <a:off x="7946571" y="1724580"/>
                <a:ext cx="3067682" cy="6165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等腰三角形 25">
                <a:extLst>
                  <a:ext uri="{FF2B5EF4-FFF2-40B4-BE49-F238E27FC236}">
                    <a16:creationId xmlns:a16="http://schemas.microsoft.com/office/drawing/2014/main" id="{9C0E7031-E5E4-3103-6CA3-AEB7CE87B390}"/>
                  </a:ext>
                </a:extLst>
              </p:cNvPr>
              <p:cNvSpPr/>
              <p:nvPr/>
            </p:nvSpPr>
            <p:spPr>
              <a:xfrm rot="16200000">
                <a:off x="7793058" y="1951970"/>
                <a:ext cx="187646" cy="16176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7" name="椭圆 26">
                <a:extLst>
                  <a:ext uri="{FF2B5EF4-FFF2-40B4-BE49-F238E27FC236}">
                    <a16:creationId xmlns:a16="http://schemas.microsoft.com/office/drawing/2014/main" id="{E6B04E4A-9105-89E4-1BC0-177D6710748F}"/>
                  </a:ext>
                </a:extLst>
              </p:cNvPr>
              <p:cNvSpPr/>
              <p:nvPr/>
            </p:nvSpPr>
            <p:spPr>
              <a:xfrm>
                <a:off x="7404100" y="1951970"/>
                <a:ext cx="161764" cy="1617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24" name="文本框 23">
              <a:extLst>
                <a:ext uri="{FF2B5EF4-FFF2-40B4-BE49-F238E27FC236}">
                  <a16:creationId xmlns:a16="http://schemas.microsoft.com/office/drawing/2014/main" id="{F1FD5F8C-C009-88F9-18DF-2305E2031169}"/>
                </a:ext>
              </a:extLst>
            </p:cNvPr>
            <p:cNvSpPr txBox="1"/>
            <p:nvPr/>
          </p:nvSpPr>
          <p:spPr>
            <a:xfrm>
              <a:off x="8207898" y="2477633"/>
              <a:ext cx="2254865" cy="338554"/>
            </a:xfrm>
            <a:prstGeom prst="rect">
              <a:avLst/>
            </a:prstGeom>
            <a:noFill/>
          </p:spPr>
          <p:txBody>
            <a:bodyPr wrap="square">
              <a:spAutoFit/>
            </a:bodyPr>
            <a:lstStyle/>
            <a:p>
              <a:pPr>
                <a:buSzPct val="25000"/>
              </a:pPr>
              <a:r>
                <a:rPr lang="zh-CN" altLang="en-US" sz="1600" b="1" dirty="0">
                  <a:solidFill>
                    <a:schemeClr val="bg1"/>
                  </a:solidFill>
                  <a:cs typeface="+mn-ea"/>
                  <a:sym typeface="+mn-lt"/>
                </a:rPr>
                <a:t>需求开发</a:t>
              </a:r>
              <a:endParaRPr lang="en-US" altLang="zh-CN" sz="1600" b="1" dirty="0">
                <a:solidFill>
                  <a:schemeClr val="bg1"/>
                </a:solidFill>
                <a:cs typeface="+mn-ea"/>
                <a:sym typeface="+mn-lt"/>
              </a:endParaRPr>
            </a:p>
          </p:txBody>
        </p:sp>
      </p:grpSp>
      <p:grpSp>
        <p:nvGrpSpPr>
          <p:cNvPr id="11" name="组合 10">
            <a:extLst>
              <a:ext uri="{FF2B5EF4-FFF2-40B4-BE49-F238E27FC236}">
                <a16:creationId xmlns:a16="http://schemas.microsoft.com/office/drawing/2014/main" id="{86AB9C6E-BB96-821D-2456-C2D8587973B3}"/>
              </a:ext>
            </a:extLst>
          </p:cNvPr>
          <p:cNvGrpSpPr/>
          <p:nvPr/>
        </p:nvGrpSpPr>
        <p:grpSpPr>
          <a:xfrm>
            <a:off x="7396347" y="5275737"/>
            <a:ext cx="3610153" cy="616544"/>
            <a:chOff x="7404100" y="4977671"/>
            <a:chExt cx="3610153" cy="616544"/>
          </a:xfrm>
        </p:grpSpPr>
        <p:grpSp>
          <p:nvGrpSpPr>
            <p:cNvPr id="18" name="组合 17">
              <a:extLst>
                <a:ext uri="{FF2B5EF4-FFF2-40B4-BE49-F238E27FC236}">
                  <a16:creationId xmlns:a16="http://schemas.microsoft.com/office/drawing/2014/main" id="{4EFF5535-8261-41C0-970B-3EF35FAD1A97}"/>
                </a:ext>
              </a:extLst>
            </p:cNvPr>
            <p:cNvGrpSpPr/>
            <p:nvPr/>
          </p:nvGrpSpPr>
          <p:grpSpPr>
            <a:xfrm>
              <a:off x="7404100" y="4977671"/>
              <a:ext cx="3610153" cy="616544"/>
              <a:chOff x="7404100" y="4188380"/>
              <a:chExt cx="3610153" cy="616544"/>
            </a:xfrm>
          </p:grpSpPr>
          <p:sp>
            <p:nvSpPr>
              <p:cNvPr id="20" name="矩形: 圆角 19">
                <a:extLst>
                  <a:ext uri="{FF2B5EF4-FFF2-40B4-BE49-F238E27FC236}">
                    <a16:creationId xmlns:a16="http://schemas.microsoft.com/office/drawing/2014/main" id="{EF75A85C-45D1-3BB3-C266-8A25F4EEB0BE}"/>
                  </a:ext>
                </a:extLst>
              </p:cNvPr>
              <p:cNvSpPr/>
              <p:nvPr/>
            </p:nvSpPr>
            <p:spPr>
              <a:xfrm>
                <a:off x="7946571" y="4188380"/>
                <a:ext cx="3067682" cy="6165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4FCEC143-28F7-1543-F048-D683EC175CB0}"/>
                  </a:ext>
                </a:extLst>
              </p:cNvPr>
              <p:cNvSpPr/>
              <p:nvPr/>
            </p:nvSpPr>
            <p:spPr>
              <a:xfrm rot="16200000">
                <a:off x="7793058" y="4415770"/>
                <a:ext cx="187646" cy="16176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55D73AF2-E787-9C92-47FB-FF6B32271977}"/>
                  </a:ext>
                </a:extLst>
              </p:cNvPr>
              <p:cNvSpPr/>
              <p:nvPr/>
            </p:nvSpPr>
            <p:spPr>
              <a:xfrm>
                <a:off x="7404100" y="4415770"/>
                <a:ext cx="161764" cy="1617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9" name="文本框 18">
              <a:extLst>
                <a:ext uri="{FF2B5EF4-FFF2-40B4-BE49-F238E27FC236}">
                  <a16:creationId xmlns:a16="http://schemas.microsoft.com/office/drawing/2014/main" id="{C83EC410-337A-79D6-B125-DB3515847917}"/>
                </a:ext>
              </a:extLst>
            </p:cNvPr>
            <p:cNvSpPr txBox="1"/>
            <p:nvPr/>
          </p:nvSpPr>
          <p:spPr>
            <a:xfrm>
              <a:off x="8207898" y="5132055"/>
              <a:ext cx="2254865" cy="338554"/>
            </a:xfrm>
            <a:prstGeom prst="rect">
              <a:avLst/>
            </a:prstGeom>
            <a:noFill/>
          </p:spPr>
          <p:txBody>
            <a:bodyPr wrap="square">
              <a:spAutoFit/>
            </a:bodyPr>
            <a:lstStyle/>
            <a:p>
              <a:pPr>
                <a:buSzPct val="25000"/>
              </a:pPr>
              <a:r>
                <a:rPr lang="zh-CN" altLang="en-US" sz="1600" b="1" dirty="0">
                  <a:solidFill>
                    <a:schemeClr val="bg1"/>
                  </a:solidFill>
                  <a:cs typeface="+mn-ea"/>
                  <a:sym typeface="+mn-lt"/>
                </a:rPr>
                <a:t>需求管理工具</a:t>
              </a:r>
              <a:endParaRPr lang="en-US" altLang="zh-CN" sz="1600" b="1" dirty="0">
                <a:solidFill>
                  <a:schemeClr val="bg1"/>
                </a:solidFill>
                <a:cs typeface="+mn-ea"/>
                <a:sym typeface="+mn-lt"/>
              </a:endParaRPr>
            </a:p>
          </p:txBody>
        </p:sp>
      </p:grpSp>
      <p:grpSp>
        <p:nvGrpSpPr>
          <p:cNvPr id="12" name="组合 11">
            <a:extLst>
              <a:ext uri="{FF2B5EF4-FFF2-40B4-BE49-F238E27FC236}">
                <a16:creationId xmlns:a16="http://schemas.microsoft.com/office/drawing/2014/main" id="{4BAD8CB0-BE83-23D1-ADFE-8D1C3599D5CA}"/>
              </a:ext>
            </a:extLst>
          </p:cNvPr>
          <p:cNvGrpSpPr/>
          <p:nvPr/>
        </p:nvGrpSpPr>
        <p:grpSpPr>
          <a:xfrm>
            <a:off x="7404100" y="3488521"/>
            <a:ext cx="3610153" cy="616544"/>
            <a:chOff x="7404100" y="3650460"/>
            <a:chExt cx="3610153" cy="616544"/>
          </a:xfrm>
        </p:grpSpPr>
        <p:grpSp>
          <p:nvGrpSpPr>
            <p:cNvPr id="13" name="组合 12">
              <a:extLst>
                <a:ext uri="{FF2B5EF4-FFF2-40B4-BE49-F238E27FC236}">
                  <a16:creationId xmlns:a16="http://schemas.microsoft.com/office/drawing/2014/main" id="{0E102CDD-E47E-A9CD-0564-341340C0210A}"/>
                </a:ext>
              </a:extLst>
            </p:cNvPr>
            <p:cNvGrpSpPr/>
            <p:nvPr/>
          </p:nvGrpSpPr>
          <p:grpSpPr>
            <a:xfrm>
              <a:off x="7404100" y="3650460"/>
              <a:ext cx="3610153" cy="616544"/>
              <a:chOff x="7404100" y="2994580"/>
              <a:chExt cx="3610153" cy="616544"/>
            </a:xfrm>
          </p:grpSpPr>
          <p:sp>
            <p:nvSpPr>
              <p:cNvPr id="15" name="矩形: 圆角 14">
                <a:extLst>
                  <a:ext uri="{FF2B5EF4-FFF2-40B4-BE49-F238E27FC236}">
                    <a16:creationId xmlns:a16="http://schemas.microsoft.com/office/drawing/2014/main" id="{466E9A64-C427-3728-C83A-1E38D801CF14}"/>
                  </a:ext>
                </a:extLst>
              </p:cNvPr>
              <p:cNvSpPr/>
              <p:nvPr/>
            </p:nvSpPr>
            <p:spPr>
              <a:xfrm>
                <a:off x="7946571" y="2994580"/>
                <a:ext cx="3067682" cy="61654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等腰三角形 15">
                <a:extLst>
                  <a:ext uri="{FF2B5EF4-FFF2-40B4-BE49-F238E27FC236}">
                    <a16:creationId xmlns:a16="http://schemas.microsoft.com/office/drawing/2014/main" id="{2CF1FA35-F7EE-D516-81C3-23224E9089CD}"/>
                  </a:ext>
                </a:extLst>
              </p:cNvPr>
              <p:cNvSpPr/>
              <p:nvPr/>
            </p:nvSpPr>
            <p:spPr>
              <a:xfrm rot="16200000">
                <a:off x="7793058" y="3221970"/>
                <a:ext cx="187646" cy="161764"/>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B9D5AEBE-9255-2042-8E80-6CBC82315179}"/>
                  </a:ext>
                </a:extLst>
              </p:cNvPr>
              <p:cNvSpPr/>
              <p:nvPr/>
            </p:nvSpPr>
            <p:spPr>
              <a:xfrm>
                <a:off x="7404100" y="3221970"/>
                <a:ext cx="161764" cy="1617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文本框 13">
              <a:extLst>
                <a:ext uri="{FF2B5EF4-FFF2-40B4-BE49-F238E27FC236}">
                  <a16:creationId xmlns:a16="http://schemas.microsoft.com/office/drawing/2014/main" id="{3FC535E8-9CF6-F216-F080-193BE5BC8D5F}"/>
                </a:ext>
              </a:extLst>
            </p:cNvPr>
            <p:cNvSpPr txBox="1"/>
            <p:nvPr/>
          </p:nvSpPr>
          <p:spPr>
            <a:xfrm>
              <a:off x="8207898" y="3804844"/>
              <a:ext cx="2254865" cy="338554"/>
            </a:xfrm>
            <a:prstGeom prst="rect">
              <a:avLst/>
            </a:prstGeom>
            <a:noFill/>
          </p:spPr>
          <p:txBody>
            <a:bodyPr wrap="square">
              <a:spAutoFit/>
            </a:bodyPr>
            <a:lstStyle/>
            <a:p>
              <a:pPr>
                <a:buSzPct val="25000"/>
              </a:pPr>
              <a:r>
                <a:rPr lang="zh-CN" altLang="en-US" sz="1600" b="1" dirty="0">
                  <a:solidFill>
                    <a:schemeClr val="bg1"/>
                  </a:solidFill>
                  <a:cs typeface="+mn-ea"/>
                  <a:sym typeface="+mn-lt"/>
                </a:rPr>
                <a:t>需求管理</a:t>
              </a:r>
              <a:endParaRPr lang="en-US" altLang="zh-CN" sz="1600" b="1" dirty="0">
                <a:solidFill>
                  <a:schemeClr val="bg1"/>
                </a:solidFill>
                <a:cs typeface="+mn-ea"/>
                <a:sym typeface="+mn-lt"/>
              </a:endParaRPr>
            </a:p>
          </p:txBody>
        </p:sp>
      </p:grpSp>
      <p:sp>
        <p:nvSpPr>
          <p:cNvPr id="4" name="椭圆 3">
            <a:extLst>
              <a:ext uri="{FF2B5EF4-FFF2-40B4-BE49-F238E27FC236}">
                <a16:creationId xmlns:a16="http://schemas.microsoft.com/office/drawing/2014/main" id="{DD48D1DC-6432-CB85-79E3-EEA56CD75B5D}"/>
              </a:ext>
            </a:extLst>
          </p:cNvPr>
          <p:cNvSpPr/>
          <p:nvPr/>
        </p:nvSpPr>
        <p:spPr>
          <a:xfrm flipH="1">
            <a:off x="529707" y="5273074"/>
            <a:ext cx="684780" cy="684780"/>
          </a:xfrm>
          <a:prstGeom prst="ellipse">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a:extLst>
              <a:ext uri="{FF2B5EF4-FFF2-40B4-BE49-F238E27FC236}">
                <a16:creationId xmlns:a16="http://schemas.microsoft.com/office/drawing/2014/main" id="{CBE1C698-1595-E29E-A40A-7F10F6E6EA19}"/>
              </a:ext>
            </a:extLst>
          </p:cNvPr>
          <p:cNvSpPr/>
          <p:nvPr/>
        </p:nvSpPr>
        <p:spPr>
          <a:xfrm flipH="1">
            <a:off x="591874" y="5335241"/>
            <a:ext cx="560446" cy="560446"/>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cs typeface="+mn-ea"/>
                <a:sym typeface="+mn-lt"/>
              </a:rPr>
              <a:t>03</a:t>
            </a:r>
            <a:endParaRPr lang="zh-CN" altLang="en-US" sz="1400" b="1" dirty="0">
              <a:cs typeface="+mn-ea"/>
              <a:sym typeface="+mn-lt"/>
            </a:endParaRPr>
          </a:p>
        </p:txBody>
      </p:sp>
      <p:sp>
        <p:nvSpPr>
          <p:cNvPr id="9" name="矩形 8">
            <a:extLst>
              <a:ext uri="{FF2B5EF4-FFF2-40B4-BE49-F238E27FC236}">
                <a16:creationId xmlns:a16="http://schemas.microsoft.com/office/drawing/2014/main" id="{F2B1A6A0-832B-3DD5-5BAD-9BE04524BD74}"/>
              </a:ext>
            </a:extLst>
          </p:cNvPr>
          <p:cNvSpPr/>
          <p:nvPr/>
        </p:nvSpPr>
        <p:spPr>
          <a:xfrm>
            <a:off x="1411323" y="5135186"/>
            <a:ext cx="1868588"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000" b="1" dirty="0">
                <a:solidFill>
                  <a:schemeClr val="tx1"/>
                </a:solidFill>
                <a:cs typeface="+mn-ea"/>
                <a:sym typeface="+mn-lt"/>
              </a:rPr>
              <a:t>需求管理工具</a:t>
            </a:r>
            <a:endParaRPr kumimoji="1" lang="en-US" altLang="zh-CN" sz="2000" b="1" dirty="0">
              <a:solidFill>
                <a:schemeClr val="tx1"/>
              </a:solidFill>
              <a:cs typeface="+mn-ea"/>
              <a:sym typeface="+mn-lt"/>
            </a:endParaRPr>
          </a:p>
        </p:txBody>
      </p:sp>
      <p:sp>
        <p:nvSpPr>
          <p:cNvPr id="29" name="矩形 28">
            <a:extLst>
              <a:ext uri="{FF2B5EF4-FFF2-40B4-BE49-F238E27FC236}">
                <a16:creationId xmlns:a16="http://schemas.microsoft.com/office/drawing/2014/main" id="{EF7F168B-DE1B-F83A-BDFB-C9CDA29C8E18}"/>
              </a:ext>
            </a:extLst>
          </p:cNvPr>
          <p:cNvSpPr/>
          <p:nvPr/>
        </p:nvSpPr>
        <p:spPr>
          <a:xfrm>
            <a:off x="1411323" y="5534893"/>
            <a:ext cx="4281232" cy="277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r>
              <a:rPr lang="zh-CN" altLang="en-US" sz="1100" kern="100" dirty="0">
                <a:solidFill>
                  <a:schemeClr val="tx1">
                    <a:alpha val="60000"/>
                  </a:schemeClr>
                </a:solidFill>
                <a:effectLst/>
                <a:cs typeface="+mn-ea"/>
                <a:sym typeface="+mn-lt"/>
              </a:rPr>
              <a:t>帮助团队收集、分析、跟踪和管理软件需求</a:t>
            </a:r>
            <a:endParaRPr lang="en-US" altLang="zh-CN" sz="1100" kern="100" dirty="0">
              <a:solidFill>
                <a:schemeClr val="tx1">
                  <a:alpha val="60000"/>
                </a:schemeClr>
              </a:solidFill>
              <a:effectLst/>
              <a:cs typeface="+mn-ea"/>
              <a:sym typeface="+mn-lt"/>
            </a:endParaRPr>
          </a:p>
        </p:txBody>
      </p:sp>
    </p:spTree>
    <p:custDataLst>
      <p:tags r:id="rId1"/>
    </p:custDataLst>
    <p:extLst>
      <p:ext uri="{BB962C8B-B14F-4D97-AF65-F5344CB8AC3E}">
        <p14:creationId xmlns:p14="http://schemas.microsoft.com/office/powerpoint/2010/main" val="3607755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26C2E5-3854-A6A7-0AF6-336A71AA87F2}"/>
              </a:ext>
            </a:extLst>
          </p:cNvPr>
          <p:cNvSpPr>
            <a:spLocks noGrp="1"/>
          </p:cNvSpPr>
          <p:nvPr>
            <p:ph type="title"/>
          </p:nvPr>
        </p:nvSpPr>
        <p:spPr/>
        <p:txBody>
          <a:bodyPr/>
          <a:lstStyle/>
          <a:p>
            <a:r>
              <a:rPr lang="zh-CN" altLang="en-US" dirty="0">
                <a:latin typeface="+mn-lt"/>
                <a:ea typeface="+mn-ea"/>
                <a:cs typeface="+mn-ea"/>
                <a:sym typeface="+mn-lt"/>
              </a:rPr>
              <a:t>软件需求工程</a:t>
            </a:r>
          </a:p>
        </p:txBody>
      </p:sp>
      <p:sp>
        <p:nvSpPr>
          <p:cNvPr id="3" name="灯片编号占位符 2">
            <a:extLst>
              <a:ext uri="{FF2B5EF4-FFF2-40B4-BE49-F238E27FC236}">
                <a16:creationId xmlns:a16="http://schemas.microsoft.com/office/drawing/2014/main" id="{BD0D2AA0-5CD7-4753-DA9F-D58E719F9DA6}"/>
              </a:ext>
            </a:extLst>
          </p:cNvPr>
          <p:cNvSpPr>
            <a:spLocks noGrp="1"/>
          </p:cNvSpPr>
          <p:nvPr>
            <p:ph type="sldNum" sz="quarter" idx="12"/>
          </p:nvPr>
        </p:nvSpPr>
        <p:spPr/>
        <p:txBody>
          <a:bodyPr/>
          <a:lstStyle/>
          <a:p>
            <a:fld id="{7F65B630-C7FF-41C0-9923-C5E5E29EED81}" type="slidenum">
              <a:rPr lang="zh-CN" altLang="en-US" smtClean="0">
                <a:cs typeface="+mn-ea"/>
                <a:sym typeface="+mn-lt"/>
              </a:rPr>
              <a:t>5</a:t>
            </a:fld>
            <a:endParaRPr lang="zh-CN" altLang="en-US">
              <a:cs typeface="+mn-ea"/>
              <a:sym typeface="+mn-lt"/>
            </a:endParaRPr>
          </a:p>
        </p:txBody>
      </p:sp>
      <p:sp>
        <p:nvSpPr>
          <p:cNvPr id="6" name="矩形 5">
            <a:extLst>
              <a:ext uri="{FF2B5EF4-FFF2-40B4-BE49-F238E27FC236}">
                <a16:creationId xmlns:a16="http://schemas.microsoft.com/office/drawing/2014/main" id="{99B6124D-BADA-B959-4D3E-DD99F8AF66B2}"/>
              </a:ext>
            </a:extLst>
          </p:cNvPr>
          <p:cNvSpPr/>
          <p:nvPr/>
        </p:nvSpPr>
        <p:spPr>
          <a:xfrm>
            <a:off x="674122" y="1219723"/>
            <a:ext cx="5421878"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2800" b="1" dirty="0">
                <a:solidFill>
                  <a:schemeClr val="accent1"/>
                </a:solidFill>
                <a:cs typeface="+mn-ea"/>
                <a:sym typeface="+mn-lt"/>
              </a:rPr>
              <a:t>需求</a:t>
            </a:r>
            <a:r>
              <a:rPr kumimoji="1" lang="zh-CN" altLang="en-US" sz="2800" b="1" dirty="0">
                <a:solidFill>
                  <a:srgbClr val="3E7AF6"/>
                </a:solidFill>
                <a:cs typeface="+mn-ea"/>
                <a:sym typeface="+mn-lt"/>
              </a:rPr>
              <a:t>工程</a:t>
            </a:r>
            <a:r>
              <a:rPr kumimoji="1" lang="zh-CN" altLang="en-US" sz="2800" b="1" dirty="0">
                <a:solidFill>
                  <a:schemeClr val="accent1"/>
                </a:solidFill>
                <a:cs typeface="+mn-ea"/>
                <a:sym typeface="+mn-lt"/>
              </a:rPr>
              <a:t>过程</a:t>
            </a:r>
            <a:endParaRPr kumimoji="1" lang="en-US" altLang="zh-CN" sz="2800" b="1" dirty="0">
              <a:solidFill>
                <a:schemeClr val="accent1"/>
              </a:solidFill>
              <a:cs typeface="+mn-ea"/>
              <a:sym typeface="+mn-lt"/>
            </a:endParaRPr>
          </a:p>
        </p:txBody>
      </p:sp>
      <p:pic>
        <p:nvPicPr>
          <p:cNvPr id="4" name="Picture 6">
            <a:extLst>
              <a:ext uri="{FF2B5EF4-FFF2-40B4-BE49-F238E27FC236}">
                <a16:creationId xmlns:a16="http://schemas.microsoft.com/office/drawing/2014/main" id="{676494BF-6779-E797-6BED-84E512F4A1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4369" y="1830841"/>
            <a:ext cx="10589492" cy="4757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33130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7816B9-4368-481C-AF7D-011CB1B5D3BB}"/>
              </a:ext>
            </a:extLst>
          </p:cNvPr>
          <p:cNvSpPr>
            <a:spLocks noGrp="1"/>
          </p:cNvSpPr>
          <p:nvPr>
            <p:ph type="title"/>
          </p:nvPr>
        </p:nvSpPr>
        <p:spPr>
          <a:xfrm>
            <a:off x="6229350" y="3281408"/>
            <a:ext cx="5289550" cy="791387"/>
          </a:xfrm>
        </p:spPr>
        <p:txBody>
          <a:bodyPr>
            <a:noAutofit/>
          </a:bodyPr>
          <a:lstStyle/>
          <a:p>
            <a:r>
              <a:rPr lang="zh-CN" altLang="en-US" sz="5400" dirty="0">
                <a:solidFill>
                  <a:srgbClr val="3E7AF6"/>
                </a:solidFill>
                <a:latin typeface="+mn-lt"/>
                <a:ea typeface="+mn-ea"/>
                <a:cs typeface="+mn-ea"/>
                <a:sym typeface="+mn-lt"/>
              </a:rPr>
              <a:t>需求</a:t>
            </a:r>
            <a:r>
              <a:rPr lang="zh-CN" altLang="en-US" sz="5400" dirty="0">
                <a:latin typeface="+mn-lt"/>
                <a:ea typeface="+mn-ea"/>
                <a:cs typeface="+mn-ea"/>
                <a:sym typeface="+mn-lt"/>
              </a:rPr>
              <a:t>验证</a:t>
            </a:r>
          </a:p>
        </p:txBody>
      </p:sp>
      <p:sp>
        <p:nvSpPr>
          <p:cNvPr id="5" name="文本占位符 4">
            <a:extLst>
              <a:ext uri="{FF2B5EF4-FFF2-40B4-BE49-F238E27FC236}">
                <a16:creationId xmlns:a16="http://schemas.microsoft.com/office/drawing/2014/main" id="{7239E965-33B6-4BC1-B1B3-CD2DC6B7EA81}"/>
              </a:ext>
            </a:extLst>
          </p:cNvPr>
          <p:cNvSpPr>
            <a:spLocks noGrp="1"/>
          </p:cNvSpPr>
          <p:nvPr>
            <p:ph type="body" idx="1"/>
          </p:nvPr>
        </p:nvSpPr>
        <p:spPr>
          <a:xfrm>
            <a:off x="8527774" y="4140282"/>
            <a:ext cx="2991125" cy="883570"/>
          </a:xfrm>
        </p:spPr>
        <p:txBody>
          <a:bodyPr>
            <a:noAutofit/>
          </a:bodyPr>
          <a:lstStyle/>
          <a:p>
            <a:pPr algn="l"/>
            <a:r>
              <a:rPr lang="zh-CN" altLang="en-US" sz="2000" b="0" i="0" dirty="0">
                <a:solidFill>
                  <a:srgbClr val="374151"/>
                </a:solidFill>
                <a:effectLst/>
                <a:latin typeface="Söhne"/>
              </a:rPr>
              <a:t>确保需求说明准确、完整地表达必要的质量特点</a:t>
            </a:r>
          </a:p>
          <a:p>
            <a:endParaRPr lang="en-GB" altLang="zh-CN" sz="2000" dirty="0">
              <a:cs typeface="+mn-ea"/>
              <a:sym typeface="+mn-lt"/>
            </a:endParaRPr>
          </a:p>
        </p:txBody>
      </p:sp>
      <p:sp>
        <p:nvSpPr>
          <p:cNvPr id="2" name="灯片编号占位符 1">
            <a:extLst>
              <a:ext uri="{FF2B5EF4-FFF2-40B4-BE49-F238E27FC236}">
                <a16:creationId xmlns:a16="http://schemas.microsoft.com/office/drawing/2014/main" id="{1BC2B274-6096-4E6F-B8DF-3F118E2D97ED}"/>
              </a:ext>
            </a:extLst>
          </p:cNvPr>
          <p:cNvSpPr>
            <a:spLocks noGrp="1"/>
          </p:cNvSpPr>
          <p:nvPr>
            <p:ph type="sldNum" sz="quarter" idx="12"/>
          </p:nvPr>
        </p:nvSpPr>
        <p:spPr/>
        <p:txBody>
          <a:bodyPr/>
          <a:lstStyle/>
          <a:p>
            <a:fld id="{7F65B630-C7FF-41C0-9923-C5E5E29EED81}" type="slidenum">
              <a:rPr lang="zh-CN" altLang="en-US" smtClean="0">
                <a:cs typeface="+mn-ea"/>
                <a:sym typeface="+mn-lt"/>
              </a:rPr>
              <a:t>6</a:t>
            </a:fld>
            <a:endParaRPr lang="zh-CN" altLang="en-US">
              <a:cs typeface="+mn-ea"/>
              <a:sym typeface="+mn-lt"/>
            </a:endParaRPr>
          </a:p>
        </p:txBody>
      </p:sp>
      <p:sp>
        <p:nvSpPr>
          <p:cNvPr id="3" name="文本框 2">
            <a:extLst>
              <a:ext uri="{FF2B5EF4-FFF2-40B4-BE49-F238E27FC236}">
                <a16:creationId xmlns:a16="http://schemas.microsoft.com/office/drawing/2014/main" id="{35CD236B-DD14-97B4-8B06-AD0412C380F6}"/>
              </a:ext>
            </a:extLst>
          </p:cNvPr>
          <p:cNvSpPr txBox="1">
            <a:spLocks/>
          </p:cNvSpPr>
          <p:nvPr/>
        </p:nvSpPr>
        <p:spPr>
          <a:xfrm>
            <a:off x="10058400" y="2262864"/>
            <a:ext cx="1460500" cy="951057"/>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lang="zh-CN" altLang="en-US" sz="2400" b="1" kern="1200">
                <a:solidFill>
                  <a:schemeClr val="tx1"/>
                </a:solidFill>
                <a:latin typeface="+mj-lt"/>
                <a:ea typeface="+mj-ea"/>
                <a:cs typeface="+mj-cs"/>
              </a:defRPr>
            </a:lvl1pPr>
          </a:lstStyle>
          <a:p>
            <a:r>
              <a:rPr lang="en-GB" altLang="zh-CN" sz="6000" dirty="0">
                <a:solidFill>
                  <a:srgbClr val="3E7AF6"/>
                </a:solidFill>
                <a:latin typeface="+mn-lt"/>
                <a:ea typeface="+mn-ea"/>
                <a:cs typeface="+mn-ea"/>
                <a:sym typeface="+mn-lt"/>
              </a:rPr>
              <a:t>02.</a:t>
            </a:r>
            <a:endParaRPr lang="en-GB" sz="6000" dirty="0">
              <a:solidFill>
                <a:srgbClr val="3E7AF6"/>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07025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F7E09-9F48-5370-9AA0-9DE1BCC25FFA}"/>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83F9FA4B-44A4-97FB-BAF8-D0CCA9FF9ED0}"/>
              </a:ext>
            </a:extLst>
          </p:cNvPr>
          <p:cNvSpPr>
            <a:spLocks noGrp="1"/>
          </p:cNvSpPr>
          <p:nvPr>
            <p:ph type="sldNum" sz="quarter" idx="12"/>
          </p:nvPr>
        </p:nvSpPr>
        <p:spPr/>
        <p:txBody>
          <a:bodyPr/>
          <a:lstStyle/>
          <a:p>
            <a:fld id="{7F65B630-C7FF-41C0-9923-C5E5E29EED81}" type="slidenum">
              <a:rPr lang="zh-CN" altLang="en-US" smtClean="0">
                <a:cs typeface="+mn-ea"/>
                <a:sym typeface="+mn-lt"/>
              </a:rPr>
              <a:t>7</a:t>
            </a:fld>
            <a:endParaRPr lang="zh-CN" altLang="en-US">
              <a:cs typeface="+mn-ea"/>
              <a:sym typeface="+mn-lt"/>
            </a:endParaRPr>
          </a:p>
        </p:txBody>
      </p:sp>
      <p:sp>
        <p:nvSpPr>
          <p:cNvPr id="22" name="矩形: 圆角 21">
            <a:extLst>
              <a:ext uri="{FF2B5EF4-FFF2-40B4-BE49-F238E27FC236}">
                <a16:creationId xmlns:a16="http://schemas.microsoft.com/office/drawing/2014/main" id="{F3C482C7-E1BB-5A6C-393B-33F559A94D61}"/>
              </a:ext>
            </a:extLst>
          </p:cNvPr>
          <p:cNvSpPr/>
          <p:nvPr/>
        </p:nvSpPr>
        <p:spPr>
          <a:xfrm>
            <a:off x="501475" y="2234060"/>
            <a:ext cx="4333439" cy="3420897"/>
          </a:xfrm>
          <a:prstGeom prst="roundRect">
            <a:avLst>
              <a:gd name="adj" fmla="val 947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任意多边形: 形状 22">
            <a:extLst>
              <a:ext uri="{FF2B5EF4-FFF2-40B4-BE49-F238E27FC236}">
                <a16:creationId xmlns:a16="http://schemas.microsoft.com/office/drawing/2014/main" id="{5F1DE970-1681-5F3A-2564-DA54339DAD6B}"/>
              </a:ext>
            </a:extLst>
          </p:cNvPr>
          <p:cNvSpPr/>
          <p:nvPr/>
        </p:nvSpPr>
        <p:spPr>
          <a:xfrm>
            <a:off x="3309445" y="4030741"/>
            <a:ext cx="884868" cy="1376146"/>
          </a:xfrm>
          <a:custGeom>
            <a:avLst/>
            <a:gdLst>
              <a:gd name="connsiteX0" fmla="*/ 284197 w 438150"/>
              <a:gd name="connsiteY0" fmla="*/ 621 h 533400"/>
              <a:gd name="connsiteX1" fmla="*/ 310867 w 438150"/>
              <a:gd name="connsiteY1" fmla="*/ 12051 h 533400"/>
              <a:gd name="connsiteX2" fmla="*/ 310867 w 438150"/>
              <a:gd name="connsiteY2" fmla="*/ 12051 h 533400"/>
              <a:gd name="connsiteX3" fmla="*/ 427072 w 438150"/>
              <a:gd name="connsiteY3" fmla="*/ 128256 h 533400"/>
              <a:gd name="connsiteX4" fmla="*/ 438502 w 438150"/>
              <a:gd name="connsiteY4" fmla="*/ 154926 h 533400"/>
              <a:gd name="connsiteX5" fmla="*/ 438502 w 438150"/>
              <a:gd name="connsiteY5" fmla="*/ 154926 h 533400"/>
              <a:gd name="connsiteX6" fmla="*/ 438502 w 438150"/>
              <a:gd name="connsiteY6" fmla="*/ 495921 h 533400"/>
              <a:gd name="connsiteX7" fmla="*/ 400402 w 438150"/>
              <a:gd name="connsiteY7" fmla="*/ 534021 h 533400"/>
              <a:gd name="connsiteX8" fmla="*/ 400402 w 438150"/>
              <a:gd name="connsiteY8" fmla="*/ 534021 h 533400"/>
              <a:gd name="connsiteX9" fmla="*/ 38452 w 438150"/>
              <a:gd name="connsiteY9" fmla="*/ 534021 h 533400"/>
              <a:gd name="connsiteX10" fmla="*/ 352 w 438150"/>
              <a:gd name="connsiteY10" fmla="*/ 495921 h 533400"/>
              <a:gd name="connsiteX11" fmla="*/ 352 w 438150"/>
              <a:gd name="connsiteY11" fmla="*/ 495921 h 533400"/>
              <a:gd name="connsiteX12" fmla="*/ 352 w 438150"/>
              <a:gd name="connsiteY12" fmla="*/ 38721 h 533400"/>
              <a:gd name="connsiteX13" fmla="*/ 38452 w 438150"/>
              <a:gd name="connsiteY13" fmla="*/ 621 h 533400"/>
              <a:gd name="connsiteX14" fmla="*/ 38452 w 438150"/>
              <a:gd name="connsiteY14" fmla="*/ 621 h 533400"/>
              <a:gd name="connsiteX15" fmla="*/ 284197 w 438150"/>
              <a:gd name="connsiteY15" fmla="*/ 621 h 533400"/>
              <a:gd name="connsiteX16" fmla="*/ 284197 w 438150"/>
              <a:gd name="connsiteY16" fmla="*/ 19671 h 533400"/>
              <a:gd name="connsiteX17" fmla="*/ 38452 w 438150"/>
              <a:gd name="connsiteY17" fmla="*/ 19671 h 533400"/>
              <a:gd name="connsiteX18" fmla="*/ 19402 w 438150"/>
              <a:gd name="connsiteY18" fmla="*/ 38721 h 533400"/>
              <a:gd name="connsiteX19" fmla="*/ 19402 w 438150"/>
              <a:gd name="connsiteY19" fmla="*/ 38721 h 533400"/>
              <a:gd name="connsiteX20" fmla="*/ 19402 w 438150"/>
              <a:gd name="connsiteY20" fmla="*/ 495921 h 533400"/>
              <a:gd name="connsiteX21" fmla="*/ 38452 w 438150"/>
              <a:gd name="connsiteY21" fmla="*/ 514971 h 533400"/>
              <a:gd name="connsiteX22" fmla="*/ 38452 w 438150"/>
              <a:gd name="connsiteY22" fmla="*/ 514971 h 533400"/>
              <a:gd name="connsiteX23" fmla="*/ 400402 w 438150"/>
              <a:gd name="connsiteY23" fmla="*/ 514971 h 533400"/>
              <a:gd name="connsiteX24" fmla="*/ 419452 w 438150"/>
              <a:gd name="connsiteY24" fmla="*/ 495921 h 533400"/>
              <a:gd name="connsiteX25" fmla="*/ 419452 w 438150"/>
              <a:gd name="connsiteY25" fmla="*/ 495921 h 533400"/>
              <a:gd name="connsiteX26" fmla="*/ 419452 w 438150"/>
              <a:gd name="connsiteY26" fmla="*/ 154926 h 533400"/>
              <a:gd name="connsiteX27" fmla="*/ 419452 w 438150"/>
              <a:gd name="connsiteY27" fmla="*/ 153021 h 533400"/>
              <a:gd name="connsiteX28" fmla="*/ 314677 w 438150"/>
              <a:gd name="connsiteY28" fmla="*/ 153021 h 533400"/>
              <a:gd name="connsiteX29" fmla="*/ 286102 w 438150"/>
              <a:gd name="connsiteY29" fmla="*/ 126351 h 533400"/>
              <a:gd name="connsiteX30" fmla="*/ 286102 w 438150"/>
              <a:gd name="connsiteY30" fmla="*/ 124446 h 533400"/>
              <a:gd name="connsiteX31" fmla="*/ 286102 w 438150"/>
              <a:gd name="connsiteY31" fmla="*/ 19671 h 533400"/>
              <a:gd name="connsiteX32" fmla="*/ 284197 w 438150"/>
              <a:gd name="connsiteY32" fmla="*/ 19671 h 533400"/>
              <a:gd name="connsiteX33" fmla="*/ 284197 w 438150"/>
              <a:gd name="connsiteY33" fmla="*/ 19671 h 533400"/>
              <a:gd name="connsiteX34" fmla="*/ 248002 w 438150"/>
              <a:gd name="connsiteY34" fmla="*/ 200646 h 533400"/>
              <a:gd name="connsiteX35" fmla="*/ 305152 w 438150"/>
              <a:gd name="connsiteY35" fmla="*/ 257796 h 533400"/>
              <a:gd name="connsiteX36" fmla="*/ 248002 w 438150"/>
              <a:gd name="connsiteY36" fmla="*/ 314946 h 533400"/>
              <a:gd name="connsiteX37" fmla="*/ 248002 w 438150"/>
              <a:gd name="connsiteY37" fmla="*/ 314946 h 533400"/>
              <a:gd name="connsiteX38" fmla="*/ 171802 w 438150"/>
              <a:gd name="connsiteY38" fmla="*/ 314946 h 533400"/>
              <a:gd name="connsiteX39" fmla="*/ 171802 w 438150"/>
              <a:gd name="connsiteY39" fmla="*/ 410196 h 533400"/>
              <a:gd name="connsiteX40" fmla="*/ 152752 w 438150"/>
              <a:gd name="connsiteY40" fmla="*/ 410196 h 533400"/>
              <a:gd name="connsiteX41" fmla="*/ 152752 w 438150"/>
              <a:gd name="connsiteY41" fmla="*/ 200646 h 533400"/>
              <a:gd name="connsiteX42" fmla="*/ 248002 w 438150"/>
              <a:gd name="connsiteY42" fmla="*/ 200646 h 533400"/>
              <a:gd name="connsiteX43" fmla="*/ 248002 w 438150"/>
              <a:gd name="connsiteY43" fmla="*/ 219696 h 533400"/>
              <a:gd name="connsiteX44" fmla="*/ 171802 w 438150"/>
              <a:gd name="connsiteY44" fmla="*/ 219696 h 533400"/>
              <a:gd name="connsiteX45" fmla="*/ 171802 w 438150"/>
              <a:gd name="connsiteY45" fmla="*/ 295896 h 533400"/>
              <a:gd name="connsiteX46" fmla="*/ 248002 w 438150"/>
              <a:gd name="connsiteY46" fmla="*/ 295896 h 533400"/>
              <a:gd name="connsiteX47" fmla="*/ 286102 w 438150"/>
              <a:gd name="connsiteY47" fmla="*/ 257796 h 533400"/>
              <a:gd name="connsiteX48" fmla="*/ 248002 w 438150"/>
              <a:gd name="connsiteY48" fmla="*/ 219696 h 533400"/>
              <a:gd name="connsiteX49" fmla="*/ 248002 w 438150"/>
              <a:gd name="connsiteY49" fmla="*/ 219696 h 533400"/>
              <a:gd name="connsiteX50" fmla="*/ 305152 w 438150"/>
              <a:gd name="connsiteY50" fmla="*/ 33006 h 533400"/>
              <a:gd name="connsiteX51" fmla="*/ 305152 w 438150"/>
              <a:gd name="connsiteY51" fmla="*/ 124446 h 533400"/>
              <a:gd name="connsiteX52" fmla="*/ 313724 w 438150"/>
              <a:gd name="connsiteY52" fmla="*/ 133971 h 533400"/>
              <a:gd name="connsiteX53" fmla="*/ 314677 w 438150"/>
              <a:gd name="connsiteY53" fmla="*/ 133971 h 533400"/>
              <a:gd name="connsiteX54" fmla="*/ 406117 w 438150"/>
              <a:gd name="connsiteY54" fmla="*/ 133971 h 533400"/>
              <a:gd name="connsiteX55" fmla="*/ 305152 w 438150"/>
              <a:gd name="connsiteY55" fmla="*/ 3300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8150" h="533400">
                <a:moveTo>
                  <a:pt x="284197" y="621"/>
                </a:moveTo>
                <a:cubicBezTo>
                  <a:pt x="294674" y="621"/>
                  <a:pt x="304199" y="4431"/>
                  <a:pt x="310867" y="12051"/>
                </a:cubicBezTo>
                <a:lnTo>
                  <a:pt x="310867" y="12051"/>
                </a:lnTo>
                <a:lnTo>
                  <a:pt x="427072" y="128256"/>
                </a:lnTo>
                <a:cubicBezTo>
                  <a:pt x="434692" y="135876"/>
                  <a:pt x="438502" y="145401"/>
                  <a:pt x="438502" y="154926"/>
                </a:cubicBezTo>
                <a:lnTo>
                  <a:pt x="438502" y="154926"/>
                </a:lnTo>
                <a:lnTo>
                  <a:pt x="438502" y="495921"/>
                </a:lnTo>
                <a:cubicBezTo>
                  <a:pt x="438502" y="516876"/>
                  <a:pt x="421357" y="534021"/>
                  <a:pt x="400402" y="534021"/>
                </a:cubicBezTo>
                <a:lnTo>
                  <a:pt x="400402" y="534021"/>
                </a:lnTo>
                <a:lnTo>
                  <a:pt x="38452" y="534021"/>
                </a:lnTo>
                <a:cubicBezTo>
                  <a:pt x="17497" y="534021"/>
                  <a:pt x="352" y="516876"/>
                  <a:pt x="352" y="495921"/>
                </a:cubicBezTo>
                <a:lnTo>
                  <a:pt x="352" y="495921"/>
                </a:lnTo>
                <a:lnTo>
                  <a:pt x="352" y="38721"/>
                </a:lnTo>
                <a:cubicBezTo>
                  <a:pt x="352" y="17766"/>
                  <a:pt x="17497" y="621"/>
                  <a:pt x="38452" y="621"/>
                </a:cubicBezTo>
                <a:lnTo>
                  <a:pt x="38452" y="621"/>
                </a:lnTo>
                <a:lnTo>
                  <a:pt x="284197" y="621"/>
                </a:lnTo>
                <a:close/>
                <a:moveTo>
                  <a:pt x="284197" y="19671"/>
                </a:moveTo>
                <a:lnTo>
                  <a:pt x="38452" y="19671"/>
                </a:lnTo>
                <a:cubicBezTo>
                  <a:pt x="27974" y="19671"/>
                  <a:pt x="19402" y="28244"/>
                  <a:pt x="19402" y="38721"/>
                </a:cubicBezTo>
                <a:lnTo>
                  <a:pt x="19402" y="38721"/>
                </a:lnTo>
                <a:lnTo>
                  <a:pt x="19402" y="495921"/>
                </a:lnTo>
                <a:cubicBezTo>
                  <a:pt x="19402" y="506399"/>
                  <a:pt x="27974" y="514971"/>
                  <a:pt x="38452" y="514971"/>
                </a:cubicBezTo>
                <a:lnTo>
                  <a:pt x="38452" y="514971"/>
                </a:lnTo>
                <a:lnTo>
                  <a:pt x="400402" y="514971"/>
                </a:lnTo>
                <a:cubicBezTo>
                  <a:pt x="410880" y="514971"/>
                  <a:pt x="419452" y="506399"/>
                  <a:pt x="419452" y="495921"/>
                </a:cubicBezTo>
                <a:lnTo>
                  <a:pt x="419452" y="495921"/>
                </a:lnTo>
                <a:lnTo>
                  <a:pt x="419452" y="154926"/>
                </a:lnTo>
                <a:cubicBezTo>
                  <a:pt x="419452" y="153974"/>
                  <a:pt x="419452" y="153021"/>
                  <a:pt x="419452" y="153021"/>
                </a:cubicBezTo>
                <a:lnTo>
                  <a:pt x="314677" y="153021"/>
                </a:lnTo>
                <a:cubicBezTo>
                  <a:pt x="299437" y="153021"/>
                  <a:pt x="287055" y="141591"/>
                  <a:pt x="286102" y="126351"/>
                </a:cubicBezTo>
                <a:lnTo>
                  <a:pt x="286102" y="124446"/>
                </a:lnTo>
                <a:lnTo>
                  <a:pt x="286102" y="19671"/>
                </a:lnTo>
                <a:cubicBezTo>
                  <a:pt x="285149" y="19671"/>
                  <a:pt x="284197" y="19671"/>
                  <a:pt x="284197" y="19671"/>
                </a:cubicBezTo>
                <a:lnTo>
                  <a:pt x="284197" y="19671"/>
                </a:lnTo>
                <a:close/>
                <a:moveTo>
                  <a:pt x="248002" y="200646"/>
                </a:moveTo>
                <a:cubicBezTo>
                  <a:pt x="279434" y="200646"/>
                  <a:pt x="305152" y="226364"/>
                  <a:pt x="305152" y="257796"/>
                </a:cubicBezTo>
                <a:cubicBezTo>
                  <a:pt x="305152" y="289229"/>
                  <a:pt x="279434" y="314946"/>
                  <a:pt x="248002" y="314946"/>
                </a:cubicBezTo>
                <a:lnTo>
                  <a:pt x="248002" y="314946"/>
                </a:lnTo>
                <a:lnTo>
                  <a:pt x="171802" y="314946"/>
                </a:lnTo>
                <a:lnTo>
                  <a:pt x="171802" y="410196"/>
                </a:lnTo>
                <a:lnTo>
                  <a:pt x="152752" y="410196"/>
                </a:lnTo>
                <a:lnTo>
                  <a:pt x="152752" y="200646"/>
                </a:lnTo>
                <a:lnTo>
                  <a:pt x="248002" y="200646"/>
                </a:lnTo>
                <a:close/>
                <a:moveTo>
                  <a:pt x="248002" y="219696"/>
                </a:moveTo>
                <a:lnTo>
                  <a:pt x="171802" y="219696"/>
                </a:lnTo>
                <a:lnTo>
                  <a:pt x="171802" y="295896"/>
                </a:lnTo>
                <a:lnTo>
                  <a:pt x="248002" y="295896"/>
                </a:lnTo>
                <a:cubicBezTo>
                  <a:pt x="268957" y="295896"/>
                  <a:pt x="286102" y="278751"/>
                  <a:pt x="286102" y="257796"/>
                </a:cubicBezTo>
                <a:cubicBezTo>
                  <a:pt x="286102" y="236841"/>
                  <a:pt x="268957" y="219696"/>
                  <a:pt x="248002" y="219696"/>
                </a:cubicBezTo>
                <a:lnTo>
                  <a:pt x="248002" y="219696"/>
                </a:lnTo>
                <a:close/>
                <a:moveTo>
                  <a:pt x="305152" y="33006"/>
                </a:moveTo>
                <a:lnTo>
                  <a:pt x="305152" y="124446"/>
                </a:lnTo>
                <a:cubicBezTo>
                  <a:pt x="305152" y="129209"/>
                  <a:pt x="308962" y="133019"/>
                  <a:pt x="313724" y="133971"/>
                </a:cubicBezTo>
                <a:lnTo>
                  <a:pt x="314677" y="133971"/>
                </a:lnTo>
                <a:lnTo>
                  <a:pt x="406117" y="133971"/>
                </a:lnTo>
                <a:lnTo>
                  <a:pt x="305152" y="33006"/>
                </a:lnTo>
                <a:close/>
              </a:path>
            </a:pathLst>
          </a:custGeom>
          <a:solidFill>
            <a:srgbClr val="FFFFFF">
              <a:alpha val="20000"/>
            </a:srgbClr>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sp>
        <p:nvSpPr>
          <p:cNvPr id="16" name="矩形: 圆角 15">
            <a:extLst>
              <a:ext uri="{FF2B5EF4-FFF2-40B4-BE49-F238E27FC236}">
                <a16:creationId xmlns:a16="http://schemas.microsoft.com/office/drawing/2014/main" id="{CD0D1D7C-81C2-2BAA-69F8-290256B88BEF}"/>
              </a:ext>
            </a:extLst>
          </p:cNvPr>
          <p:cNvSpPr/>
          <p:nvPr/>
        </p:nvSpPr>
        <p:spPr>
          <a:xfrm>
            <a:off x="7357088" y="2233606"/>
            <a:ext cx="4428174" cy="3420896"/>
          </a:xfrm>
          <a:prstGeom prst="roundRect">
            <a:avLst>
              <a:gd name="adj" fmla="val 9475"/>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a:extLst>
              <a:ext uri="{FF2B5EF4-FFF2-40B4-BE49-F238E27FC236}">
                <a16:creationId xmlns:a16="http://schemas.microsoft.com/office/drawing/2014/main" id="{746A6D98-8ED3-A30F-7C4F-8E1AD2BF49A0}"/>
              </a:ext>
            </a:extLst>
          </p:cNvPr>
          <p:cNvGrpSpPr/>
          <p:nvPr/>
        </p:nvGrpSpPr>
        <p:grpSpPr>
          <a:xfrm>
            <a:off x="7540659" y="2455260"/>
            <a:ext cx="4149866" cy="2703953"/>
            <a:chOff x="912778" y="1947798"/>
            <a:chExt cx="2214869" cy="1612825"/>
          </a:xfrm>
        </p:grpSpPr>
        <p:sp>
          <p:nvSpPr>
            <p:cNvPr id="19" name="矩形 18">
              <a:extLst>
                <a:ext uri="{FF2B5EF4-FFF2-40B4-BE49-F238E27FC236}">
                  <a16:creationId xmlns:a16="http://schemas.microsoft.com/office/drawing/2014/main" id="{843555B3-0834-F9D8-91AA-7A8875B017CE}"/>
                </a:ext>
              </a:extLst>
            </p:cNvPr>
            <p:cNvSpPr/>
            <p:nvPr/>
          </p:nvSpPr>
          <p:spPr>
            <a:xfrm>
              <a:off x="912779" y="1947798"/>
              <a:ext cx="1766641" cy="275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400" b="1" dirty="0">
                  <a:solidFill>
                    <a:schemeClr val="tx1"/>
                  </a:solidFill>
                  <a:cs typeface="+mn-ea"/>
                  <a:sym typeface="+mn-lt"/>
                </a:rPr>
                <a:t>注意</a:t>
              </a:r>
              <a:endParaRPr kumimoji="1" lang="en-US" altLang="zh-CN" sz="2400" b="1" dirty="0">
                <a:solidFill>
                  <a:schemeClr val="tx1"/>
                </a:solidFill>
                <a:cs typeface="+mn-ea"/>
                <a:sym typeface="+mn-lt"/>
              </a:endParaRPr>
            </a:p>
          </p:txBody>
        </p:sp>
        <p:sp>
          <p:nvSpPr>
            <p:cNvPr id="20" name="矩形 19">
              <a:extLst>
                <a:ext uri="{FF2B5EF4-FFF2-40B4-BE49-F238E27FC236}">
                  <a16:creationId xmlns:a16="http://schemas.microsoft.com/office/drawing/2014/main" id="{E3B6FCF2-9E49-CD4B-0842-6972352A7076}"/>
                </a:ext>
              </a:extLst>
            </p:cNvPr>
            <p:cNvSpPr/>
            <p:nvPr/>
          </p:nvSpPr>
          <p:spPr>
            <a:xfrm>
              <a:off x="912778" y="2335843"/>
              <a:ext cx="2214869" cy="1224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zh-CN" altLang="en-US" sz="2000" dirty="0">
                  <a:solidFill>
                    <a:srgbClr val="080808"/>
                  </a:solidFill>
                  <a:cs typeface="+mn-ea"/>
                  <a:sym typeface="+mn-lt"/>
                </a:rPr>
                <a:t>需要注意的是，需求验证应该是一个持续的过程，在软件开发生命周期中的各个阶段都需要进行。这样可以确保软件系统一直符合用户需求和规格说明书中所列出的要求。</a:t>
              </a:r>
            </a:p>
          </p:txBody>
        </p:sp>
        <p:cxnSp>
          <p:nvCxnSpPr>
            <p:cNvPr id="21" name="直接连接符 20">
              <a:extLst>
                <a:ext uri="{FF2B5EF4-FFF2-40B4-BE49-F238E27FC236}">
                  <a16:creationId xmlns:a16="http://schemas.microsoft.com/office/drawing/2014/main" id="{6CD38EA0-EB83-0A69-BCD1-C95A87330B9F}"/>
                </a:ext>
              </a:extLst>
            </p:cNvPr>
            <p:cNvCxnSpPr/>
            <p:nvPr/>
          </p:nvCxnSpPr>
          <p:spPr>
            <a:xfrm>
              <a:off x="1009650" y="2304887"/>
              <a:ext cx="238125" cy="0"/>
            </a:xfrm>
            <a:prstGeom prst="line">
              <a:avLst/>
            </a:prstGeom>
            <a:ln w="2540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pSp>
      <p:sp>
        <p:nvSpPr>
          <p:cNvPr id="18" name="任意多边形: 形状 17">
            <a:extLst>
              <a:ext uri="{FF2B5EF4-FFF2-40B4-BE49-F238E27FC236}">
                <a16:creationId xmlns:a16="http://schemas.microsoft.com/office/drawing/2014/main" id="{F1CC69F3-8011-5246-E07E-FA35CEDBB487}"/>
              </a:ext>
            </a:extLst>
          </p:cNvPr>
          <p:cNvSpPr/>
          <p:nvPr/>
        </p:nvSpPr>
        <p:spPr>
          <a:xfrm>
            <a:off x="9907791" y="3844984"/>
            <a:ext cx="975404" cy="1574348"/>
          </a:xfrm>
          <a:custGeom>
            <a:avLst/>
            <a:gdLst>
              <a:gd name="connsiteX0" fmla="*/ 296929 w 727339"/>
              <a:gd name="connsiteY0" fmla="*/ 161962 h 939050"/>
              <a:gd name="connsiteX1" fmla="*/ 323922 w 727339"/>
              <a:gd name="connsiteY1" fmla="*/ 188956 h 939050"/>
              <a:gd name="connsiteX2" fmla="*/ 296929 w 727339"/>
              <a:gd name="connsiteY2" fmla="*/ 215949 h 939050"/>
              <a:gd name="connsiteX3" fmla="*/ 269935 w 727339"/>
              <a:gd name="connsiteY3" fmla="*/ 188956 h 939050"/>
              <a:gd name="connsiteX4" fmla="*/ 296929 w 727339"/>
              <a:gd name="connsiteY4" fmla="*/ 161962 h 939050"/>
              <a:gd name="connsiteX5" fmla="*/ 251939 w 727339"/>
              <a:gd name="connsiteY5" fmla="*/ 35992 h 939050"/>
              <a:gd name="connsiteX6" fmla="*/ 215948 w 727339"/>
              <a:gd name="connsiteY6" fmla="*/ 71983 h 939050"/>
              <a:gd name="connsiteX7" fmla="*/ 215948 w 727339"/>
              <a:gd name="connsiteY7" fmla="*/ 233944 h 939050"/>
              <a:gd name="connsiteX8" fmla="*/ 251939 w 727339"/>
              <a:gd name="connsiteY8" fmla="*/ 269936 h 939050"/>
              <a:gd name="connsiteX9" fmla="*/ 683835 w 727339"/>
              <a:gd name="connsiteY9" fmla="*/ 269936 h 939050"/>
              <a:gd name="connsiteX10" fmla="*/ 719827 w 727339"/>
              <a:gd name="connsiteY10" fmla="*/ 233944 h 939050"/>
              <a:gd name="connsiteX11" fmla="*/ 719827 w 727339"/>
              <a:gd name="connsiteY11" fmla="*/ 71983 h 939050"/>
              <a:gd name="connsiteX12" fmla="*/ 683835 w 727339"/>
              <a:gd name="connsiteY12" fmla="*/ 35992 h 939050"/>
              <a:gd name="connsiteX13" fmla="*/ 251939 w 727339"/>
              <a:gd name="connsiteY13" fmla="*/ 0 h 939050"/>
              <a:gd name="connsiteX14" fmla="*/ 683835 w 727339"/>
              <a:gd name="connsiteY14" fmla="*/ 0 h 939050"/>
              <a:gd name="connsiteX15" fmla="*/ 711785 w 727339"/>
              <a:gd name="connsiteY15" fmla="*/ 5680 h 939050"/>
              <a:gd name="connsiteX16" fmla="*/ 727339 w 727339"/>
              <a:gd name="connsiteY16" fmla="*/ 16190 h 939050"/>
              <a:gd name="connsiteX17" fmla="*/ 727339 w 727339"/>
              <a:gd name="connsiteY17" fmla="*/ 289738 h 939050"/>
              <a:gd name="connsiteX18" fmla="*/ 711785 w 727339"/>
              <a:gd name="connsiteY18" fmla="*/ 300247 h 939050"/>
              <a:gd name="connsiteX19" fmla="*/ 683835 w 727339"/>
              <a:gd name="connsiteY19" fmla="*/ 305927 h 939050"/>
              <a:gd name="connsiteX20" fmla="*/ 485883 w 727339"/>
              <a:gd name="connsiteY20" fmla="*/ 305927 h 939050"/>
              <a:gd name="connsiteX21" fmla="*/ 485883 w 727339"/>
              <a:gd name="connsiteY21" fmla="*/ 557867 h 939050"/>
              <a:gd name="connsiteX22" fmla="*/ 727339 w 727339"/>
              <a:gd name="connsiteY22" fmla="*/ 557867 h 939050"/>
              <a:gd name="connsiteX23" fmla="*/ 727339 w 727339"/>
              <a:gd name="connsiteY23" fmla="*/ 593858 h 939050"/>
              <a:gd name="connsiteX24" fmla="*/ 485883 w 727339"/>
              <a:gd name="connsiteY24" fmla="*/ 593858 h 939050"/>
              <a:gd name="connsiteX25" fmla="*/ 485883 w 727339"/>
              <a:gd name="connsiteY25" fmla="*/ 827802 h 939050"/>
              <a:gd name="connsiteX26" fmla="*/ 503879 w 727339"/>
              <a:gd name="connsiteY26" fmla="*/ 827802 h 939050"/>
              <a:gd name="connsiteX27" fmla="*/ 557866 w 727339"/>
              <a:gd name="connsiteY27" fmla="*/ 878190 h 939050"/>
              <a:gd name="connsiteX28" fmla="*/ 557866 w 727339"/>
              <a:gd name="connsiteY28" fmla="*/ 881790 h 939050"/>
              <a:gd name="connsiteX29" fmla="*/ 557866 w 727339"/>
              <a:gd name="connsiteY29" fmla="*/ 938927 h 939050"/>
              <a:gd name="connsiteX30" fmla="*/ 557258 w 727339"/>
              <a:gd name="connsiteY30" fmla="*/ 939050 h 939050"/>
              <a:gd name="connsiteX31" fmla="*/ 521874 w 727339"/>
              <a:gd name="connsiteY31" fmla="*/ 939050 h 939050"/>
              <a:gd name="connsiteX32" fmla="*/ 521874 w 727339"/>
              <a:gd name="connsiteY32" fmla="*/ 881790 h 939050"/>
              <a:gd name="connsiteX33" fmla="*/ 503879 w 727339"/>
              <a:gd name="connsiteY33" fmla="*/ 863794 h 939050"/>
              <a:gd name="connsiteX34" fmla="*/ 431896 w 727339"/>
              <a:gd name="connsiteY34" fmla="*/ 863794 h 939050"/>
              <a:gd name="connsiteX35" fmla="*/ 413900 w 727339"/>
              <a:gd name="connsiteY35" fmla="*/ 881790 h 939050"/>
              <a:gd name="connsiteX36" fmla="*/ 413900 w 727339"/>
              <a:gd name="connsiteY36" fmla="*/ 939050 h 939050"/>
              <a:gd name="connsiteX37" fmla="*/ 377909 w 727339"/>
              <a:gd name="connsiteY37" fmla="*/ 939050 h 939050"/>
              <a:gd name="connsiteX38" fmla="*/ 377909 w 727339"/>
              <a:gd name="connsiteY38" fmla="*/ 881790 h 939050"/>
              <a:gd name="connsiteX39" fmla="*/ 431896 w 727339"/>
              <a:gd name="connsiteY39" fmla="*/ 827802 h 939050"/>
              <a:gd name="connsiteX40" fmla="*/ 449892 w 727339"/>
              <a:gd name="connsiteY40" fmla="*/ 827802 h 939050"/>
              <a:gd name="connsiteX41" fmla="*/ 449892 w 727339"/>
              <a:gd name="connsiteY41" fmla="*/ 593858 h 939050"/>
              <a:gd name="connsiteX42" fmla="*/ 143965 w 727339"/>
              <a:gd name="connsiteY42" fmla="*/ 593858 h 939050"/>
              <a:gd name="connsiteX43" fmla="*/ 107974 w 727339"/>
              <a:gd name="connsiteY43" fmla="*/ 628051 h 939050"/>
              <a:gd name="connsiteX44" fmla="*/ 107974 w 727339"/>
              <a:gd name="connsiteY44" fmla="*/ 629850 h 939050"/>
              <a:gd name="connsiteX45" fmla="*/ 107974 w 727339"/>
              <a:gd name="connsiteY45" fmla="*/ 827802 h 939050"/>
              <a:gd name="connsiteX46" fmla="*/ 125970 w 727339"/>
              <a:gd name="connsiteY46" fmla="*/ 827802 h 939050"/>
              <a:gd name="connsiteX47" fmla="*/ 179957 w 727339"/>
              <a:gd name="connsiteY47" fmla="*/ 878190 h 939050"/>
              <a:gd name="connsiteX48" fmla="*/ 179957 w 727339"/>
              <a:gd name="connsiteY48" fmla="*/ 881790 h 939050"/>
              <a:gd name="connsiteX49" fmla="*/ 179957 w 727339"/>
              <a:gd name="connsiteY49" fmla="*/ 939050 h 939050"/>
              <a:gd name="connsiteX50" fmla="*/ 143965 w 727339"/>
              <a:gd name="connsiteY50" fmla="*/ 939050 h 939050"/>
              <a:gd name="connsiteX51" fmla="*/ 143965 w 727339"/>
              <a:gd name="connsiteY51" fmla="*/ 881790 h 939050"/>
              <a:gd name="connsiteX52" fmla="*/ 125970 w 727339"/>
              <a:gd name="connsiteY52" fmla="*/ 863794 h 939050"/>
              <a:gd name="connsiteX53" fmla="*/ 53987 w 727339"/>
              <a:gd name="connsiteY53" fmla="*/ 863794 h 939050"/>
              <a:gd name="connsiteX54" fmla="*/ 35991 w 727339"/>
              <a:gd name="connsiteY54" fmla="*/ 881790 h 939050"/>
              <a:gd name="connsiteX55" fmla="*/ 35991 w 727339"/>
              <a:gd name="connsiteY55" fmla="*/ 939050 h 939050"/>
              <a:gd name="connsiteX56" fmla="*/ 0 w 727339"/>
              <a:gd name="connsiteY56" fmla="*/ 939050 h 939050"/>
              <a:gd name="connsiteX57" fmla="*/ 0 w 727339"/>
              <a:gd name="connsiteY57" fmla="*/ 881790 h 939050"/>
              <a:gd name="connsiteX58" fmla="*/ 53987 w 727339"/>
              <a:gd name="connsiteY58" fmla="*/ 827802 h 939050"/>
              <a:gd name="connsiteX59" fmla="*/ 71983 w 727339"/>
              <a:gd name="connsiteY59" fmla="*/ 827802 h 939050"/>
              <a:gd name="connsiteX60" fmla="*/ 71983 w 727339"/>
              <a:gd name="connsiteY60" fmla="*/ 629850 h 939050"/>
              <a:gd name="connsiteX61" fmla="*/ 140366 w 727339"/>
              <a:gd name="connsiteY61" fmla="*/ 557867 h 939050"/>
              <a:gd name="connsiteX62" fmla="*/ 143965 w 727339"/>
              <a:gd name="connsiteY62" fmla="*/ 557867 h 939050"/>
              <a:gd name="connsiteX63" fmla="*/ 449892 w 727339"/>
              <a:gd name="connsiteY63" fmla="*/ 557867 h 939050"/>
              <a:gd name="connsiteX64" fmla="*/ 449892 w 727339"/>
              <a:gd name="connsiteY64" fmla="*/ 305927 h 939050"/>
              <a:gd name="connsiteX65" fmla="*/ 251939 w 727339"/>
              <a:gd name="connsiteY65" fmla="*/ 305927 h 939050"/>
              <a:gd name="connsiteX66" fmla="*/ 179957 w 727339"/>
              <a:gd name="connsiteY66" fmla="*/ 237544 h 939050"/>
              <a:gd name="connsiteX67" fmla="*/ 179957 w 727339"/>
              <a:gd name="connsiteY67" fmla="*/ 233944 h 939050"/>
              <a:gd name="connsiteX68" fmla="*/ 179957 w 727339"/>
              <a:gd name="connsiteY68" fmla="*/ 71983 h 939050"/>
              <a:gd name="connsiteX69" fmla="*/ 251939 w 727339"/>
              <a:gd name="connsiteY69" fmla="*/ 0 h 9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727339" h="939050">
                <a:moveTo>
                  <a:pt x="296929" y="161962"/>
                </a:moveTo>
                <a:cubicBezTo>
                  <a:pt x="311324" y="161962"/>
                  <a:pt x="323922" y="174560"/>
                  <a:pt x="323922" y="188956"/>
                </a:cubicBezTo>
                <a:cubicBezTo>
                  <a:pt x="323922" y="203353"/>
                  <a:pt x="311324" y="215949"/>
                  <a:pt x="296929" y="215949"/>
                </a:cubicBezTo>
                <a:cubicBezTo>
                  <a:pt x="282533" y="215949"/>
                  <a:pt x="269935" y="203353"/>
                  <a:pt x="269935" y="188956"/>
                </a:cubicBezTo>
                <a:cubicBezTo>
                  <a:pt x="269935" y="174560"/>
                  <a:pt x="282533" y="161962"/>
                  <a:pt x="296929" y="161962"/>
                </a:cubicBezTo>
                <a:close/>
                <a:moveTo>
                  <a:pt x="251939" y="35992"/>
                </a:moveTo>
                <a:cubicBezTo>
                  <a:pt x="232143" y="35992"/>
                  <a:pt x="215948" y="52189"/>
                  <a:pt x="215948" y="71983"/>
                </a:cubicBezTo>
                <a:lnTo>
                  <a:pt x="215948" y="233944"/>
                </a:lnTo>
                <a:cubicBezTo>
                  <a:pt x="215948" y="253741"/>
                  <a:pt x="232143" y="269936"/>
                  <a:pt x="251939" y="269936"/>
                </a:cubicBezTo>
                <a:lnTo>
                  <a:pt x="683835" y="269936"/>
                </a:lnTo>
                <a:cubicBezTo>
                  <a:pt x="703632" y="269936"/>
                  <a:pt x="719827" y="253741"/>
                  <a:pt x="719827" y="233944"/>
                </a:cubicBezTo>
                <a:lnTo>
                  <a:pt x="719827" y="71983"/>
                </a:lnTo>
                <a:cubicBezTo>
                  <a:pt x="719827" y="52189"/>
                  <a:pt x="703632" y="35992"/>
                  <a:pt x="683835" y="35992"/>
                </a:cubicBezTo>
                <a:close/>
                <a:moveTo>
                  <a:pt x="251939" y="0"/>
                </a:moveTo>
                <a:lnTo>
                  <a:pt x="683835" y="0"/>
                </a:lnTo>
                <a:cubicBezTo>
                  <a:pt x="693733" y="0"/>
                  <a:pt x="703181" y="2025"/>
                  <a:pt x="711785" y="5680"/>
                </a:cubicBezTo>
                <a:lnTo>
                  <a:pt x="727339" y="16190"/>
                </a:lnTo>
                <a:lnTo>
                  <a:pt x="727339" y="289738"/>
                </a:lnTo>
                <a:lnTo>
                  <a:pt x="711785" y="300247"/>
                </a:lnTo>
                <a:cubicBezTo>
                  <a:pt x="703181" y="303903"/>
                  <a:pt x="693733" y="305927"/>
                  <a:pt x="683835" y="305927"/>
                </a:cubicBezTo>
                <a:lnTo>
                  <a:pt x="485883" y="305927"/>
                </a:lnTo>
                <a:lnTo>
                  <a:pt x="485883" y="557867"/>
                </a:lnTo>
                <a:lnTo>
                  <a:pt x="727339" y="557867"/>
                </a:lnTo>
                <a:lnTo>
                  <a:pt x="727339" y="593858"/>
                </a:lnTo>
                <a:lnTo>
                  <a:pt x="485883" y="593858"/>
                </a:lnTo>
                <a:lnTo>
                  <a:pt x="485883" y="827802"/>
                </a:lnTo>
                <a:lnTo>
                  <a:pt x="503879" y="827802"/>
                </a:lnTo>
                <a:cubicBezTo>
                  <a:pt x="532672" y="827802"/>
                  <a:pt x="556065" y="849397"/>
                  <a:pt x="557866" y="878190"/>
                </a:cubicBezTo>
                <a:lnTo>
                  <a:pt x="557866" y="881790"/>
                </a:lnTo>
                <a:lnTo>
                  <a:pt x="557866" y="938927"/>
                </a:lnTo>
                <a:lnTo>
                  <a:pt x="557258" y="939050"/>
                </a:lnTo>
                <a:lnTo>
                  <a:pt x="521874" y="939050"/>
                </a:lnTo>
                <a:lnTo>
                  <a:pt x="521874" y="881790"/>
                </a:lnTo>
                <a:cubicBezTo>
                  <a:pt x="521874" y="870992"/>
                  <a:pt x="514676" y="863794"/>
                  <a:pt x="503879" y="863794"/>
                </a:cubicBezTo>
                <a:lnTo>
                  <a:pt x="431896" y="863794"/>
                </a:lnTo>
                <a:cubicBezTo>
                  <a:pt x="421099" y="863794"/>
                  <a:pt x="413900" y="870992"/>
                  <a:pt x="413900" y="881790"/>
                </a:cubicBezTo>
                <a:lnTo>
                  <a:pt x="413900" y="939050"/>
                </a:lnTo>
                <a:lnTo>
                  <a:pt x="377909" y="939050"/>
                </a:lnTo>
                <a:lnTo>
                  <a:pt x="377909" y="881790"/>
                </a:lnTo>
                <a:cubicBezTo>
                  <a:pt x="377909" y="851198"/>
                  <a:pt x="401302" y="827802"/>
                  <a:pt x="431896" y="827802"/>
                </a:cubicBezTo>
                <a:lnTo>
                  <a:pt x="449892" y="827802"/>
                </a:lnTo>
                <a:lnTo>
                  <a:pt x="449892" y="593858"/>
                </a:lnTo>
                <a:lnTo>
                  <a:pt x="143965" y="593858"/>
                </a:lnTo>
                <a:cubicBezTo>
                  <a:pt x="124169" y="593858"/>
                  <a:pt x="109774" y="608255"/>
                  <a:pt x="107974" y="628051"/>
                </a:cubicBezTo>
                <a:lnTo>
                  <a:pt x="107974" y="629850"/>
                </a:lnTo>
                <a:lnTo>
                  <a:pt x="107974" y="827802"/>
                </a:lnTo>
                <a:lnTo>
                  <a:pt x="125970" y="827802"/>
                </a:lnTo>
                <a:cubicBezTo>
                  <a:pt x="154763" y="827802"/>
                  <a:pt x="178156" y="849397"/>
                  <a:pt x="179957" y="878190"/>
                </a:cubicBezTo>
                <a:lnTo>
                  <a:pt x="179957" y="881790"/>
                </a:lnTo>
                <a:lnTo>
                  <a:pt x="179957" y="939050"/>
                </a:lnTo>
                <a:lnTo>
                  <a:pt x="143965" y="939050"/>
                </a:lnTo>
                <a:lnTo>
                  <a:pt x="143965" y="881790"/>
                </a:lnTo>
                <a:cubicBezTo>
                  <a:pt x="143965" y="870992"/>
                  <a:pt x="136767" y="863794"/>
                  <a:pt x="125970" y="863794"/>
                </a:cubicBezTo>
                <a:lnTo>
                  <a:pt x="53987" y="863794"/>
                </a:lnTo>
                <a:cubicBezTo>
                  <a:pt x="43189" y="863794"/>
                  <a:pt x="35991" y="870992"/>
                  <a:pt x="35991" y="881790"/>
                </a:cubicBezTo>
                <a:lnTo>
                  <a:pt x="35991" y="939050"/>
                </a:lnTo>
                <a:lnTo>
                  <a:pt x="0" y="939050"/>
                </a:lnTo>
                <a:lnTo>
                  <a:pt x="0" y="881790"/>
                </a:lnTo>
                <a:cubicBezTo>
                  <a:pt x="0" y="851198"/>
                  <a:pt x="23393" y="827802"/>
                  <a:pt x="53987" y="827802"/>
                </a:cubicBezTo>
                <a:lnTo>
                  <a:pt x="71983" y="827802"/>
                </a:lnTo>
                <a:lnTo>
                  <a:pt x="71983" y="629850"/>
                </a:lnTo>
                <a:cubicBezTo>
                  <a:pt x="71983" y="592060"/>
                  <a:pt x="102576" y="559668"/>
                  <a:pt x="140366" y="557867"/>
                </a:cubicBezTo>
                <a:lnTo>
                  <a:pt x="143965" y="557867"/>
                </a:lnTo>
                <a:lnTo>
                  <a:pt x="449892" y="557867"/>
                </a:lnTo>
                <a:lnTo>
                  <a:pt x="449892" y="305927"/>
                </a:lnTo>
                <a:lnTo>
                  <a:pt x="251939" y="305927"/>
                </a:lnTo>
                <a:cubicBezTo>
                  <a:pt x="214147" y="305927"/>
                  <a:pt x="181757" y="275336"/>
                  <a:pt x="179957" y="237544"/>
                </a:cubicBezTo>
                <a:lnTo>
                  <a:pt x="179957" y="233944"/>
                </a:lnTo>
                <a:lnTo>
                  <a:pt x="179957" y="71983"/>
                </a:lnTo>
                <a:cubicBezTo>
                  <a:pt x="179957" y="32393"/>
                  <a:pt x="212349" y="0"/>
                  <a:pt x="251939" y="0"/>
                </a:cubicBezTo>
                <a:close/>
              </a:path>
            </a:pathLst>
          </a:custGeom>
          <a:solidFill>
            <a:schemeClr val="tx1">
              <a:alpha val="10000"/>
            </a:schemeClr>
          </a:solidFill>
          <a:ln w="9525" cap="flat">
            <a:noFill/>
            <a:prstDash val="solid"/>
            <a:miter/>
          </a:ln>
        </p:spPr>
        <p:txBody>
          <a:bodyPr wrap="square" rtlCol="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grpSp>
        <p:nvGrpSpPr>
          <p:cNvPr id="11" name="组合 10">
            <a:extLst>
              <a:ext uri="{FF2B5EF4-FFF2-40B4-BE49-F238E27FC236}">
                <a16:creationId xmlns:a16="http://schemas.microsoft.com/office/drawing/2014/main" id="{70F794CC-38AB-A4BD-FBCD-FC95687DFDE1}"/>
              </a:ext>
            </a:extLst>
          </p:cNvPr>
          <p:cNvGrpSpPr/>
          <p:nvPr/>
        </p:nvGrpSpPr>
        <p:grpSpPr>
          <a:xfrm>
            <a:off x="5046785" y="2988980"/>
            <a:ext cx="2080075" cy="2007090"/>
            <a:chOff x="4392629" y="2257130"/>
            <a:chExt cx="3962400" cy="3962400"/>
          </a:xfrm>
        </p:grpSpPr>
        <p:sp>
          <p:nvSpPr>
            <p:cNvPr id="14" name="椭圆 13">
              <a:extLst>
                <a:ext uri="{FF2B5EF4-FFF2-40B4-BE49-F238E27FC236}">
                  <a16:creationId xmlns:a16="http://schemas.microsoft.com/office/drawing/2014/main" id="{0C2597D8-C903-165D-4276-D93FFC425949}"/>
                </a:ext>
              </a:extLst>
            </p:cNvPr>
            <p:cNvSpPr/>
            <p:nvPr/>
          </p:nvSpPr>
          <p:spPr>
            <a:xfrm>
              <a:off x="4392629" y="2257130"/>
              <a:ext cx="3962400" cy="3962400"/>
            </a:xfrm>
            <a:prstGeom prst="ellipse">
              <a:avLst/>
            </a:prstGeom>
            <a:solidFill>
              <a:schemeClr val="accent1">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椭圆 14">
              <a:extLst>
                <a:ext uri="{FF2B5EF4-FFF2-40B4-BE49-F238E27FC236}">
                  <a16:creationId xmlns:a16="http://schemas.microsoft.com/office/drawing/2014/main" id="{952D3A45-1741-47A8-4A50-7030F90D907B}"/>
                </a:ext>
              </a:extLst>
            </p:cNvPr>
            <p:cNvSpPr/>
            <p:nvPr/>
          </p:nvSpPr>
          <p:spPr>
            <a:xfrm>
              <a:off x="4640278" y="2504780"/>
              <a:ext cx="3467100" cy="3467100"/>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矩形 11">
            <a:extLst>
              <a:ext uri="{FF2B5EF4-FFF2-40B4-BE49-F238E27FC236}">
                <a16:creationId xmlns:a16="http://schemas.microsoft.com/office/drawing/2014/main" id="{F8E53AC0-9657-49D7-88BD-ADA6A536533F}"/>
              </a:ext>
            </a:extLst>
          </p:cNvPr>
          <p:cNvSpPr/>
          <p:nvPr/>
        </p:nvSpPr>
        <p:spPr>
          <a:xfrm>
            <a:off x="5233826" y="3730915"/>
            <a:ext cx="1763029"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zh-CN" altLang="en-US" sz="2800" b="1" dirty="0">
                <a:solidFill>
                  <a:srgbClr val="FFFFFF"/>
                </a:solidFill>
                <a:cs typeface="+mn-ea"/>
                <a:sym typeface="+mn-lt"/>
              </a:rPr>
              <a:t>需求验证</a:t>
            </a:r>
            <a:endParaRPr kumimoji="1" lang="en-US" altLang="zh-CN" sz="2800" b="1" dirty="0">
              <a:solidFill>
                <a:srgbClr val="FFFFFF"/>
              </a:solidFill>
              <a:cs typeface="+mn-ea"/>
              <a:sym typeface="+mn-lt"/>
            </a:endParaRPr>
          </a:p>
        </p:txBody>
      </p:sp>
      <p:sp>
        <p:nvSpPr>
          <p:cNvPr id="7" name="矩形 6">
            <a:extLst>
              <a:ext uri="{FF2B5EF4-FFF2-40B4-BE49-F238E27FC236}">
                <a16:creationId xmlns:a16="http://schemas.microsoft.com/office/drawing/2014/main" id="{4E855374-CA58-CD81-F4EC-324C127D5E16}"/>
              </a:ext>
            </a:extLst>
          </p:cNvPr>
          <p:cNvSpPr/>
          <p:nvPr/>
        </p:nvSpPr>
        <p:spPr>
          <a:xfrm>
            <a:off x="674121" y="1099867"/>
            <a:ext cx="5955275" cy="584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200" b="1" dirty="0">
                <a:solidFill>
                  <a:srgbClr val="3E7AF6"/>
                </a:solidFill>
                <a:cs typeface="+mn-ea"/>
                <a:sym typeface="+mn-lt"/>
              </a:rPr>
              <a:t>需求验证</a:t>
            </a:r>
            <a:endParaRPr kumimoji="1" lang="en-US" altLang="zh-CN" sz="3200" b="1" dirty="0">
              <a:solidFill>
                <a:srgbClr val="3E7AF6"/>
              </a:solidFill>
              <a:cs typeface="+mn-ea"/>
              <a:sym typeface="+mn-lt"/>
            </a:endParaRPr>
          </a:p>
        </p:txBody>
      </p:sp>
      <p:grpSp>
        <p:nvGrpSpPr>
          <p:cNvPr id="4" name="组合 3">
            <a:extLst>
              <a:ext uri="{FF2B5EF4-FFF2-40B4-BE49-F238E27FC236}">
                <a16:creationId xmlns:a16="http://schemas.microsoft.com/office/drawing/2014/main" id="{22A8370E-DA7E-DE02-48F8-4D7D49944449}"/>
              </a:ext>
            </a:extLst>
          </p:cNvPr>
          <p:cNvGrpSpPr/>
          <p:nvPr/>
        </p:nvGrpSpPr>
        <p:grpSpPr>
          <a:xfrm>
            <a:off x="709640" y="2493476"/>
            <a:ext cx="4149866" cy="2158355"/>
            <a:chOff x="912778" y="1947798"/>
            <a:chExt cx="2214869" cy="1287393"/>
          </a:xfrm>
        </p:grpSpPr>
        <p:sp>
          <p:nvSpPr>
            <p:cNvPr id="5" name="矩形 4">
              <a:extLst>
                <a:ext uri="{FF2B5EF4-FFF2-40B4-BE49-F238E27FC236}">
                  <a16:creationId xmlns:a16="http://schemas.microsoft.com/office/drawing/2014/main" id="{637D1184-17B6-1DBE-6A51-8B9FAC1B63B3}"/>
                </a:ext>
              </a:extLst>
            </p:cNvPr>
            <p:cNvSpPr/>
            <p:nvPr/>
          </p:nvSpPr>
          <p:spPr>
            <a:xfrm>
              <a:off x="912779" y="1947798"/>
              <a:ext cx="1766641" cy="275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2400" b="1" dirty="0">
                  <a:solidFill>
                    <a:schemeClr val="bg1"/>
                  </a:solidFill>
                  <a:cs typeface="+mn-ea"/>
                  <a:sym typeface="+mn-lt"/>
                </a:rPr>
                <a:t>目的</a:t>
              </a:r>
              <a:endParaRPr kumimoji="1" lang="en-US" altLang="zh-CN" sz="2400" b="1" dirty="0">
                <a:solidFill>
                  <a:schemeClr val="bg1"/>
                </a:solidFill>
                <a:cs typeface="+mn-ea"/>
                <a:sym typeface="+mn-lt"/>
              </a:endParaRPr>
            </a:p>
          </p:txBody>
        </p:sp>
        <p:sp>
          <p:nvSpPr>
            <p:cNvPr id="8" name="矩形 7">
              <a:extLst>
                <a:ext uri="{FF2B5EF4-FFF2-40B4-BE49-F238E27FC236}">
                  <a16:creationId xmlns:a16="http://schemas.microsoft.com/office/drawing/2014/main" id="{EAA2E387-A92C-FD00-F169-BBFCC42C10AD}"/>
                </a:ext>
              </a:extLst>
            </p:cNvPr>
            <p:cNvSpPr/>
            <p:nvPr/>
          </p:nvSpPr>
          <p:spPr>
            <a:xfrm>
              <a:off x="912778" y="2335843"/>
              <a:ext cx="2214869" cy="8993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lang="zh-CN" altLang="zh-CN" sz="2000" dirty="0"/>
                <a:t>需求验证目的是确保开发的软件系统符合用户需求和规格说明书中所列出的要求。</a:t>
              </a:r>
              <a:endParaRPr lang="en-US" altLang="zh-CN" sz="2000" dirty="0"/>
            </a:p>
            <a:p>
              <a:pPr>
                <a:lnSpc>
                  <a:spcPct val="130000"/>
                </a:lnSpc>
              </a:pPr>
              <a:endParaRPr kumimoji="1" lang="zh-CN" altLang="en-US" sz="1200" dirty="0">
                <a:solidFill>
                  <a:schemeClr val="bg1"/>
                </a:solidFill>
                <a:cs typeface="+mn-ea"/>
                <a:sym typeface="+mn-lt"/>
              </a:endParaRPr>
            </a:p>
          </p:txBody>
        </p:sp>
        <p:cxnSp>
          <p:nvCxnSpPr>
            <p:cNvPr id="9" name="直接连接符 8">
              <a:extLst>
                <a:ext uri="{FF2B5EF4-FFF2-40B4-BE49-F238E27FC236}">
                  <a16:creationId xmlns:a16="http://schemas.microsoft.com/office/drawing/2014/main" id="{5D19B185-09B0-4174-0235-1843106C61DB}"/>
                </a:ext>
              </a:extLst>
            </p:cNvPr>
            <p:cNvCxnSpPr/>
            <p:nvPr/>
          </p:nvCxnSpPr>
          <p:spPr>
            <a:xfrm>
              <a:off x="1009650" y="2304887"/>
              <a:ext cx="238125" cy="0"/>
            </a:xfrm>
            <a:prstGeom prst="line">
              <a:avLst/>
            </a:prstGeom>
            <a:ln/>
          </p:spPr>
          <p:style>
            <a:lnRef idx="3">
              <a:schemeClr val="accent6"/>
            </a:lnRef>
            <a:fillRef idx="0">
              <a:schemeClr val="accent6"/>
            </a:fillRef>
            <a:effectRef idx="2">
              <a:schemeClr val="accent6"/>
            </a:effectRef>
            <a:fontRef idx="minor">
              <a:schemeClr val="tx1"/>
            </a:fontRef>
          </p:style>
        </p:cxnSp>
      </p:grpSp>
    </p:spTree>
    <p:custDataLst>
      <p:tags r:id="rId1"/>
    </p:custDataLst>
    <p:extLst>
      <p:ext uri="{BB962C8B-B14F-4D97-AF65-F5344CB8AC3E}">
        <p14:creationId xmlns:p14="http://schemas.microsoft.com/office/powerpoint/2010/main" val="223600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82C4F6-D505-DEFF-EE51-280B9BAFF905}"/>
              </a:ext>
            </a:extLst>
          </p:cNvPr>
          <p:cNvSpPr>
            <a:spLocks noGrp="1"/>
          </p:cNvSpPr>
          <p:nvPr>
            <p:ph type="title"/>
          </p:nvPr>
        </p:nvSpPr>
        <p:spPr/>
        <p:txBody>
          <a:bodyPr/>
          <a:lstStyle/>
          <a:p>
            <a:r>
              <a:rPr lang="zh-CN" altLang="en-US" dirty="0">
                <a:latin typeface="+mn-lt"/>
                <a:ea typeface="+mn-ea"/>
                <a:cs typeface="+mn-ea"/>
                <a:sym typeface="+mn-lt"/>
              </a:rPr>
              <a:t>软件需求</a:t>
            </a:r>
          </a:p>
        </p:txBody>
      </p:sp>
      <p:sp>
        <p:nvSpPr>
          <p:cNvPr id="3" name="灯片编号占位符 2">
            <a:extLst>
              <a:ext uri="{FF2B5EF4-FFF2-40B4-BE49-F238E27FC236}">
                <a16:creationId xmlns:a16="http://schemas.microsoft.com/office/drawing/2014/main" id="{723A5494-A929-D934-D105-213193E052AD}"/>
              </a:ext>
            </a:extLst>
          </p:cNvPr>
          <p:cNvSpPr>
            <a:spLocks noGrp="1"/>
          </p:cNvSpPr>
          <p:nvPr>
            <p:ph type="sldNum" sz="quarter" idx="12"/>
          </p:nvPr>
        </p:nvSpPr>
        <p:spPr>
          <a:xfrm>
            <a:off x="8857452" y="6062561"/>
            <a:ext cx="2661448" cy="215900"/>
          </a:xfrm>
        </p:spPr>
        <p:txBody>
          <a:bodyPr/>
          <a:lstStyle/>
          <a:p>
            <a:fld id="{7F65B630-C7FF-41C0-9923-C5E5E29EED81}" type="slidenum">
              <a:rPr lang="zh-CN" altLang="en-US" smtClean="0">
                <a:cs typeface="+mn-ea"/>
                <a:sym typeface="+mn-lt"/>
              </a:rPr>
              <a:t>8</a:t>
            </a:fld>
            <a:endParaRPr lang="zh-CN" altLang="en-US">
              <a:cs typeface="+mn-ea"/>
              <a:sym typeface="+mn-lt"/>
            </a:endParaRPr>
          </a:p>
        </p:txBody>
      </p:sp>
      <p:sp>
        <p:nvSpPr>
          <p:cNvPr id="16" name="矩形: 圆角 15">
            <a:extLst>
              <a:ext uri="{FF2B5EF4-FFF2-40B4-BE49-F238E27FC236}">
                <a16:creationId xmlns:a16="http://schemas.microsoft.com/office/drawing/2014/main" id="{6902996A-F9CC-776B-84C3-C09586FE944E}"/>
              </a:ext>
            </a:extLst>
          </p:cNvPr>
          <p:cNvSpPr/>
          <p:nvPr/>
        </p:nvSpPr>
        <p:spPr>
          <a:xfrm>
            <a:off x="808383" y="1755806"/>
            <a:ext cx="10389703" cy="4807576"/>
          </a:xfrm>
          <a:prstGeom prst="roundRect">
            <a:avLst>
              <a:gd name="adj" fmla="val 0"/>
            </a:avLst>
          </a:prstGeom>
          <a:solidFill>
            <a:schemeClr val="tx2">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5" name="箭头: V 形 14">
            <a:extLst>
              <a:ext uri="{FF2B5EF4-FFF2-40B4-BE49-F238E27FC236}">
                <a16:creationId xmlns:a16="http://schemas.microsoft.com/office/drawing/2014/main" id="{FA1DACD0-1E9B-1959-A58B-6AF6242EC0E4}"/>
              </a:ext>
            </a:extLst>
          </p:cNvPr>
          <p:cNvSpPr/>
          <p:nvPr/>
        </p:nvSpPr>
        <p:spPr>
          <a:xfrm>
            <a:off x="6811617" y="1130644"/>
            <a:ext cx="4386469" cy="523218"/>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lt1">
                    <a:lumMod val="100000"/>
                  </a:schemeClr>
                </a:solidFill>
                <a:cs typeface="+mn-ea"/>
                <a:sym typeface="+mn-lt"/>
              </a:rPr>
              <a:t>内容</a:t>
            </a:r>
          </a:p>
        </p:txBody>
      </p:sp>
      <p:sp>
        <p:nvSpPr>
          <p:cNvPr id="5" name="文本框 4">
            <a:extLst>
              <a:ext uri="{FF2B5EF4-FFF2-40B4-BE49-F238E27FC236}">
                <a16:creationId xmlns:a16="http://schemas.microsoft.com/office/drawing/2014/main" id="{3A4B93EB-82B5-15D9-3277-45988E2F1948}"/>
              </a:ext>
            </a:extLst>
          </p:cNvPr>
          <p:cNvSpPr txBox="1"/>
          <p:nvPr/>
        </p:nvSpPr>
        <p:spPr>
          <a:xfrm>
            <a:off x="1136374" y="1978081"/>
            <a:ext cx="9733720" cy="3893502"/>
          </a:xfrm>
          <a:prstGeom prst="rect">
            <a:avLst/>
          </a:prstGeom>
          <a:noFill/>
        </p:spPr>
        <p:txBody>
          <a:bodyPr wrap="square" rtlCol="0">
            <a:spAutoFit/>
          </a:bodyPr>
          <a:lstStyle/>
          <a:p>
            <a:pPr marL="285750" indent="-285750">
              <a:lnSpc>
                <a:spcPct val="150000"/>
              </a:lnSpc>
              <a:buFont typeface="Abadi" panose="020B0604020104020204" pitchFamily="34" charset="0"/>
              <a:buChar char="-"/>
            </a:pPr>
            <a:r>
              <a:rPr lang="zh-CN" altLang="en-US" sz="2800" dirty="0"/>
              <a:t>确定软件需求规格说明正确描述了预期的系统行为和特征。</a:t>
            </a:r>
          </a:p>
          <a:p>
            <a:pPr marL="285750" indent="-285750">
              <a:lnSpc>
                <a:spcPct val="150000"/>
              </a:lnSpc>
              <a:buFont typeface="Abadi" panose="020B0604020104020204" pitchFamily="34" charset="0"/>
              <a:buChar char="-"/>
            </a:pPr>
            <a:r>
              <a:rPr lang="zh-CN" altLang="en-US" sz="2800" dirty="0"/>
              <a:t>确定从系统需求或其他来源中得到软件需求。</a:t>
            </a:r>
          </a:p>
          <a:p>
            <a:pPr marL="285750" indent="-285750">
              <a:lnSpc>
                <a:spcPct val="150000"/>
              </a:lnSpc>
              <a:buFont typeface="Abadi" panose="020B0604020104020204" pitchFamily="34" charset="0"/>
              <a:buChar char="-"/>
            </a:pPr>
            <a:r>
              <a:rPr lang="zh-CN" altLang="en-US" sz="2800" dirty="0"/>
              <a:t>确定需求是完整的和高质量的。</a:t>
            </a:r>
          </a:p>
          <a:p>
            <a:pPr marL="285750" indent="-285750">
              <a:lnSpc>
                <a:spcPct val="150000"/>
              </a:lnSpc>
              <a:buFont typeface="Abadi" panose="020B0604020104020204" pitchFamily="34" charset="0"/>
              <a:buChar char="-"/>
            </a:pPr>
            <a:r>
              <a:rPr lang="zh-CN" altLang="en-US" sz="2800" dirty="0"/>
              <a:t>确定所有对需求的看法是一致的。</a:t>
            </a:r>
          </a:p>
          <a:p>
            <a:pPr marL="285750" indent="-285750">
              <a:lnSpc>
                <a:spcPct val="150000"/>
              </a:lnSpc>
              <a:buFont typeface="Abadi" panose="020B0604020104020204" pitchFamily="34" charset="0"/>
              <a:buChar char="-"/>
            </a:pPr>
            <a:r>
              <a:rPr lang="zh-CN" altLang="en-US" sz="2800" dirty="0"/>
              <a:t>确定需求为继续进行产品设计、构造和测试提供了足够的基础。确保正确性、完备性、一致性、可行性。</a:t>
            </a:r>
          </a:p>
        </p:txBody>
      </p:sp>
      <p:sp>
        <p:nvSpPr>
          <p:cNvPr id="4" name="矩形 3">
            <a:extLst>
              <a:ext uri="{FF2B5EF4-FFF2-40B4-BE49-F238E27FC236}">
                <a16:creationId xmlns:a16="http://schemas.microsoft.com/office/drawing/2014/main" id="{92F9B9C8-C1FE-C5C3-4150-C3098BE46A73}"/>
              </a:ext>
            </a:extLst>
          </p:cNvPr>
          <p:cNvSpPr/>
          <p:nvPr/>
        </p:nvSpPr>
        <p:spPr>
          <a:xfrm>
            <a:off x="660402" y="1130644"/>
            <a:ext cx="3917654"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zh-CN" altLang="en-US" sz="3000" b="1" dirty="0">
                <a:solidFill>
                  <a:srgbClr val="3E7AF6"/>
                </a:solidFill>
                <a:cs typeface="+mn-ea"/>
                <a:sym typeface="+mn-lt"/>
              </a:rPr>
              <a:t>需求验证</a:t>
            </a:r>
            <a:endParaRPr kumimoji="1" lang="en-US" altLang="zh-CN" sz="3000" b="1" dirty="0">
              <a:solidFill>
                <a:srgbClr val="3E7AF6"/>
              </a:solidFill>
              <a:cs typeface="+mn-ea"/>
              <a:sym typeface="+mn-lt"/>
            </a:endParaRPr>
          </a:p>
        </p:txBody>
      </p:sp>
    </p:spTree>
    <p:custDataLst>
      <p:tags r:id="rId1"/>
    </p:custDataLst>
    <p:extLst>
      <p:ext uri="{BB962C8B-B14F-4D97-AF65-F5344CB8AC3E}">
        <p14:creationId xmlns:p14="http://schemas.microsoft.com/office/powerpoint/2010/main" val="167828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AAA88F0A-0801-51FB-ED5D-5EC72550CA8C}"/>
              </a:ext>
            </a:extLst>
          </p:cNvPr>
          <p:cNvSpPr/>
          <p:nvPr/>
        </p:nvSpPr>
        <p:spPr>
          <a:xfrm>
            <a:off x="660400" y="1130300"/>
            <a:ext cx="5540924"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r>
              <a:rPr kumimoji="1" lang="zh-CN" altLang="en-US" sz="3000" b="1" dirty="0">
                <a:solidFill>
                  <a:schemeClr val="accent1"/>
                </a:solidFill>
                <a:cs typeface="+mn-ea"/>
                <a:sym typeface="+mn-lt"/>
              </a:rPr>
              <a:t>需求验证的过程</a:t>
            </a:r>
            <a:endParaRPr kumimoji="1" lang="en-US" altLang="zh-CN" sz="3000" b="1" dirty="0">
              <a:solidFill>
                <a:schemeClr val="tx1"/>
              </a:solidFill>
              <a:cs typeface="+mn-ea"/>
              <a:sym typeface="+mn-lt"/>
            </a:endParaRPr>
          </a:p>
        </p:txBody>
      </p:sp>
      <p:cxnSp>
        <p:nvCxnSpPr>
          <p:cNvPr id="53" name="直接连接符 52">
            <a:extLst>
              <a:ext uri="{FF2B5EF4-FFF2-40B4-BE49-F238E27FC236}">
                <a16:creationId xmlns:a16="http://schemas.microsoft.com/office/drawing/2014/main" id="{468EB8A4-A5A3-A435-8933-D960B338C6DE}"/>
              </a:ext>
            </a:extLst>
          </p:cNvPr>
          <p:cNvCxnSpPr>
            <a:cxnSpLocks/>
          </p:cNvCxnSpPr>
          <p:nvPr/>
        </p:nvCxnSpPr>
        <p:spPr>
          <a:xfrm>
            <a:off x="917972" y="3924990"/>
            <a:ext cx="9835978" cy="0"/>
          </a:xfrm>
          <a:prstGeom prst="line">
            <a:avLst/>
          </a:prstGeom>
          <a:ln w="12700">
            <a:solidFill>
              <a:schemeClr val="tx2">
                <a:alpha val="4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D163DE3A-A47A-76F9-C5F5-82D9C4062BA2}"/>
              </a:ext>
            </a:extLst>
          </p:cNvPr>
          <p:cNvSpPr/>
          <p:nvPr/>
        </p:nvSpPr>
        <p:spPr bwMode="auto">
          <a:xfrm>
            <a:off x="9185481" y="2220340"/>
            <a:ext cx="913548" cy="1198440"/>
          </a:xfrm>
          <a:custGeom>
            <a:avLst/>
            <a:gdLst>
              <a:gd name="T0" fmla="*/ 186 w 200"/>
              <a:gd name="T1" fmla="*/ 152 h 263"/>
              <a:gd name="T2" fmla="*/ 185 w 200"/>
              <a:gd name="T3" fmla="*/ 152 h 263"/>
              <a:gd name="T4" fmla="*/ 200 w 200"/>
              <a:gd name="T5" fmla="*/ 100 h 263"/>
              <a:gd name="T6" fmla="*/ 100 w 200"/>
              <a:gd name="T7" fmla="*/ 0 h 263"/>
              <a:gd name="T8" fmla="*/ 0 w 200"/>
              <a:gd name="T9" fmla="*/ 100 h 263"/>
              <a:gd name="T10" fmla="*/ 26 w 200"/>
              <a:gd name="T11" fmla="*/ 167 h 263"/>
              <a:gd name="T12" fmla="*/ 91 w 200"/>
              <a:gd name="T13" fmla="*/ 256 h 263"/>
              <a:gd name="T14" fmla="*/ 109 w 200"/>
              <a:gd name="T15" fmla="*/ 256 h 263"/>
              <a:gd name="T16" fmla="*/ 184 w 200"/>
              <a:gd name="T17" fmla="*/ 155 h 263"/>
              <a:gd name="T18" fmla="*/ 186 w 200"/>
              <a:gd name="T19" fmla="*/ 15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63">
                <a:moveTo>
                  <a:pt x="186" y="152"/>
                </a:moveTo>
                <a:cubicBezTo>
                  <a:pt x="185" y="152"/>
                  <a:pt x="185" y="152"/>
                  <a:pt x="185" y="152"/>
                </a:cubicBezTo>
                <a:cubicBezTo>
                  <a:pt x="195" y="137"/>
                  <a:pt x="200" y="119"/>
                  <a:pt x="200" y="100"/>
                </a:cubicBezTo>
                <a:cubicBezTo>
                  <a:pt x="200" y="45"/>
                  <a:pt x="155" y="0"/>
                  <a:pt x="100" y="0"/>
                </a:cubicBezTo>
                <a:cubicBezTo>
                  <a:pt x="45" y="0"/>
                  <a:pt x="0" y="45"/>
                  <a:pt x="0" y="100"/>
                </a:cubicBezTo>
                <a:cubicBezTo>
                  <a:pt x="0" y="126"/>
                  <a:pt x="10" y="149"/>
                  <a:pt x="26" y="167"/>
                </a:cubicBezTo>
                <a:cubicBezTo>
                  <a:pt x="91" y="256"/>
                  <a:pt x="91" y="256"/>
                  <a:pt x="91" y="256"/>
                </a:cubicBezTo>
                <a:cubicBezTo>
                  <a:pt x="95" y="263"/>
                  <a:pt x="105" y="263"/>
                  <a:pt x="109" y="256"/>
                </a:cubicBezTo>
                <a:cubicBezTo>
                  <a:pt x="109" y="256"/>
                  <a:pt x="182" y="158"/>
                  <a:pt x="184" y="155"/>
                </a:cubicBezTo>
                <a:lnTo>
                  <a:pt x="186" y="152"/>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altLang="zh-CN" dirty="0">
                <a:cs typeface="+mn-ea"/>
                <a:sym typeface="+mn-lt"/>
              </a:rPr>
              <a:t> </a:t>
            </a:r>
            <a:endParaRPr lang="zh-CN" altLang="en-US" dirty="0">
              <a:cs typeface="+mn-ea"/>
              <a:sym typeface="+mn-lt"/>
            </a:endParaRPr>
          </a:p>
        </p:txBody>
      </p:sp>
      <p:sp>
        <p:nvSpPr>
          <p:cNvPr id="46" name="椭圆 45">
            <a:extLst>
              <a:ext uri="{FF2B5EF4-FFF2-40B4-BE49-F238E27FC236}">
                <a16:creationId xmlns:a16="http://schemas.microsoft.com/office/drawing/2014/main" id="{2C5E4436-B195-1BA4-C6ED-CE97F65B060E}"/>
              </a:ext>
            </a:extLst>
          </p:cNvPr>
          <p:cNvSpPr/>
          <p:nvPr/>
        </p:nvSpPr>
        <p:spPr>
          <a:xfrm>
            <a:off x="9337455" y="2374328"/>
            <a:ext cx="609600" cy="6096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3"/>
                </a:solidFill>
                <a:cs typeface="+mn-ea"/>
                <a:sym typeface="+mn-lt"/>
              </a:rPr>
              <a:t>04</a:t>
            </a:r>
            <a:endParaRPr lang="zh-CN" altLang="en-US" sz="1600" b="1" dirty="0">
              <a:solidFill>
                <a:schemeClr val="accent3"/>
              </a:solidFill>
              <a:cs typeface="+mn-ea"/>
              <a:sym typeface="+mn-lt"/>
            </a:endParaRPr>
          </a:p>
        </p:txBody>
      </p:sp>
      <p:sp>
        <p:nvSpPr>
          <p:cNvPr id="51" name="椭圆 50">
            <a:extLst>
              <a:ext uri="{FF2B5EF4-FFF2-40B4-BE49-F238E27FC236}">
                <a16:creationId xmlns:a16="http://schemas.microsoft.com/office/drawing/2014/main" id="{13CCA751-B26E-D5D6-AA3F-6BF9C172A1E8}"/>
              </a:ext>
            </a:extLst>
          </p:cNvPr>
          <p:cNvSpPr/>
          <p:nvPr/>
        </p:nvSpPr>
        <p:spPr>
          <a:xfrm>
            <a:off x="9534190" y="3816925"/>
            <a:ext cx="216131" cy="2161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圆角 55">
            <a:extLst>
              <a:ext uri="{FF2B5EF4-FFF2-40B4-BE49-F238E27FC236}">
                <a16:creationId xmlns:a16="http://schemas.microsoft.com/office/drawing/2014/main" id="{A4C5D5C7-9A66-2874-5FFE-156667AC7E3E}"/>
              </a:ext>
            </a:extLst>
          </p:cNvPr>
          <p:cNvSpPr/>
          <p:nvPr/>
        </p:nvSpPr>
        <p:spPr>
          <a:xfrm>
            <a:off x="8741364" y="4399452"/>
            <a:ext cx="1801783" cy="51412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b="1" dirty="0">
                <a:solidFill>
                  <a:srgbClr val="FFFFFF"/>
                </a:solidFill>
                <a:cs typeface="+mn-ea"/>
                <a:sym typeface="+mn-lt"/>
              </a:rPr>
              <a:t>重复</a:t>
            </a:r>
            <a:endParaRPr kumimoji="1" lang="en-US" altLang="zh-CN" sz="1800" b="1" dirty="0">
              <a:solidFill>
                <a:srgbClr val="FFFFFF"/>
              </a:solidFill>
              <a:cs typeface="+mn-ea"/>
              <a:sym typeface="+mn-lt"/>
            </a:endParaRPr>
          </a:p>
        </p:txBody>
      </p:sp>
      <p:sp>
        <p:nvSpPr>
          <p:cNvPr id="59" name="矩形 58">
            <a:extLst>
              <a:ext uri="{FF2B5EF4-FFF2-40B4-BE49-F238E27FC236}">
                <a16:creationId xmlns:a16="http://schemas.microsoft.com/office/drawing/2014/main" id="{EBCEFEAA-68AF-41D9-A447-64C1D972B8F3}"/>
              </a:ext>
            </a:extLst>
          </p:cNvPr>
          <p:cNvSpPr/>
          <p:nvPr/>
        </p:nvSpPr>
        <p:spPr>
          <a:xfrm>
            <a:off x="8588772" y="5048374"/>
            <a:ext cx="2106966" cy="914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lang="zh-CN" altLang="en-US" sz="1200" dirty="0">
                <a:solidFill>
                  <a:schemeClr val="tx1"/>
                </a:solidFill>
                <a:effectLst/>
                <a:cs typeface="+mn-ea"/>
                <a:sym typeface="+mn-lt"/>
              </a:rPr>
              <a:t>继续验证，继续发现问题，同时提出修改建议，重复该过程，直到需求被用户确认</a:t>
            </a:r>
          </a:p>
        </p:txBody>
      </p:sp>
      <p:sp>
        <p:nvSpPr>
          <p:cNvPr id="42" name="任意多边形: 形状 41">
            <a:extLst>
              <a:ext uri="{FF2B5EF4-FFF2-40B4-BE49-F238E27FC236}">
                <a16:creationId xmlns:a16="http://schemas.microsoft.com/office/drawing/2014/main" id="{9D7B6376-51B3-16AF-4C50-CA71BD0C07CF}"/>
              </a:ext>
            </a:extLst>
          </p:cNvPr>
          <p:cNvSpPr/>
          <p:nvPr/>
        </p:nvSpPr>
        <p:spPr bwMode="auto">
          <a:xfrm>
            <a:off x="6644125" y="2230560"/>
            <a:ext cx="913548" cy="1198440"/>
          </a:xfrm>
          <a:custGeom>
            <a:avLst/>
            <a:gdLst>
              <a:gd name="T0" fmla="*/ 186 w 200"/>
              <a:gd name="T1" fmla="*/ 152 h 263"/>
              <a:gd name="T2" fmla="*/ 185 w 200"/>
              <a:gd name="T3" fmla="*/ 152 h 263"/>
              <a:gd name="T4" fmla="*/ 200 w 200"/>
              <a:gd name="T5" fmla="*/ 100 h 263"/>
              <a:gd name="T6" fmla="*/ 100 w 200"/>
              <a:gd name="T7" fmla="*/ 0 h 263"/>
              <a:gd name="T8" fmla="*/ 0 w 200"/>
              <a:gd name="T9" fmla="*/ 100 h 263"/>
              <a:gd name="T10" fmla="*/ 26 w 200"/>
              <a:gd name="T11" fmla="*/ 167 h 263"/>
              <a:gd name="T12" fmla="*/ 91 w 200"/>
              <a:gd name="T13" fmla="*/ 256 h 263"/>
              <a:gd name="T14" fmla="*/ 109 w 200"/>
              <a:gd name="T15" fmla="*/ 256 h 263"/>
              <a:gd name="T16" fmla="*/ 184 w 200"/>
              <a:gd name="T17" fmla="*/ 155 h 263"/>
              <a:gd name="T18" fmla="*/ 186 w 200"/>
              <a:gd name="T19" fmla="*/ 15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63">
                <a:moveTo>
                  <a:pt x="186" y="152"/>
                </a:moveTo>
                <a:cubicBezTo>
                  <a:pt x="185" y="152"/>
                  <a:pt x="185" y="152"/>
                  <a:pt x="185" y="152"/>
                </a:cubicBezTo>
                <a:cubicBezTo>
                  <a:pt x="195" y="137"/>
                  <a:pt x="200" y="119"/>
                  <a:pt x="200" y="100"/>
                </a:cubicBezTo>
                <a:cubicBezTo>
                  <a:pt x="200" y="45"/>
                  <a:pt x="155" y="0"/>
                  <a:pt x="100" y="0"/>
                </a:cubicBezTo>
                <a:cubicBezTo>
                  <a:pt x="45" y="0"/>
                  <a:pt x="0" y="45"/>
                  <a:pt x="0" y="100"/>
                </a:cubicBezTo>
                <a:cubicBezTo>
                  <a:pt x="0" y="126"/>
                  <a:pt x="10" y="149"/>
                  <a:pt x="26" y="167"/>
                </a:cubicBezTo>
                <a:cubicBezTo>
                  <a:pt x="91" y="256"/>
                  <a:pt x="91" y="256"/>
                  <a:pt x="91" y="256"/>
                </a:cubicBezTo>
                <a:cubicBezTo>
                  <a:pt x="95" y="263"/>
                  <a:pt x="105" y="263"/>
                  <a:pt x="109" y="256"/>
                </a:cubicBezTo>
                <a:cubicBezTo>
                  <a:pt x="109" y="256"/>
                  <a:pt x="182" y="158"/>
                  <a:pt x="184" y="155"/>
                </a:cubicBezTo>
                <a:lnTo>
                  <a:pt x="186" y="1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altLang="zh-CN" dirty="0">
                <a:cs typeface="+mn-ea"/>
                <a:sym typeface="+mn-lt"/>
              </a:rPr>
              <a:t> </a:t>
            </a:r>
            <a:endParaRPr lang="zh-CN" altLang="en-US" dirty="0">
              <a:cs typeface="+mn-ea"/>
              <a:sym typeface="+mn-lt"/>
            </a:endParaRPr>
          </a:p>
        </p:txBody>
      </p:sp>
      <p:sp>
        <p:nvSpPr>
          <p:cNvPr id="43" name="椭圆 42">
            <a:extLst>
              <a:ext uri="{FF2B5EF4-FFF2-40B4-BE49-F238E27FC236}">
                <a16:creationId xmlns:a16="http://schemas.microsoft.com/office/drawing/2014/main" id="{E5FF420C-CB00-68A8-3DD5-3CD637DB8272}"/>
              </a:ext>
            </a:extLst>
          </p:cNvPr>
          <p:cNvSpPr/>
          <p:nvPr/>
        </p:nvSpPr>
        <p:spPr>
          <a:xfrm>
            <a:off x="6796099" y="2384548"/>
            <a:ext cx="609600" cy="6096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1"/>
                </a:solidFill>
                <a:cs typeface="+mn-ea"/>
                <a:sym typeface="+mn-lt"/>
              </a:rPr>
              <a:t>03</a:t>
            </a:r>
            <a:endParaRPr lang="zh-CN" altLang="en-US" sz="1600" b="1" dirty="0">
              <a:solidFill>
                <a:schemeClr val="accent1"/>
              </a:solidFill>
              <a:cs typeface="+mn-ea"/>
              <a:sym typeface="+mn-lt"/>
            </a:endParaRPr>
          </a:p>
        </p:txBody>
      </p:sp>
      <p:sp>
        <p:nvSpPr>
          <p:cNvPr id="50" name="椭圆 49">
            <a:extLst>
              <a:ext uri="{FF2B5EF4-FFF2-40B4-BE49-F238E27FC236}">
                <a16:creationId xmlns:a16="http://schemas.microsoft.com/office/drawing/2014/main" id="{521C1DE3-C3A5-B8E7-1068-BB65B0683675}"/>
              </a:ext>
            </a:extLst>
          </p:cNvPr>
          <p:cNvSpPr/>
          <p:nvPr/>
        </p:nvSpPr>
        <p:spPr>
          <a:xfrm>
            <a:off x="6992834" y="3827145"/>
            <a:ext cx="216131" cy="2161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矩形: 圆角 54">
            <a:extLst>
              <a:ext uri="{FF2B5EF4-FFF2-40B4-BE49-F238E27FC236}">
                <a16:creationId xmlns:a16="http://schemas.microsoft.com/office/drawing/2014/main" id="{A0926A5C-DADF-50F3-A8A3-4E0EADBC3282}"/>
              </a:ext>
            </a:extLst>
          </p:cNvPr>
          <p:cNvSpPr/>
          <p:nvPr/>
        </p:nvSpPr>
        <p:spPr>
          <a:xfrm>
            <a:off x="6200008" y="4409672"/>
            <a:ext cx="1801783" cy="51412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b="1" dirty="0">
                <a:solidFill>
                  <a:srgbClr val="FFFFFF"/>
                </a:solidFill>
                <a:cs typeface="+mn-ea"/>
                <a:sym typeface="+mn-lt"/>
              </a:rPr>
              <a:t>修正</a:t>
            </a:r>
            <a:endParaRPr kumimoji="1" lang="en-US" altLang="zh-CN" sz="1800" b="1" dirty="0">
              <a:solidFill>
                <a:srgbClr val="FFFFFF"/>
              </a:solidFill>
              <a:cs typeface="+mn-ea"/>
              <a:sym typeface="+mn-lt"/>
            </a:endParaRPr>
          </a:p>
        </p:txBody>
      </p:sp>
      <p:sp>
        <p:nvSpPr>
          <p:cNvPr id="60" name="矩形 59">
            <a:extLst>
              <a:ext uri="{FF2B5EF4-FFF2-40B4-BE49-F238E27FC236}">
                <a16:creationId xmlns:a16="http://schemas.microsoft.com/office/drawing/2014/main" id="{20841AB5-1C86-7F91-539D-24E7DA440BB5}"/>
              </a:ext>
            </a:extLst>
          </p:cNvPr>
          <p:cNvSpPr/>
          <p:nvPr/>
        </p:nvSpPr>
        <p:spPr>
          <a:xfrm>
            <a:off x="6047416" y="5058594"/>
            <a:ext cx="2106966" cy="434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lang="zh-CN" altLang="en-US" sz="1200" dirty="0">
                <a:solidFill>
                  <a:schemeClr val="tx1"/>
                </a:solidFill>
                <a:effectLst/>
                <a:cs typeface="+mn-ea"/>
                <a:sym typeface="+mn-lt"/>
              </a:rPr>
              <a:t>修正问题</a:t>
            </a:r>
          </a:p>
        </p:txBody>
      </p:sp>
      <p:sp>
        <p:nvSpPr>
          <p:cNvPr id="37" name="任意多边形: 形状 36">
            <a:extLst>
              <a:ext uri="{FF2B5EF4-FFF2-40B4-BE49-F238E27FC236}">
                <a16:creationId xmlns:a16="http://schemas.microsoft.com/office/drawing/2014/main" id="{9D215469-263F-53BD-768D-19E34039E7A1}"/>
              </a:ext>
            </a:extLst>
          </p:cNvPr>
          <p:cNvSpPr/>
          <p:nvPr/>
        </p:nvSpPr>
        <p:spPr bwMode="auto">
          <a:xfrm>
            <a:off x="4085255" y="2220340"/>
            <a:ext cx="913548" cy="1198440"/>
          </a:xfrm>
          <a:custGeom>
            <a:avLst/>
            <a:gdLst>
              <a:gd name="T0" fmla="*/ 186 w 200"/>
              <a:gd name="T1" fmla="*/ 152 h 263"/>
              <a:gd name="T2" fmla="*/ 185 w 200"/>
              <a:gd name="T3" fmla="*/ 152 h 263"/>
              <a:gd name="T4" fmla="*/ 200 w 200"/>
              <a:gd name="T5" fmla="*/ 100 h 263"/>
              <a:gd name="T6" fmla="*/ 100 w 200"/>
              <a:gd name="T7" fmla="*/ 0 h 263"/>
              <a:gd name="T8" fmla="*/ 0 w 200"/>
              <a:gd name="T9" fmla="*/ 100 h 263"/>
              <a:gd name="T10" fmla="*/ 26 w 200"/>
              <a:gd name="T11" fmla="*/ 167 h 263"/>
              <a:gd name="T12" fmla="*/ 91 w 200"/>
              <a:gd name="T13" fmla="*/ 256 h 263"/>
              <a:gd name="T14" fmla="*/ 109 w 200"/>
              <a:gd name="T15" fmla="*/ 256 h 263"/>
              <a:gd name="T16" fmla="*/ 184 w 200"/>
              <a:gd name="T17" fmla="*/ 155 h 263"/>
              <a:gd name="T18" fmla="*/ 186 w 200"/>
              <a:gd name="T19" fmla="*/ 15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63">
                <a:moveTo>
                  <a:pt x="186" y="152"/>
                </a:moveTo>
                <a:cubicBezTo>
                  <a:pt x="185" y="152"/>
                  <a:pt x="185" y="152"/>
                  <a:pt x="185" y="152"/>
                </a:cubicBezTo>
                <a:cubicBezTo>
                  <a:pt x="195" y="137"/>
                  <a:pt x="200" y="119"/>
                  <a:pt x="200" y="100"/>
                </a:cubicBezTo>
                <a:cubicBezTo>
                  <a:pt x="200" y="45"/>
                  <a:pt x="155" y="0"/>
                  <a:pt x="100" y="0"/>
                </a:cubicBezTo>
                <a:cubicBezTo>
                  <a:pt x="45" y="0"/>
                  <a:pt x="0" y="45"/>
                  <a:pt x="0" y="100"/>
                </a:cubicBezTo>
                <a:cubicBezTo>
                  <a:pt x="0" y="126"/>
                  <a:pt x="10" y="149"/>
                  <a:pt x="26" y="167"/>
                </a:cubicBezTo>
                <a:cubicBezTo>
                  <a:pt x="91" y="256"/>
                  <a:pt x="91" y="256"/>
                  <a:pt x="91" y="256"/>
                </a:cubicBezTo>
                <a:cubicBezTo>
                  <a:pt x="95" y="263"/>
                  <a:pt x="105" y="263"/>
                  <a:pt x="109" y="256"/>
                </a:cubicBezTo>
                <a:cubicBezTo>
                  <a:pt x="109" y="256"/>
                  <a:pt x="182" y="158"/>
                  <a:pt x="184" y="155"/>
                </a:cubicBezTo>
                <a:lnTo>
                  <a:pt x="186" y="15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r>
              <a:rPr lang="en-US" altLang="zh-CN" dirty="0">
                <a:cs typeface="+mn-ea"/>
                <a:sym typeface="+mn-lt"/>
              </a:rPr>
              <a:t> </a:t>
            </a:r>
            <a:endParaRPr lang="zh-CN" altLang="en-US" dirty="0">
              <a:cs typeface="+mn-ea"/>
              <a:sym typeface="+mn-lt"/>
            </a:endParaRPr>
          </a:p>
        </p:txBody>
      </p:sp>
      <p:sp>
        <p:nvSpPr>
          <p:cNvPr id="39" name="椭圆 38">
            <a:extLst>
              <a:ext uri="{FF2B5EF4-FFF2-40B4-BE49-F238E27FC236}">
                <a16:creationId xmlns:a16="http://schemas.microsoft.com/office/drawing/2014/main" id="{49B3C6A6-4081-C813-3DFB-78ECF4CE3D25}"/>
              </a:ext>
            </a:extLst>
          </p:cNvPr>
          <p:cNvSpPr/>
          <p:nvPr/>
        </p:nvSpPr>
        <p:spPr>
          <a:xfrm>
            <a:off x="4237229" y="2374328"/>
            <a:ext cx="609600" cy="6096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2"/>
                </a:solidFill>
                <a:cs typeface="+mn-ea"/>
                <a:sym typeface="+mn-lt"/>
              </a:rPr>
              <a:t>02</a:t>
            </a:r>
            <a:endParaRPr lang="zh-CN" altLang="en-US" sz="1600" b="1" dirty="0">
              <a:solidFill>
                <a:schemeClr val="accent2"/>
              </a:solidFill>
              <a:cs typeface="+mn-ea"/>
              <a:sym typeface="+mn-lt"/>
            </a:endParaRPr>
          </a:p>
        </p:txBody>
      </p:sp>
      <p:sp>
        <p:nvSpPr>
          <p:cNvPr id="49" name="椭圆 48">
            <a:extLst>
              <a:ext uri="{FF2B5EF4-FFF2-40B4-BE49-F238E27FC236}">
                <a16:creationId xmlns:a16="http://schemas.microsoft.com/office/drawing/2014/main" id="{3D1125FE-42B7-C328-AFB2-6E8EF5D26B42}"/>
              </a:ext>
            </a:extLst>
          </p:cNvPr>
          <p:cNvSpPr/>
          <p:nvPr/>
        </p:nvSpPr>
        <p:spPr>
          <a:xfrm>
            <a:off x="4433964" y="3816925"/>
            <a:ext cx="216131" cy="2161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圆角 53">
            <a:extLst>
              <a:ext uri="{FF2B5EF4-FFF2-40B4-BE49-F238E27FC236}">
                <a16:creationId xmlns:a16="http://schemas.microsoft.com/office/drawing/2014/main" id="{37F98C77-E186-00A0-8266-6900E978E180}"/>
              </a:ext>
            </a:extLst>
          </p:cNvPr>
          <p:cNvSpPr/>
          <p:nvPr/>
        </p:nvSpPr>
        <p:spPr>
          <a:xfrm>
            <a:off x="3641138" y="4399452"/>
            <a:ext cx="1801783" cy="51412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800" b="1" dirty="0">
                <a:solidFill>
                  <a:srgbClr val="FFFFFF"/>
                </a:solidFill>
                <a:cs typeface="+mn-ea"/>
                <a:sym typeface="+mn-lt"/>
              </a:rPr>
              <a:t>建议</a:t>
            </a:r>
            <a:endParaRPr kumimoji="1" lang="en-US" altLang="zh-CN" sz="1800" b="1" dirty="0">
              <a:solidFill>
                <a:srgbClr val="FFFFFF"/>
              </a:solidFill>
              <a:cs typeface="+mn-ea"/>
              <a:sym typeface="+mn-lt"/>
            </a:endParaRPr>
          </a:p>
        </p:txBody>
      </p:sp>
      <p:sp>
        <p:nvSpPr>
          <p:cNvPr id="61" name="矩形 60">
            <a:extLst>
              <a:ext uri="{FF2B5EF4-FFF2-40B4-BE49-F238E27FC236}">
                <a16:creationId xmlns:a16="http://schemas.microsoft.com/office/drawing/2014/main" id="{02DA232E-5B84-6270-9E36-75536DA238B9}"/>
              </a:ext>
            </a:extLst>
          </p:cNvPr>
          <p:cNvSpPr/>
          <p:nvPr/>
        </p:nvSpPr>
        <p:spPr>
          <a:xfrm>
            <a:off x="3488546" y="5048374"/>
            <a:ext cx="2106966" cy="434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lang="zh-CN" altLang="en-US" sz="1200" dirty="0">
                <a:solidFill>
                  <a:schemeClr val="tx1"/>
                </a:solidFill>
                <a:effectLst/>
                <a:cs typeface="+mn-ea"/>
                <a:sym typeface="+mn-lt"/>
              </a:rPr>
              <a:t>发现问题，并提出修改建议。</a:t>
            </a:r>
          </a:p>
        </p:txBody>
      </p:sp>
      <p:sp>
        <p:nvSpPr>
          <p:cNvPr id="3" name="标题 2">
            <a:extLst>
              <a:ext uri="{FF2B5EF4-FFF2-40B4-BE49-F238E27FC236}">
                <a16:creationId xmlns:a16="http://schemas.microsoft.com/office/drawing/2014/main" id="{F91A3110-3DA9-91E8-1F38-C7E3924CC331}"/>
              </a:ext>
            </a:extLst>
          </p:cNvPr>
          <p:cNvSpPr>
            <a:spLocks noGrp="1"/>
          </p:cNvSpPr>
          <p:nvPr>
            <p:ph type="title"/>
          </p:nvPr>
        </p:nvSpPr>
        <p:spPr>
          <a:xfrm>
            <a:off x="660400" y="0"/>
            <a:ext cx="10858500" cy="1028700"/>
          </a:xfrm>
        </p:spPr>
        <p:txBody>
          <a:bodyPr/>
          <a:lstStyle/>
          <a:p>
            <a:r>
              <a:rPr lang="zh-CN" altLang="en-US" dirty="0">
                <a:latin typeface="+mn-lt"/>
                <a:ea typeface="+mn-ea"/>
                <a:cs typeface="+mn-ea"/>
                <a:sym typeface="+mn-lt"/>
              </a:rPr>
              <a:t>软件需求</a:t>
            </a:r>
          </a:p>
        </p:txBody>
      </p:sp>
      <p:sp>
        <p:nvSpPr>
          <p:cNvPr id="6" name="任意多边形: 形状 5">
            <a:extLst>
              <a:ext uri="{FF2B5EF4-FFF2-40B4-BE49-F238E27FC236}">
                <a16:creationId xmlns:a16="http://schemas.microsoft.com/office/drawing/2014/main" id="{8F62560D-6733-D265-504E-AA9F0C4483B3}"/>
              </a:ext>
            </a:extLst>
          </p:cNvPr>
          <p:cNvSpPr/>
          <p:nvPr/>
        </p:nvSpPr>
        <p:spPr bwMode="auto">
          <a:xfrm>
            <a:off x="1420948" y="2230560"/>
            <a:ext cx="913548" cy="1198440"/>
          </a:xfrm>
          <a:custGeom>
            <a:avLst/>
            <a:gdLst>
              <a:gd name="T0" fmla="*/ 186 w 200"/>
              <a:gd name="T1" fmla="*/ 152 h 263"/>
              <a:gd name="T2" fmla="*/ 185 w 200"/>
              <a:gd name="T3" fmla="*/ 152 h 263"/>
              <a:gd name="T4" fmla="*/ 200 w 200"/>
              <a:gd name="T5" fmla="*/ 100 h 263"/>
              <a:gd name="T6" fmla="*/ 100 w 200"/>
              <a:gd name="T7" fmla="*/ 0 h 263"/>
              <a:gd name="T8" fmla="*/ 0 w 200"/>
              <a:gd name="T9" fmla="*/ 100 h 263"/>
              <a:gd name="T10" fmla="*/ 26 w 200"/>
              <a:gd name="T11" fmla="*/ 167 h 263"/>
              <a:gd name="T12" fmla="*/ 91 w 200"/>
              <a:gd name="T13" fmla="*/ 256 h 263"/>
              <a:gd name="T14" fmla="*/ 109 w 200"/>
              <a:gd name="T15" fmla="*/ 256 h 263"/>
              <a:gd name="T16" fmla="*/ 184 w 200"/>
              <a:gd name="T17" fmla="*/ 155 h 263"/>
              <a:gd name="T18" fmla="*/ 186 w 200"/>
              <a:gd name="T19" fmla="*/ 152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263">
                <a:moveTo>
                  <a:pt x="186" y="152"/>
                </a:moveTo>
                <a:cubicBezTo>
                  <a:pt x="185" y="152"/>
                  <a:pt x="185" y="152"/>
                  <a:pt x="185" y="152"/>
                </a:cubicBezTo>
                <a:cubicBezTo>
                  <a:pt x="195" y="137"/>
                  <a:pt x="200" y="119"/>
                  <a:pt x="200" y="100"/>
                </a:cubicBezTo>
                <a:cubicBezTo>
                  <a:pt x="200" y="45"/>
                  <a:pt x="155" y="0"/>
                  <a:pt x="100" y="0"/>
                </a:cubicBezTo>
                <a:cubicBezTo>
                  <a:pt x="45" y="0"/>
                  <a:pt x="0" y="45"/>
                  <a:pt x="0" y="100"/>
                </a:cubicBezTo>
                <a:cubicBezTo>
                  <a:pt x="0" y="126"/>
                  <a:pt x="10" y="149"/>
                  <a:pt x="26" y="167"/>
                </a:cubicBezTo>
                <a:cubicBezTo>
                  <a:pt x="91" y="256"/>
                  <a:pt x="91" y="256"/>
                  <a:pt x="91" y="256"/>
                </a:cubicBezTo>
                <a:cubicBezTo>
                  <a:pt x="95" y="263"/>
                  <a:pt x="105" y="263"/>
                  <a:pt x="109" y="256"/>
                </a:cubicBezTo>
                <a:cubicBezTo>
                  <a:pt x="109" y="256"/>
                  <a:pt x="182" y="158"/>
                  <a:pt x="184" y="155"/>
                </a:cubicBezTo>
                <a:lnTo>
                  <a:pt x="186" y="152"/>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r>
              <a:rPr lang="en-US" altLang="zh-CN" dirty="0">
                <a:cs typeface="+mn-ea"/>
                <a:sym typeface="+mn-lt"/>
              </a:rPr>
              <a:t> </a:t>
            </a:r>
            <a:endParaRPr lang="zh-CN" altLang="en-US" dirty="0">
              <a:cs typeface="+mn-ea"/>
              <a:sym typeface="+mn-lt"/>
            </a:endParaRPr>
          </a:p>
        </p:txBody>
      </p:sp>
      <p:sp>
        <p:nvSpPr>
          <p:cNvPr id="7" name="椭圆 6">
            <a:extLst>
              <a:ext uri="{FF2B5EF4-FFF2-40B4-BE49-F238E27FC236}">
                <a16:creationId xmlns:a16="http://schemas.microsoft.com/office/drawing/2014/main" id="{5D71AD97-B4B5-88D7-B93B-B1F53305AB76}"/>
              </a:ext>
            </a:extLst>
          </p:cNvPr>
          <p:cNvSpPr/>
          <p:nvPr/>
        </p:nvSpPr>
        <p:spPr>
          <a:xfrm>
            <a:off x="1572922" y="2384548"/>
            <a:ext cx="609600" cy="60960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2">
                    <a:lumMod val="40000"/>
                    <a:lumOff val="60000"/>
                  </a:schemeClr>
                </a:solidFill>
                <a:cs typeface="+mn-ea"/>
                <a:sym typeface="+mn-lt"/>
              </a:rPr>
              <a:t>01</a:t>
            </a:r>
            <a:endParaRPr lang="zh-CN" altLang="en-US" sz="1600" b="1" dirty="0">
              <a:solidFill>
                <a:schemeClr val="accent2">
                  <a:lumMod val="40000"/>
                  <a:lumOff val="60000"/>
                </a:schemeClr>
              </a:solidFill>
              <a:cs typeface="+mn-ea"/>
              <a:sym typeface="+mn-lt"/>
            </a:endParaRPr>
          </a:p>
        </p:txBody>
      </p:sp>
      <p:sp>
        <p:nvSpPr>
          <p:cNvPr id="8" name="椭圆 7">
            <a:extLst>
              <a:ext uri="{FF2B5EF4-FFF2-40B4-BE49-F238E27FC236}">
                <a16:creationId xmlns:a16="http://schemas.microsoft.com/office/drawing/2014/main" id="{35621698-3CF2-6D7B-C663-5B21536E2442}"/>
              </a:ext>
            </a:extLst>
          </p:cNvPr>
          <p:cNvSpPr/>
          <p:nvPr/>
        </p:nvSpPr>
        <p:spPr>
          <a:xfrm>
            <a:off x="1769657" y="3827145"/>
            <a:ext cx="216131" cy="216131"/>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cs typeface="+mn-ea"/>
              <a:sym typeface="+mn-lt"/>
            </a:endParaRPr>
          </a:p>
        </p:txBody>
      </p:sp>
      <p:sp>
        <p:nvSpPr>
          <p:cNvPr id="9" name="矩形: 圆角 8">
            <a:extLst>
              <a:ext uri="{FF2B5EF4-FFF2-40B4-BE49-F238E27FC236}">
                <a16:creationId xmlns:a16="http://schemas.microsoft.com/office/drawing/2014/main" id="{3A806DE8-4451-E2F2-21F5-DC209B780A56}"/>
              </a:ext>
            </a:extLst>
          </p:cNvPr>
          <p:cNvSpPr/>
          <p:nvPr/>
        </p:nvSpPr>
        <p:spPr>
          <a:xfrm>
            <a:off x="976831" y="4409672"/>
            <a:ext cx="1801783" cy="514124"/>
          </a:xfrm>
          <a:prstGeom prst="roundRect">
            <a:avLst>
              <a:gd name="adj" fmla="val 5000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zh-CN" altLang="en-US" sz="1800" b="1" dirty="0">
                <a:solidFill>
                  <a:srgbClr val="FFFFFF"/>
                </a:solidFill>
                <a:cs typeface="+mn-ea"/>
                <a:sym typeface="+mn-lt"/>
              </a:rPr>
              <a:t>验证</a:t>
            </a:r>
            <a:endParaRPr kumimoji="1" lang="en-US" altLang="zh-CN" sz="1800" b="1" dirty="0">
              <a:solidFill>
                <a:srgbClr val="FFFFFF"/>
              </a:solidFill>
              <a:cs typeface="+mn-ea"/>
              <a:sym typeface="+mn-lt"/>
            </a:endParaRPr>
          </a:p>
        </p:txBody>
      </p:sp>
      <p:sp>
        <p:nvSpPr>
          <p:cNvPr id="10" name="矩形 9">
            <a:extLst>
              <a:ext uri="{FF2B5EF4-FFF2-40B4-BE49-F238E27FC236}">
                <a16:creationId xmlns:a16="http://schemas.microsoft.com/office/drawing/2014/main" id="{D038D2CF-9528-9FB7-82DC-826FFEAF5E05}"/>
              </a:ext>
            </a:extLst>
          </p:cNvPr>
          <p:cNvSpPr/>
          <p:nvPr/>
        </p:nvSpPr>
        <p:spPr>
          <a:xfrm>
            <a:off x="824239" y="5058594"/>
            <a:ext cx="2106966" cy="674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lang="zh-CN" altLang="en-US" sz="1200" dirty="0">
                <a:solidFill>
                  <a:schemeClr val="tx1"/>
                </a:solidFill>
                <a:effectLst/>
                <a:cs typeface="+mn-ea"/>
                <a:sym typeface="+mn-lt"/>
              </a:rPr>
              <a:t>对文档采用相应的验证方法进行验证。</a:t>
            </a:r>
          </a:p>
        </p:txBody>
      </p:sp>
    </p:spTree>
    <p:custDataLst>
      <p:tags r:id="rId1"/>
    </p:custDataLst>
    <p:extLst>
      <p:ext uri="{BB962C8B-B14F-4D97-AF65-F5344CB8AC3E}">
        <p14:creationId xmlns:p14="http://schemas.microsoft.com/office/powerpoint/2010/main" val="128752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HEME" val="#782110"/>
  <p:tag name="ISLIDE.TEMPLATE" val="12d4ff4d-0d3c-4a5b-a6ae-bcd0e0922b52"/>
</p:tagLst>
</file>

<file path=ppt/tags/tag10.xml><?xml version="1.0" encoding="utf-8"?>
<p:tagLst xmlns:a="http://schemas.openxmlformats.org/drawingml/2006/main" xmlns:r="http://schemas.openxmlformats.org/officeDocument/2006/relationships" xmlns:p="http://schemas.openxmlformats.org/presentationml/2006/main">
  <p:tag name="ISLIDE.DIAGRAM" val="#873178;"/>
</p:tagLst>
</file>

<file path=ppt/tags/tag11.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2.xml><?xml version="1.0" encoding="utf-8"?>
<p:tagLst xmlns:a="http://schemas.openxmlformats.org/drawingml/2006/main" xmlns:r="http://schemas.openxmlformats.org/officeDocument/2006/relationships" xmlns:p="http://schemas.openxmlformats.org/presentationml/2006/main">
  <p:tag name="ISLIDE.DIAGRAM" val="#892049;"/>
</p:tagLst>
</file>

<file path=ppt/tags/tag13.xml><?xml version="1.0" encoding="utf-8"?>
<p:tagLst xmlns:a="http://schemas.openxmlformats.org/drawingml/2006/main" xmlns:r="http://schemas.openxmlformats.org/officeDocument/2006/relationships" xmlns:p="http://schemas.openxmlformats.org/presentationml/2006/main">
  <p:tag name="ISLIDE.DIAGRAM" val="#892049;"/>
</p:tagLst>
</file>

<file path=ppt/tags/tag14.xml><?xml version="1.0" encoding="utf-8"?>
<p:tagLst xmlns:a="http://schemas.openxmlformats.org/drawingml/2006/main" xmlns:r="http://schemas.openxmlformats.org/officeDocument/2006/relationships" xmlns:p="http://schemas.openxmlformats.org/presentationml/2006/main">
  <p:tag name="ISLIDE.DIAGRAM" val="#892049;"/>
</p:tagLst>
</file>

<file path=ppt/tags/tag15.xml><?xml version="1.0" encoding="utf-8"?>
<p:tagLst xmlns:a="http://schemas.openxmlformats.org/drawingml/2006/main" xmlns:r="http://schemas.openxmlformats.org/officeDocument/2006/relationships" xmlns:p="http://schemas.openxmlformats.org/presentationml/2006/main">
  <p:tag name="ISLIDE.DIAGRAM" val="#892049;"/>
</p:tagLst>
</file>

<file path=ppt/tags/tag1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17.xml><?xml version="1.0" encoding="utf-8"?>
<p:tagLst xmlns:a="http://schemas.openxmlformats.org/drawingml/2006/main" xmlns:r="http://schemas.openxmlformats.org/officeDocument/2006/relationships" xmlns:p="http://schemas.openxmlformats.org/presentationml/2006/main">
  <p:tag name="ISLIDE.DIAGRAM" val="#892055;"/>
</p:tagLst>
</file>

<file path=ppt/tags/tag18.xml><?xml version="1.0" encoding="utf-8"?>
<p:tagLst xmlns:a="http://schemas.openxmlformats.org/drawingml/2006/main" xmlns:r="http://schemas.openxmlformats.org/officeDocument/2006/relationships" xmlns:p="http://schemas.openxmlformats.org/presentationml/2006/main">
  <p:tag name="ISLIDE.DIAGRAM" val="#878102;"/>
</p:tagLst>
</file>

<file path=ppt/tags/tag19.xml><?xml version="1.0" encoding="utf-8"?>
<p:tagLst xmlns:a="http://schemas.openxmlformats.org/drawingml/2006/main" xmlns:r="http://schemas.openxmlformats.org/officeDocument/2006/relationships" xmlns:p="http://schemas.openxmlformats.org/presentationml/2006/main">
  <p:tag name="ISLIDE.DIAGRAM" val="#892049;"/>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20.xml><?xml version="1.0" encoding="utf-8"?>
<p:tagLst xmlns:a="http://schemas.openxmlformats.org/drawingml/2006/main" xmlns:r="http://schemas.openxmlformats.org/officeDocument/2006/relationships" xmlns:p="http://schemas.openxmlformats.org/presentationml/2006/main">
  <p:tag name="ISLIDE.DIAGRAM" val="#878102;"/>
</p:tagLst>
</file>

<file path=ppt/tags/tag21.xml><?xml version="1.0" encoding="utf-8"?>
<p:tagLst xmlns:a="http://schemas.openxmlformats.org/drawingml/2006/main" xmlns:r="http://schemas.openxmlformats.org/officeDocument/2006/relationships" xmlns:p="http://schemas.openxmlformats.org/presentationml/2006/main">
  <p:tag name="ISLIDE.DIAGRAM" val="#892049;"/>
</p:tagLst>
</file>

<file path=ppt/tags/tag22.xml><?xml version="1.0" encoding="utf-8"?>
<p:tagLst xmlns:a="http://schemas.openxmlformats.org/drawingml/2006/main" xmlns:r="http://schemas.openxmlformats.org/officeDocument/2006/relationships" xmlns:p="http://schemas.openxmlformats.org/presentationml/2006/main">
  <p:tag name="ISLIDE.DIAGRAM" val="#878102;"/>
</p:tagLst>
</file>

<file path=ppt/tags/tag23.xml><?xml version="1.0" encoding="utf-8"?>
<p:tagLst xmlns:a="http://schemas.openxmlformats.org/drawingml/2006/main" xmlns:r="http://schemas.openxmlformats.org/officeDocument/2006/relationships" xmlns:p="http://schemas.openxmlformats.org/presentationml/2006/main">
  <p:tag name="ISLIDE.DIAGRAM" val="#892049;"/>
</p:tagLst>
</file>

<file path=ppt/tags/tag24.xml><?xml version="1.0" encoding="utf-8"?>
<p:tagLst xmlns:a="http://schemas.openxmlformats.org/drawingml/2006/main" xmlns:r="http://schemas.openxmlformats.org/officeDocument/2006/relationships" xmlns:p="http://schemas.openxmlformats.org/presentationml/2006/main">
  <p:tag name="ISLIDE.DIAGRAM" val="#892063;"/>
</p:tagLst>
</file>

<file path=ppt/tags/tag2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DIAGRAM" val="#856269;"/>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DIAGRAM" val="#892049;"/>
</p:tagLst>
</file>

<file path=ppt/tags/tag6.xml><?xml version="1.0" encoding="utf-8"?>
<p:tagLst xmlns:a="http://schemas.openxmlformats.org/drawingml/2006/main" xmlns:r="http://schemas.openxmlformats.org/officeDocument/2006/relationships" xmlns:p="http://schemas.openxmlformats.org/presentationml/2006/main">
  <p:tag name="ISLIDE.DIAGRAM" val="#892049;"/>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DIAGRAM" val="#878089;"/>
</p:tagLst>
</file>

<file path=ppt/tags/tag9.xml><?xml version="1.0" encoding="utf-8"?>
<p:tagLst xmlns:a="http://schemas.openxmlformats.org/drawingml/2006/main" xmlns:r="http://schemas.openxmlformats.org/officeDocument/2006/relationships" xmlns:p="http://schemas.openxmlformats.org/presentationml/2006/main">
  <p:tag name="ISLIDE.DIAGRAM" val="#878102;"/>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3E7AF6"/>
      </a:accent1>
      <a:accent2>
        <a:srgbClr val="00A6EE"/>
      </a:accent2>
      <a:accent3>
        <a:srgbClr val="38DB9D"/>
      </a:accent3>
      <a:accent4>
        <a:srgbClr val="FF5433"/>
      </a:accent4>
      <a:accent5>
        <a:srgbClr val="A5A5A5"/>
      </a:accent5>
      <a:accent6>
        <a:srgbClr val="C9C9C9"/>
      </a:accent6>
      <a:hlink>
        <a:srgbClr val="4472C4"/>
      </a:hlink>
      <a:folHlink>
        <a:srgbClr val="BFBFBF"/>
      </a:folHlink>
    </a:clrScheme>
    <a:fontScheme name="2gu4ift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3E7AF6"/>
    </a:accent1>
    <a:accent2>
      <a:srgbClr val="00A6EE"/>
    </a:accent2>
    <a:accent3>
      <a:srgbClr val="38DB9D"/>
    </a:accent3>
    <a:accent4>
      <a:srgbClr val="FF5433"/>
    </a:accent4>
    <a:accent5>
      <a:srgbClr val="A5A5A5"/>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iSlide VI标准">
    <a:dk1>
      <a:srgbClr val="000000"/>
    </a:dk1>
    <a:lt1>
      <a:srgbClr val="FFFFFF"/>
    </a:lt1>
    <a:dk2>
      <a:srgbClr val="778495"/>
    </a:dk2>
    <a:lt2>
      <a:srgbClr val="F0F0F0"/>
    </a:lt2>
    <a:accent1>
      <a:srgbClr val="3E7AF6"/>
    </a:accent1>
    <a:accent2>
      <a:srgbClr val="00A6EE"/>
    </a:accent2>
    <a:accent3>
      <a:srgbClr val="38DB9D"/>
    </a:accent3>
    <a:accent4>
      <a:srgbClr val="FF5433"/>
    </a:accent4>
    <a:accent5>
      <a:srgbClr val="A5A5A5"/>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iSlide VI标准">
    <a:dk1>
      <a:srgbClr val="000000"/>
    </a:dk1>
    <a:lt1>
      <a:srgbClr val="FFFFFF"/>
    </a:lt1>
    <a:dk2>
      <a:srgbClr val="778495"/>
    </a:dk2>
    <a:lt2>
      <a:srgbClr val="F0F0F0"/>
    </a:lt2>
    <a:accent1>
      <a:srgbClr val="3E7AF6"/>
    </a:accent1>
    <a:accent2>
      <a:srgbClr val="00A6EE"/>
    </a:accent2>
    <a:accent3>
      <a:srgbClr val="38DB9D"/>
    </a:accent3>
    <a:accent4>
      <a:srgbClr val="FF5433"/>
    </a:accent4>
    <a:accent5>
      <a:srgbClr val="A5A5A5"/>
    </a:accent5>
    <a:accent6>
      <a:srgbClr val="C9C9C9"/>
    </a:accent6>
    <a:hlink>
      <a:srgbClr val="4472C4"/>
    </a:hlink>
    <a:folHlink>
      <a:srgbClr val="BFBFB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5" ma:contentTypeDescription="Create a new document." ma:contentTypeScope="" ma:versionID="93a012c9a81027335424ba9f7b4858de">
  <xsd:schema xmlns:xsd="http://www.w3.org/2001/XMLSchema" xmlns:xs="http://www.w3.org/2001/XMLSchema" xmlns:p="http://schemas.microsoft.com/office/2006/metadata/properties" xmlns:ns2="0a5c0dea-e5d7-4228-9256-3793bb42faa5" xmlns:ns3="97934b4b-eba6-486d-bfc1-4b8e3fe39092" targetNamespace="http://schemas.microsoft.com/office/2006/metadata/properties" ma:root="true" ma:fieldsID="9a709ec72f4fcd18515a248f36769751" ns2:_="" ns3:_="">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7934b4b-eba6-486d-bfc1-4b8e3fe39092"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DD4BFA-8BC0-451D-9C1D-7792402273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5c0dea-e5d7-4228-9256-3793bb42faa5"/>
    <ds:schemaRef ds:uri="97934b4b-eba6-486d-bfc1-4b8e3fe39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1DD9DC-0CC9-42F5-BA14-E529064DD647}">
  <ds:schemaRefs>
    <ds:schemaRef ds:uri="http://schemas.microsoft.com/office/2006/metadata/properties"/>
    <ds:schemaRef ds:uri="http://schemas.microsoft.com/office/infopath/2007/PartnerControls"/>
    <ds:schemaRef ds:uri="97934b4b-eba6-486d-bfc1-4b8e3fe39092"/>
    <ds:schemaRef ds:uri="0a5c0dea-e5d7-4228-9256-3793bb42faa5"/>
  </ds:schemaRefs>
</ds:datastoreItem>
</file>

<file path=customXml/itemProps3.xml><?xml version="1.0" encoding="utf-8"?>
<ds:datastoreItem xmlns:ds="http://schemas.openxmlformats.org/officeDocument/2006/customXml" ds:itemID="{F006067E-C874-489E-A2CA-B45A31013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iSlide</Template>
  <TotalTime>211</TotalTime>
  <Words>1222</Words>
  <Application>Microsoft Office PowerPoint</Application>
  <PresentationFormat>宽屏</PresentationFormat>
  <Paragraphs>171</Paragraphs>
  <Slides>24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-apple-system</vt:lpstr>
      <vt:lpstr>Söhne</vt:lpstr>
      <vt:lpstr>等线</vt:lpstr>
      <vt:lpstr>微软雅黑</vt:lpstr>
      <vt:lpstr>Abadi</vt:lpstr>
      <vt:lpstr>Arial</vt:lpstr>
      <vt:lpstr>Designed by iSlide</vt:lpstr>
      <vt:lpstr>软件项目需求管理</vt:lpstr>
      <vt:lpstr>PowerPoint 演示文稿</vt:lpstr>
      <vt:lpstr>软件需求工程</vt:lpstr>
      <vt:lpstr>软件需求工程</vt:lpstr>
      <vt:lpstr>软件需求工程</vt:lpstr>
      <vt:lpstr>需求验证</vt:lpstr>
      <vt:lpstr>软件需求</vt:lpstr>
      <vt:lpstr>软件需求</vt:lpstr>
      <vt:lpstr>软件需求</vt:lpstr>
      <vt:lpstr>需求管理</vt:lpstr>
      <vt:lpstr>软件需求</vt:lpstr>
      <vt:lpstr>软件需求</vt:lpstr>
      <vt:lpstr>软件需求</vt:lpstr>
      <vt:lpstr>软件需求</vt:lpstr>
      <vt:lpstr>需求管理工具</vt:lpstr>
      <vt:lpstr>软件需求</vt:lpstr>
      <vt:lpstr>软件需求</vt:lpstr>
      <vt:lpstr>软件需求</vt:lpstr>
      <vt:lpstr>软件需求</vt:lpstr>
      <vt:lpstr>软件需求</vt:lpstr>
      <vt:lpstr>软件需求</vt:lpstr>
      <vt:lpstr>软件需求</vt:lpstr>
      <vt:lpstr>软件需求</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iSlide</dc:creator>
  <cp:lastModifiedBy>马 昆</cp:lastModifiedBy>
  <cp:revision>24</cp:revision>
  <cp:lastPrinted>2022-08-25T16:00:00Z</cp:lastPrinted>
  <dcterms:created xsi:type="dcterms:W3CDTF">2022-08-25T16:00:00Z</dcterms:created>
  <dcterms:modified xsi:type="dcterms:W3CDTF">2023-03-23T14:38:46Z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12d4ff4d-0d3c-4a5b-a6ae-bcd0e0922b52</vt:lpwstr>
  </property>
  <property fmtid="{D5CDD505-2E9C-101B-9397-08002B2CF9AE}" pid="3" name="ContentTypeId">
    <vt:lpwstr>0x010100D1443A8EF62DE444B1FF07917E22EF72</vt:lpwstr>
  </property>
</Properties>
</file>