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 id="2147483687" r:id="rId2"/>
  </p:sldMasterIdLst>
  <p:sldIdLst>
    <p:sldId id="256" r:id="rId3"/>
    <p:sldId id="278" r:id="rId4"/>
    <p:sldId id="280" r:id="rId5"/>
    <p:sldId id="411" r:id="rId6"/>
    <p:sldId id="442" r:id="rId7"/>
    <p:sldId id="430" r:id="rId8"/>
    <p:sldId id="417" r:id="rId9"/>
    <p:sldId id="416" r:id="rId10"/>
    <p:sldId id="426" r:id="rId11"/>
    <p:sldId id="259" r:id="rId12"/>
    <p:sldId id="443" r:id="rId13"/>
    <p:sldId id="434"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6" d="100"/>
          <a:sy n="96" d="100"/>
        </p:scale>
        <p:origin x="6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C18B9B-2AD5-411D-83FB-D06F184E39BD}" type="doc">
      <dgm:prSet loTypeId="urn:microsoft.com/office/officeart/2005/8/layout/hierarchy1" loCatId="hierarchy" qsTypeId="urn:microsoft.com/office/officeart/2005/8/quickstyle/simple1" qsCatId="simple" csTypeId="urn:microsoft.com/office/officeart/2005/8/colors/accent2_2" csCatId="accent2"/>
      <dgm:spPr/>
      <dgm:t>
        <a:bodyPr/>
        <a:lstStyle/>
        <a:p>
          <a:endParaRPr lang="en-US"/>
        </a:p>
      </dgm:t>
    </dgm:pt>
    <dgm:pt modelId="{69F2ADBF-1C77-4C45-BF4D-347997FAC0F1}">
      <dgm:prSet/>
      <dgm:spPr/>
      <dgm:t>
        <a:bodyPr/>
        <a:lstStyle/>
        <a:p>
          <a:r>
            <a:rPr lang="zh-CN"/>
            <a:t>需求验证目的是确保开发的软件系统符合用户需求和规格说明书中所列出的要求。</a:t>
          </a:r>
          <a:endParaRPr lang="en-US"/>
        </a:p>
      </dgm:t>
    </dgm:pt>
    <dgm:pt modelId="{7644C8A9-73B6-41A4-8F63-09A6C89D665B}" type="parTrans" cxnId="{A64F2072-3B1D-4AED-97DC-EEA3E5CE0912}">
      <dgm:prSet/>
      <dgm:spPr/>
      <dgm:t>
        <a:bodyPr/>
        <a:lstStyle/>
        <a:p>
          <a:endParaRPr lang="en-US"/>
        </a:p>
      </dgm:t>
    </dgm:pt>
    <dgm:pt modelId="{49542E56-A353-44E3-AF70-1A435EA25100}" type="sibTrans" cxnId="{A64F2072-3B1D-4AED-97DC-EEA3E5CE0912}">
      <dgm:prSet/>
      <dgm:spPr/>
      <dgm:t>
        <a:bodyPr/>
        <a:lstStyle/>
        <a:p>
          <a:endParaRPr lang="en-US"/>
        </a:p>
      </dgm:t>
    </dgm:pt>
    <dgm:pt modelId="{17016A42-84A8-4C7D-A824-5563F4FF90BD}">
      <dgm:prSet/>
      <dgm:spPr/>
      <dgm:t>
        <a:bodyPr/>
        <a:lstStyle/>
        <a:p>
          <a:r>
            <a:rPr lang="zh-CN"/>
            <a:t>需要注意的是，需求验证应该是一个持续的过程，在软件开发生命周期中的各个阶段都需要进行。这样可以确保软件系统一直符合用户需求和规格说明书中所列出的要求。</a:t>
          </a:r>
          <a:endParaRPr lang="en-US"/>
        </a:p>
      </dgm:t>
    </dgm:pt>
    <dgm:pt modelId="{F59E216A-0387-465A-A7C7-92FFEBA403AF}" type="parTrans" cxnId="{1D9C6D6D-342D-4FE8-8721-F54D314F799F}">
      <dgm:prSet/>
      <dgm:spPr/>
      <dgm:t>
        <a:bodyPr/>
        <a:lstStyle/>
        <a:p>
          <a:endParaRPr lang="en-US"/>
        </a:p>
      </dgm:t>
    </dgm:pt>
    <dgm:pt modelId="{85CC2B45-A1EB-4185-8A85-30DA49690D60}" type="sibTrans" cxnId="{1D9C6D6D-342D-4FE8-8721-F54D314F799F}">
      <dgm:prSet/>
      <dgm:spPr/>
      <dgm:t>
        <a:bodyPr/>
        <a:lstStyle/>
        <a:p>
          <a:endParaRPr lang="en-US"/>
        </a:p>
      </dgm:t>
    </dgm:pt>
    <dgm:pt modelId="{03E6EFF0-2E7F-45A4-86AF-F8DDA0FF888D}" type="pres">
      <dgm:prSet presAssocID="{E3C18B9B-2AD5-411D-83FB-D06F184E39BD}" presName="hierChild1" presStyleCnt="0">
        <dgm:presLayoutVars>
          <dgm:chPref val="1"/>
          <dgm:dir/>
          <dgm:animOne val="branch"/>
          <dgm:animLvl val="lvl"/>
          <dgm:resizeHandles/>
        </dgm:presLayoutVars>
      </dgm:prSet>
      <dgm:spPr/>
    </dgm:pt>
    <dgm:pt modelId="{9C48C8A7-A8A0-434F-8487-C4F535F1956E}" type="pres">
      <dgm:prSet presAssocID="{69F2ADBF-1C77-4C45-BF4D-347997FAC0F1}" presName="hierRoot1" presStyleCnt="0"/>
      <dgm:spPr/>
    </dgm:pt>
    <dgm:pt modelId="{879638F6-EFE3-427D-BD40-3BEBE1ECB1A2}" type="pres">
      <dgm:prSet presAssocID="{69F2ADBF-1C77-4C45-BF4D-347997FAC0F1}" presName="composite" presStyleCnt="0"/>
      <dgm:spPr/>
    </dgm:pt>
    <dgm:pt modelId="{1474FB7F-EBF5-41E1-819C-C4B23D74003A}" type="pres">
      <dgm:prSet presAssocID="{69F2ADBF-1C77-4C45-BF4D-347997FAC0F1}" presName="background" presStyleLbl="node0" presStyleIdx="0" presStyleCnt="2"/>
      <dgm:spPr/>
    </dgm:pt>
    <dgm:pt modelId="{E1D18808-C0DA-4193-864A-71C1AA76975F}" type="pres">
      <dgm:prSet presAssocID="{69F2ADBF-1C77-4C45-BF4D-347997FAC0F1}" presName="text" presStyleLbl="fgAcc0" presStyleIdx="0" presStyleCnt="2">
        <dgm:presLayoutVars>
          <dgm:chPref val="3"/>
        </dgm:presLayoutVars>
      </dgm:prSet>
      <dgm:spPr/>
    </dgm:pt>
    <dgm:pt modelId="{3191F956-618B-4775-8FEF-1871A404FF8D}" type="pres">
      <dgm:prSet presAssocID="{69F2ADBF-1C77-4C45-BF4D-347997FAC0F1}" presName="hierChild2" presStyleCnt="0"/>
      <dgm:spPr/>
    </dgm:pt>
    <dgm:pt modelId="{645C46DB-B74D-4CD6-9B60-0D299B0C2DB4}" type="pres">
      <dgm:prSet presAssocID="{17016A42-84A8-4C7D-A824-5563F4FF90BD}" presName="hierRoot1" presStyleCnt="0"/>
      <dgm:spPr/>
    </dgm:pt>
    <dgm:pt modelId="{6F054161-F8DA-4CDA-B446-49B60588F9C1}" type="pres">
      <dgm:prSet presAssocID="{17016A42-84A8-4C7D-A824-5563F4FF90BD}" presName="composite" presStyleCnt="0"/>
      <dgm:spPr/>
    </dgm:pt>
    <dgm:pt modelId="{6719D9EC-69F2-4915-8E12-0870B41A9114}" type="pres">
      <dgm:prSet presAssocID="{17016A42-84A8-4C7D-A824-5563F4FF90BD}" presName="background" presStyleLbl="node0" presStyleIdx="1" presStyleCnt="2"/>
      <dgm:spPr/>
    </dgm:pt>
    <dgm:pt modelId="{3CEB987C-BFAE-4742-BF9B-776EB6742800}" type="pres">
      <dgm:prSet presAssocID="{17016A42-84A8-4C7D-A824-5563F4FF90BD}" presName="text" presStyleLbl="fgAcc0" presStyleIdx="1" presStyleCnt="2">
        <dgm:presLayoutVars>
          <dgm:chPref val="3"/>
        </dgm:presLayoutVars>
      </dgm:prSet>
      <dgm:spPr/>
    </dgm:pt>
    <dgm:pt modelId="{EF0B71A4-EB85-465E-A038-87EDD1D37E5F}" type="pres">
      <dgm:prSet presAssocID="{17016A42-84A8-4C7D-A824-5563F4FF90BD}" presName="hierChild2" presStyleCnt="0"/>
      <dgm:spPr/>
    </dgm:pt>
  </dgm:ptLst>
  <dgm:cxnLst>
    <dgm:cxn modelId="{A362650F-00A7-4C09-AEED-0556C2971603}" type="presOf" srcId="{69F2ADBF-1C77-4C45-BF4D-347997FAC0F1}" destId="{E1D18808-C0DA-4193-864A-71C1AA76975F}" srcOrd="0" destOrd="0" presId="urn:microsoft.com/office/officeart/2005/8/layout/hierarchy1"/>
    <dgm:cxn modelId="{85601067-8630-4B5E-B88A-AF5F57FBADEB}" type="presOf" srcId="{17016A42-84A8-4C7D-A824-5563F4FF90BD}" destId="{3CEB987C-BFAE-4742-BF9B-776EB6742800}" srcOrd="0" destOrd="0" presId="urn:microsoft.com/office/officeart/2005/8/layout/hierarchy1"/>
    <dgm:cxn modelId="{1D9C6D6D-342D-4FE8-8721-F54D314F799F}" srcId="{E3C18B9B-2AD5-411D-83FB-D06F184E39BD}" destId="{17016A42-84A8-4C7D-A824-5563F4FF90BD}" srcOrd="1" destOrd="0" parTransId="{F59E216A-0387-465A-A7C7-92FFEBA403AF}" sibTransId="{85CC2B45-A1EB-4185-8A85-30DA49690D60}"/>
    <dgm:cxn modelId="{A64F2072-3B1D-4AED-97DC-EEA3E5CE0912}" srcId="{E3C18B9B-2AD5-411D-83FB-D06F184E39BD}" destId="{69F2ADBF-1C77-4C45-BF4D-347997FAC0F1}" srcOrd="0" destOrd="0" parTransId="{7644C8A9-73B6-41A4-8F63-09A6C89D665B}" sibTransId="{49542E56-A353-44E3-AF70-1A435EA25100}"/>
    <dgm:cxn modelId="{A2B29875-1C1E-47E0-9D87-D231310C0194}" type="presOf" srcId="{E3C18B9B-2AD5-411D-83FB-D06F184E39BD}" destId="{03E6EFF0-2E7F-45A4-86AF-F8DDA0FF888D}" srcOrd="0" destOrd="0" presId="urn:microsoft.com/office/officeart/2005/8/layout/hierarchy1"/>
    <dgm:cxn modelId="{8A523567-DF62-4D32-B0D1-5378D9FD826B}" type="presParOf" srcId="{03E6EFF0-2E7F-45A4-86AF-F8DDA0FF888D}" destId="{9C48C8A7-A8A0-434F-8487-C4F535F1956E}" srcOrd="0" destOrd="0" presId="urn:microsoft.com/office/officeart/2005/8/layout/hierarchy1"/>
    <dgm:cxn modelId="{DFF7DC6E-61C6-4E75-A258-8637B422E09D}" type="presParOf" srcId="{9C48C8A7-A8A0-434F-8487-C4F535F1956E}" destId="{879638F6-EFE3-427D-BD40-3BEBE1ECB1A2}" srcOrd="0" destOrd="0" presId="urn:microsoft.com/office/officeart/2005/8/layout/hierarchy1"/>
    <dgm:cxn modelId="{CD4E8441-4737-4819-B57A-AC493C375813}" type="presParOf" srcId="{879638F6-EFE3-427D-BD40-3BEBE1ECB1A2}" destId="{1474FB7F-EBF5-41E1-819C-C4B23D74003A}" srcOrd="0" destOrd="0" presId="urn:microsoft.com/office/officeart/2005/8/layout/hierarchy1"/>
    <dgm:cxn modelId="{D534F956-654E-465A-A2DD-9404C72F3E50}" type="presParOf" srcId="{879638F6-EFE3-427D-BD40-3BEBE1ECB1A2}" destId="{E1D18808-C0DA-4193-864A-71C1AA76975F}" srcOrd="1" destOrd="0" presId="urn:microsoft.com/office/officeart/2005/8/layout/hierarchy1"/>
    <dgm:cxn modelId="{C439C04D-7FDD-4325-A79D-1C54D4F6D8DE}" type="presParOf" srcId="{9C48C8A7-A8A0-434F-8487-C4F535F1956E}" destId="{3191F956-618B-4775-8FEF-1871A404FF8D}" srcOrd="1" destOrd="0" presId="urn:microsoft.com/office/officeart/2005/8/layout/hierarchy1"/>
    <dgm:cxn modelId="{70B9317F-404E-402D-A782-E195458805CB}" type="presParOf" srcId="{03E6EFF0-2E7F-45A4-86AF-F8DDA0FF888D}" destId="{645C46DB-B74D-4CD6-9B60-0D299B0C2DB4}" srcOrd="1" destOrd="0" presId="urn:microsoft.com/office/officeart/2005/8/layout/hierarchy1"/>
    <dgm:cxn modelId="{DDEDEADC-2773-4AC5-9B07-A2C281314151}" type="presParOf" srcId="{645C46DB-B74D-4CD6-9B60-0D299B0C2DB4}" destId="{6F054161-F8DA-4CDA-B446-49B60588F9C1}" srcOrd="0" destOrd="0" presId="urn:microsoft.com/office/officeart/2005/8/layout/hierarchy1"/>
    <dgm:cxn modelId="{12EA2C09-079B-44B6-ADB5-EB7088AC5AA6}" type="presParOf" srcId="{6F054161-F8DA-4CDA-B446-49B60588F9C1}" destId="{6719D9EC-69F2-4915-8E12-0870B41A9114}" srcOrd="0" destOrd="0" presId="urn:microsoft.com/office/officeart/2005/8/layout/hierarchy1"/>
    <dgm:cxn modelId="{B0B818B2-DB21-44F0-B1D8-DF7DADDDD394}" type="presParOf" srcId="{6F054161-F8DA-4CDA-B446-49B60588F9C1}" destId="{3CEB987C-BFAE-4742-BF9B-776EB6742800}" srcOrd="1" destOrd="0" presId="urn:microsoft.com/office/officeart/2005/8/layout/hierarchy1"/>
    <dgm:cxn modelId="{A9F28665-72F5-4ED8-84B1-E6C976DBC6BC}" type="presParOf" srcId="{645C46DB-B74D-4CD6-9B60-0D299B0C2DB4}" destId="{EF0B71A4-EB85-465E-A038-87EDD1D37E5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2FFE3F-10A7-4F35-A5CF-665F4FFD06B5}"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1C6081A9-5B3F-4DF7-AC5A-31AF2948490E}">
      <dgm:prSet custT="1"/>
      <dgm:spPr/>
      <dgm:t>
        <a:bodyPr/>
        <a:lstStyle/>
        <a:p>
          <a:pPr>
            <a:lnSpc>
              <a:spcPct val="100000"/>
            </a:lnSpc>
          </a:pPr>
          <a:r>
            <a:rPr lang="zh-CN" altLang="en-US" sz="1800" b="0" i="0" dirty="0"/>
            <a:t>对文档采用相应的验证方法进行验证。</a:t>
          </a:r>
          <a:endParaRPr lang="en-US" sz="1800" dirty="0"/>
        </a:p>
      </dgm:t>
    </dgm:pt>
    <dgm:pt modelId="{F54326E3-4359-4F95-8D07-8F4F42F40C64}" type="parTrans" cxnId="{FA12FA80-343C-47E4-B4D6-EBCF4D0CBAA3}">
      <dgm:prSet/>
      <dgm:spPr/>
      <dgm:t>
        <a:bodyPr/>
        <a:lstStyle/>
        <a:p>
          <a:endParaRPr lang="en-US"/>
        </a:p>
      </dgm:t>
    </dgm:pt>
    <dgm:pt modelId="{DDCD9803-1026-45FC-81AB-8210CEEEAB4C}" type="sibTrans" cxnId="{FA12FA80-343C-47E4-B4D6-EBCF4D0CBAA3}">
      <dgm:prSet/>
      <dgm:spPr/>
      <dgm:t>
        <a:bodyPr/>
        <a:lstStyle/>
        <a:p>
          <a:endParaRPr lang="en-US"/>
        </a:p>
      </dgm:t>
    </dgm:pt>
    <dgm:pt modelId="{35BBE285-DB6E-4FBB-8E39-6EDF583018CF}">
      <dgm:prSet custT="1"/>
      <dgm:spPr/>
      <dgm:t>
        <a:bodyPr/>
        <a:lstStyle/>
        <a:p>
          <a:pPr>
            <a:lnSpc>
              <a:spcPct val="100000"/>
            </a:lnSpc>
          </a:pPr>
          <a:r>
            <a:rPr lang="zh-CN" altLang="en-US" sz="1800" b="0" i="0" dirty="0"/>
            <a:t>发现问题，并提出修改建议</a:t>
          </a:r>
          <a:r>
            <a:rPr lang="zh-CN" sz="1800" dirty="0"/>
            <a:t>。</a:t>
          </a:r>
          <a:endParaRPr lang="en-US" sz="1800" dirty="0"/>
        </a:p>
      </dgm:t>
    </dgm:pt>
    <dgm:pt modelId="{729AF5C3-1567-4D5A-B40D-6624066F5137}" type="parTrans" cxnId="{BCF82E51-59A5-479C-9682-E04CCBF4D8B8}">
      <dgm:prSet/>
      <dgm:spPr/>
      <dgm:t>
        <a:bodyPr/>
        <a:lstStyle/>
        <a:p>
          <a:endParaRPr lang="en-US"/>
        </a:p>
      </dgm:t>
    </dgm:pt>
    <dgm:pt modelId="{F07BE4B9-E8B6-4056-845A-7689D812A474}" type="sibTrans" cxnId="{BCF82E51-59A5-479C-9682-E04CCBF4D8B8}">
      <dgm:prSet/>
      <dgm:spPr/>
      <dgm:t>
        <a:bodyPr/>
        <a:lstStyle/>
        <a:p>
          <a:endParaRPr lang="en-US"/>
        </a:p>
      </dgm:t>
    </dgm:pt>
    <dgm:pt modelId="{71F18937-D8EA-46EF-82E6-5F48B58434B7}">
      <dgm:prSet custT="1"/>
      <dgm:spPr/>
      <dgm:t>
        <a:bodyPr/>
        <a:lstStyle/>
        <a:p>
          <a:pPr>
            <a:lnSpc>
              <a:spcPct val="100000"/>
            </a:lnSpc>
          </a:pPr>
          <a:r>
            <a:rPr lang="zh-CN" altLang="en-US" sz="1800" b="0" i="0" dirty="0"/>
            <a:t>在问题修正后，继续验证，继续发现问题，同时提出修改建议。</a:t>
          </a:r>
          <a:endParaRPr lang="en-US" sz="1800" dirty="0"/>
        </a:p>
      </dgm:t>
    </dgm:pt>
    <dgm:pt modelId="{DBAF8CFF-55C3-4F1C-81BC-2BD9F3F117E4}" type="parTrans" cxnId="{A496A7DD-6273-494F-A3F6-14E8C3A9B2C6}">
      <dgm:prSet/>
      <dgm:spPr/>
      <dgm:t>
        <a:bodyPr/>
        <a:lstStyle/>
        <a:p>
          <a:endParaRPr lang="en-US"/>
        </a:p>
      </dgm:t>
    </dgm:pt>
    <dgm:pt modelId="{C90CE8DA-A90A-4318-8976-C8D5A51AE50E}" type="sibTrans" cxnId="{A496A7DD-6273-494F-A3F6-14E8C3A9B2C6}">
      <dgm:prSet/>
      <dgm:spPr/>
      <dgm:t>
        <a:bodyPr/>
        <a:lstStyle/>
        <a:p>
          <a:endParaRPr lang="en-US"/>
        </a:p>
      </dgm:t>
    </dgm:pt>
    <dgm:pt modelId="{325847CE-86A6-4F86-8024-03759B5D3E6D}">
      <dgm:prSet custT="1"/>
      <dgm:spPr/>
      <dgm:t>
        <a:bodyPr/>
        <a:lstStyle/>
        <a:p>
          <a:pPr>
            <a:lnSpc>
              <a:spcPct val="100000"/>
            </a:lnSpc>
          </a:pPr>
          <a:r>
            <a:rPr lang="zh-CN" altLang="en-US" sz="1800" b="0" i="0" dirty="0"/>
            <a:t>重复该过程，直到需求被用户确认。</a:t>
          </a:r>
          <a:endParaRPr lang="en-US" sz="1800" dirty="0"/>
        </a:p>
      </dgm:t>
    </dgm:pt>
    <dgm:pt modelId="{96F6B53D-83F3-4831-8050-EC1987E48A57}" type="parTrans" cxnId="{D7C741DE-B9DE-4542-8743-731A6AC1BFFA}">
      <dgm:prSet/>
      <dgm:spPr/>
      <dgm:t>
        <a:bodyPr/>
        <a:lstStyle/>
        <a:p>
          <a:endParaRPr lang="en-US"/>
        </a:p>
      </dgm:t>
    </dgm:pt>
    <dgm:pt modelId="{B220A5BB-E665-498B-8191-BAAD19E3D327}" type="sibTrans" cxnId="{D7C741DE-B9DE-4542-8743-731A6AC1BFFA}">
      <dgm:prSet/>
      <dgm:spPr/>
      <dgm:t>
        <a:bodyPr/>
        <a:lstStyle/>
        <a:p>
          <a:endParaRPr lang="en-US"/>
        </a:p>
      </dgm:t>
    </dgm:pt>
    <dgm:pt modelId="{C937EFBA-B358-4D7B-8A43-4DE2F01657E5}" type="pres">
      <dgm:prSet presAssocID="{CD2FFE3F-10A7-4F35-A5CF-665F4FFD06B5}" presName="root" presStyleCnt="0">
        <dgm:presLayoutVars>
          <dgm:dir/>
          <dgm:resizeHandles val="exact"/>
        </dgm:presLayoutVars>
      </dgm:prSet>
      <dgm:spPr/>
    </dgm:pt>
    <dgm:pt modelId="{9752211F-EE58-4519-A626-AADE2CB68768}" type="pres">
      <dgm:prSet presAssocID="{1C6081A9-5B3F-4DF7-AC5A-31AF2948490E}" presName="compNode" presStyleCnt="0"/>
      <dgm:spPr/>
    </dgm:pt>
    <dgm:pt modelId="{C464F5E7-7476-4E63-AEBD-0E65C86FC56F}" type="pres">
      <dgm:prSet presAssocID="{1C6081A9-5B3F-4DF7-AC5A-31AF2948490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文档"/>
        </a:ext>
      </dgm:extLst>
    </dgm:pt>
    <dgm:pt modelId="{2F52B75A-A66C-4A32-9853-7E4CE470CA71}" type="pres">
      <dgm:prSet presAssocID="{1C6081A9-5B3F-4DF7-AC5A-31AF2948490E}" presName="spaceRect" presStyleCnt="0"/>
      <dgm:spPr/>
    </dgm:pt>
    <dgm:pt modelId="{8626CF23-B85C-4540-A796-8170B38AD612}" type="pres">
      <dgm:prSet presAssocID="{1C6081A9-5B3F-4DF7-AC5A-31AF2948490E}" presName="textRect" presStyleLbl="revTx" presStyleIdx="0" presStyleCnt="4">
        <dgm:presLayoutVars>
          <dgm:chMax val="1"/>
          <dgm:chPref val="1"/>
        </dgm:presLayoutVars>
      </dgm:prSet>
      <dgm:spPr/>
    </dgm:pt>
    <dgm:pt modelId="{302C22D1-7CD1-49CD-BC6C-B16A58D4A838}" type="pres">
      <dgm:prSet presAssocID="{DDCD9803-1026-45FC-81AB-8210CEEEAB4C}" presName="sibTrans" presStyleCnt="0"/>
      <dgm:spPr/>
    </dgm:pt>
    <dgm:pt modelId="{1E8B8FB7-0B2B-4924-A113-A31A1F838656}" type="pres">
      <dgm:prSet presAssocID="{35BBE285-DB6E-4FBB-8E39-6EDF583018CF}" presName="compNode" presStyleCnt="0"/>
      <dgm:spPr/>
    </dgm:pt>
    <dgm:pt modelId="{67768291-346B-4059-A58A-6A2C6A5AEAC7}" type="pres">
      <dgm:prSet presAssocID="{35BBE285-DB6E-4FBB-8E39-6EDF583018C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ntract"/>
        </a:ext>
      </dgm:extLst>
    </dgm:pt>
    <dgm:pt modelId="{04C81C07-FE4A-40A3-B3DA-AE8512C38623}" type="pres">
      <dgm:prSet presAssocID="{35BBE285-DB6E-4FBB-8E39-6EDF583018CF}" presName="spaceRect" presStyleCnt="0"/>
      <dgm:spPr/>
    </dgm:pt>
    <dgm:pt modelId="{C3FB0D25-B90A-402F-A210-89D29A7D1798}" type="pres">
      <dgm:prSet presAssocID="{35BBE285-DB6E-4FBB-8E39-6EDF583018CF}" presName="textRect" presStyleLbl="revTx" presStyleIdx="1" presStyleCnt="4">
        <dgm:presLayoutVars>
          <dgm:chMax val="1"/>
          <dgm:chPref val="1"/>
        </dgm:presLayoutVars>
      </dgm:prSet>
      <dgm:spPr/>
    </dgm:pt>
    <dgm:pt modelId="{A143DA44-5303-446F-A81A-B0B0276F1064}" type="pres">
      <dgm:prSet presAssocID="{F07BE4B9-E8B6-4056-845A-7689D812A474}" presName="sibTrans" presStyleCnt="0"/>
      <dgm:spPr/>
    </dgm:pt>
    <dgm:pt modelId="{08684328-EB8A-4C67-8D1A-A1EA7F3FCEA5}" type="pres">
      <dgm:prSet presAssocID="{71F18937-D8EA-46EF-82E6-5F48B58434B7}" presName="compNode" presStyleCnt="0"/>
      <dgm:spPr/>
    </dgm:pt>
    <dgm:pt modelId="{F783407E-3021-4242-B862-5D15740CC6C1}" type="pres">
      <dgm:prSet presAssocID="{71F18937-D8EA-46EF-82E6-5F48B58434B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rget Audience"/>
        </a:ext>
      </dgm:extLst>
    </dgm:pt>
    <dgm:pt modelId="{F7EC6474-57EA-4641-857D-58806C302473}" type="pres">
      <dgm:prSet presAssocID="{71F18937-D8EA-46EF-82E6-5F48B58434B7}" presName="spaceRect" presStyleCnt="0"/>
      <dgm:spPr/>
    </dgm:pt>
    <dgm:pt modelId="{B7911B0A-ACF5-4188-9B48-4230D069B731}" type="pres">
      <dgm:prSet presAssocID="{71F18937-D8EA-46EF-82E6-5F48B58434B7}" presName="textRect" presStyleLbl="revTx" presStyleIdx="2" presStyleCnt="4">
        <dgm:presLayoutVars>
          <dgm:chMax val="1"/>
          <dgm:chPref val="1"/>
        </dgm:presLayoutVars>
      </dgm:prSet>
      <dgm:spPr/>
    </dgm:pt>
    <dgm:pt modelId="{4F232D7B-DDBE-4334-83AF-700409FC4C67}" type="pres">
      <dgm:prSet presAssocID="{C90CE8DA-A90A-4318-8976-C8D5A51AE50E}" presName="sibTrans" presStyleCnt="0"/>
      <dgm:spPr/>
    </dgm:pt>
    <dgm:pt modelId="{02EF00FA-48C1-4E77-8BFA-D3D974F80EFA}" type="pres">
      <dgm:prSet presAssocID="{325847CE-86A6-4F86-8024-03759B5D3E6D}" presName="compNode" presStyleCnt="0"/>
      <dgm:spPr/>
    </dgm:pt>
    <dgm:pt modelId="{3A83FBA3-FEAF-41C4-9D5F-F5B6BC3A597D}" type="pres">
      <dgm:prSet presAssocID="{325847CE-86A6-4F86-8024-03759B5D3E6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市场营销"/>
        </a:ext>
      </dgm:extLst>
    </dgm:pt>
    <dgm:pt modelId="{2A532D27-2267-4B6A-BAC0-B5C564437AAE}" type="pres">
      <dgm:prSet presAssocID="{325847CE-86A6-4F86-8024-03759B5D3E6D}" presName="spaceRect" presStyleCnt="0"/>
      <dgm:spPr/>
    </dgm:pt>
    <dgm:pt modelId="{34612BAF-2566-4B86-8064-70795AD0BB72}" type="pres">
      <dgm:prSet presAssocID="{325847CE-86A6-4F86-8024-03759B5D3E6D}" presName="textRect" presStyleLbl="revTx" presStyleIdx="3" presStyleCnt="4">
        <dgm:presLayoutVars>
          <dgm:chMax val="1"/>
          <dgm:chPref val="1"/>
        </dgm:presLayoutVars>
      </dgm:prSet>
      <dgm:spPr/>
    </dgm:pt>
  </dgm:ptLst>
  <dgm:cxnLst>
    <dgm:cxn modelId="{B0C77012-3D17-4639-A44D-D4D7EAF35536}" type="presOf" srcId="{35BBE285-DB6E-4FBB-8E39-6EDF583018CF}" destId="{C3FB0D25-B90A-402F-A210-89D29A7D1798}" srcOrd="0" destOrd="0" presId="urn:microsoft.com/office/officeart/2018/2/layout/IconLabelList"/>
    <dgm:cxn modelId="{9BB05A14-34A0-4943-865F-5D432AECFA86}" type="presOf" srcId="{CD2FFE3F-10A7-4F35-A5CF-665F4FFD06B5}" destId="{C937EFBA-B358-4D7B-8A43-4DE2F01657E5}" srcOrd="0" destOrd="0" presId="urn:microsoft.com/office/officeart/2018/2/layout/IconLabelList"/>
    <dgm:cxn modelId="{89E76738-763C-4AB9-A37E-A6454BCEA2A3}" type="presOf" srcId="{325847CE-86A6-4F86-8024-03759B5D3E6D}" destId="{34612BAF-2566-4B86-8064-70795AD0BB72}" srcOrd="0" destOrd="0" presId="urn:microsoft.com/office/officeart/2018/2/layout/IconLabelList"/>
    <dgm:cxn modelId="{94E5C73F-BED0-45F6-8681-92E7E1C1F463}" type="presOf" srcId="{1C6081A9-5B3F-4DF7-AC5A-31AF2948490E}" destId="{8626CF23-B85C-4540-A796-8170B38AD612}" srcOrd="0" destOrd="0" presId="urn:microsoft.com/office/officeart/2018/2/layout/IconLabelList"/>
    <dgm:cxn modelId="{BCF82E51-59A5-479C-9682-E04CCBF4D8B8}" srcId="{CD2FFE3F-10A7-4F35-A5CF-665F4FFD06B5}" destId="{35BBE285-DB6E-4FBB-8E39-6EDF583018CF}" srcOrd="1" destOrd="0" parTransId="{729AF5C3-1567-4D5A-B40D-6624066F5137}" sibTransId="{F07BE4B9-E8B6-4056-845A-7689D812A474}"/>
    <dgm:cxn modelId="{4AEFC159-A9FC-474A-B261-1BAC1C96E8CB}" type="presOf" srcId="{71F18937-D8EA-46EF-82E6-5F48B58434B7}" destId="{B7911B0A-ACF5-4188-9B48-4230D069B731}" srcOrd="0" destOrd="0" presId="urn:microsoft.com/office/officeart/2018/2/layout/IconLabelList"/>
    <dgm:cxn modelId="{FA12FA80-343C-47E4-B4D6-EBCF4D0CBAA3}" srcId="{CD2FFE3F-10A7-4F35-A5CF-665F4FFD06B5}" destId="{1C6081A9-5B3F-4DF7-AC5A-31AF2948490E}" srcOrd="0" destOrd="0" parTransId="{F54326E3-4359-4F95-8D07-8F4F42F40C64}" sibTransId="{DDCD9803-1026-45FC-81AB-8210CEEEAB4C}"/>
    <dgm:cxn modelId="{A496A7DD-6273-494F-A3F6-14E8C3A9B2C6}" srcId="{CD2FFE3F-10A7-4F35-A5CF-665F4FFD06B5}" destId="{71F18937-D8EA-46EF-82E6-5F48B58434B7}" srcOrd="2" destOrd="0" parTransId="{DBAF8CFF-55C3-4F1C-81BC-2BD9F3F117E4}" sibTransId="{C90CE8DA-A90A-4318-8976-C8D5A51AE50E}"/>
    <dgm:cxn modelId="{D7C741DE-B9DE-4542-8743-731A6AC1BFFA}" srcId="{CD2FFE3F-10A7-4F35-A5CF-665F4FFD06B5}" destId="{325847CE-86A6-4F86-8024-03759B5D3E6D}" srcOrd="3" destOrd="0" parTransId="{96F6B53D-83F3-4831-8050-EC1987E48A57}" sibTransId="{B220A5BB-E665-498B-8191-BAAD19E3D327}"/>
    <dgm:cxn modelId="{568C16E6-0D57-4816-8AD2-67ADD98D6C29}" type="presParOf" srcId="{C937EFBA-B358-4D7B-8A43-4DE2F01657E5}" destId="{9752211F-EE58-4519-A626-AADE2CB68768}" srcOrd="0" destOrd="0" presId="urn:microsoft.com/office/officeart/2018/2/layout/IconLabelList"/>
    <dgm:cxn modelId="{7A8D1936-8483-4279-BCD5-4EE457AD66AA}" type="presParOf" srcId="{9752211F-EE58-4519-A626-AADE2CB68768}" destId="{C464F5E7-7476-4E63-AEBD-0E65C86FC56F}" srcOrd="0" destOrd="0" presId="urn:microsoft.com/office/officeart/2018/2/layout/IconLabelList"/>
    <dgm:cxn modelId="{79CA1B4D-DDCC-41DE-891D-A25EC64F3E41}" type="presParOf" srcId="{9752211F-EE58-4519-A626-AADE2CB68768}" destId="{2F52B75A-A66C-4A32-9853-7E4CE470CA71}" srcOrd="1" destOrd="0" presId="urn:microsoft.com/office/officeart/2018/2/layout/IconLabelList"/>
    <dgm:cxn modelId="{BB78DD8A-BE1B-486B-8729-94787E292B0E}" type="presParOf" srcId="{9752211F-EE58-4519-A626-AADE2CB68768}" destId="{8626CF23-B85C-4540-A796-8170B38AD612}" srcOrd="2" destOrd="0" presId="urn:microsoft.com/office/officeart/2018/2/layout/IconLabelList"/>
    <dgm:cxn modelId="{B3CC89DD-530B-40D9-AC4F-558624E09363}" type="presParOf" srcId="{C937EFBA-B358-4D7B-8A43-4DE2F01657E5}" destId="{302C22D1-7CD1-49CD-BC6C-B16A58D4A838}" srcOrd="1" destOrd="0" presId="urn:microsoft.com/office/officeart/2018/2/layout/IconLabelList"/>
    <dgm:cxn modelId="{825F6873-242F-47FD-83EB-423B5A6B7228}" type="presParOf" srcId="{C937EFBA-B358-4D7B-8A43-4DE2F01657E5}" destId="{1E8B8FB7-0B2B-4924-A113-A31A1F838656}" srcOrd="2" destOrd="0" presId="urn:microsoft.com/office/officeart/2018/2/layout/IconLabelList"/>
    <dgm:cxn modelId="{37925152-C625-4CE4-9F2E-7F3E438D071B}" type="presParOf" srcId="{1E8B8FB7-0B2B-4924-A113-A31A1F838656}" destId="{67768291-346B-4059-A58A-6A2C6A5AEAC7}" srcOrd="0" destOrd="0" presId="urn:microsoft.com/office/officeart/2018/2/layout/IconLabelList"/>
    <dgm:cxn modelId="{B0F51613-A028-49FB-A352-11B049037A3A}" type="presParOf" srcId="{1E8B8FB7-0B2B-4924-A113-A31A1F838656}" destId="{04C81C07-FE4A-40A3-B3DA-AE8512C38623}" srcOrd="1" destOrd="0" presId="urn:microsoft.com/office/officeart/2018/2/layout/IconLabelList"/>
    <dgm:cxn modelId="{762026CA-2AAD-4CF6-8B22-515924E97FF9}" type="presParOf" srcId="{1E8B8FB7-0B2B-4924-A113-A31A1F838656}" destId="{C3FB0D25-B90A-402F-A210-89D29A7D1798}" srcOrd="2" destOrd="0" presId="urn:microsoft.com/office/officeart/2018/2/layout/IconLabelList"/>
    <dgm:cxn modelId="{206BF8E1-B6B2-432E-AA27-4503E1E1D4B0}" type="presParOf" srcId="{C937EFBA-B358-4D7B-8A43-4DE2F01657E5}" destId="{A143DA44-5303-446F-A81A-B0B0276F1064}" srcOrd="3" destOrd="0" presId="urn:microsoft.com/office/officeart/2018/2/layout/IconLabelList"/>
    <dgm:cxn modelId="{E6A88C48-54E4-4D4A-8986-7C6FF43BF2C4}" type="presParOf" srcId="{C937EFBA-B358-4D7B-8A43-4DE2F01657E5}" destId="{08684328-EB8A-4C67-8D1A-A1EA7F3FCEA5}" srcOrd="4" destOrd="0" presId="urn:microsoft.com/office/officeart/2018/2/layout/IconLabelList"/>
    <dgm:cxn modelId="{43DB09E7-A1C9-4875-831B-C8DC539F23D0}" type="presParOf" srcId="{08684328-EB8A-4C67-8D1A-A1EA7F3FCEA5}" destId="{F783407E-3021-4242-B862-5D15740CC6C1}" srcOrd="0" destOrd="0" presId="urn:microsoft.com/office/officeart/2018/2/layout/IconLabelList"/>
    <dgm:cxn modelId="{073342A4-525E-4AF3-B694-9F750C1F1919}" type="presParOf" srcId="{08684328-EB8A-4C67-8D1A-A1EA7F3FCEA5}" destId="{F7EC6474-57EA-4641-857D-58806C302473}" srcOrd="1" destOrd="0" presId="urn:microsoft.com/office/officeart/2018/2/layout/IconLabelList"/>
    <dgm:cxn modelId="{6E610B40-23E4-42AB-AE50-DEF433D95634}" type="presParOf" srcId="{08684328-EB8A-4C67-8D1A-A1EA7F3FCEA5}" destId="{B7911B0A-ACF5-4188-9B48-4230D069B731}" srcOrd="2" destOrd="0" presId="urn:microsoft.com/office/officeart/2018/2/layout/IconLabelList"/>
    <dgm:cxn modelId="{97B58D06-969B-41F4-AE70-8BA3AC4BDA65}" type="presParOf" srcId="{C937EFBA-B358-4D7B-8A43-4DE2F01657E5}" destId="{4F232D7B-DDBE-4334-83AF-700409FC4C67}" srcOrd="5" destOrd="0" presId="urn:microsoft.com/office/officeart/2018/2/layout/IconLabelList"/>
    <dgm:cxn modelId="{E7DEE07E-C338-49C4-A20E-FEF6363BDF34}" type="presParOf" srcId="{C937EFBA-B358-4D7B-8A43-4DE2F01657E5}" destId="{02EF00FA-48C1-4E77-8BFA-D3D974F80EFA}" srcOrd="6" destOrd="0" presId="urn:microsoft.com/office/officeart/2018/2/layout/IconLabelList"/>
    <dgm:cxn modelId="{39B037B4-C0A0-45DA-B90F-F98A9236C402}" type="presParOf" srcId="{02EF00FA-48C1-4E77-8BFA-D3D974F80EFA}" destId="{3A83FBA3-FEAF-41C4-9D5F-F5B6BC3A597D}" srcOrd="0" destOrd="0" presId="urn:microsoft.com/office/officeart/2018/2/layout/IconLabelList"/>
    <dgm:cxn modelId="{F4E50216-DAE9-46D5-B672-D49815E86859}" type="presParOf" srcId="{02EF00FA-48C1-4E77-8BFA-D3D974F80EFA}" destId="{2A532D27-2267-4B6A-BAC0-B5C564437AAE}" srcOrd="1" destOrd="0" presId="urn:microsoft.com/office/officeart/2018/2/layout/IconLabelList"/>
    <dgm:cxn modelId="{64C6ABC6-CB1E-40AA-B7CB-F2C977091470}" type="presParOf" srcId="{02EF00FA-48C1-4E77-8BFA-D3D974F80EFA}" destId="{34612BAF-2566-4B86-8064-70795AD0BB7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C9C17C-4BB3-4D10-8F65-D94ACAC7E2EE}"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E5696C85-5B03-4CE1-BB60-DC77654C57D1}">
      <dgm:prSet/>
      <dgm:spPr/>
      <dgm:t>
        <a:bodyPr/>
        <a:lstStyle/>
        <a:p>
          <a:r>
            <a:rPr lang="en-US" altLang="zh-CN" dirty="0" err="1"/>
            <a:t>Worktile</a:t>
          </a:r>
          <a:endParaRPr lang="en-US" dirty="0"/>
        </a:p>
      </dgm:t>
    </dgm:pt>
    <dgm:pt modelId="{E697C4CA-6FE5-4EE8-A4F8-4BD184C96968}" type="parTrans" cxnId="{C1F36939-951C-411E-BA28-D5786CD71828}">
      <dgm:prSet/>
      <dgm:spPr/>
      <dgm:t>
        <a:bodyPr/>
        <a:lstStyle/>
        <a:p>
          <a:endParaRPr lang="en-US"/>
        </a:p>
      </dgm:t>
    </dgm:pt>
    <dgm:pt modelId="{E96472BC-8338-4379-9762-35C28AC7D46F}" type="sibTrans" cxnId="{C1F36939-951C-411E-BA28-D5786CD71828}">
      <dgm:prSet/>
      <dgm:spPr/>
      <dgm:t>
        <a:bodyPr/>
        <a:lstStyle/>
        <a:p>
          <a:endParaRPr lang="en-US"/>
        </a:p>
      </dgm:t>
    </dgm:pt>
    <dgm:pt modelId="{71BC94A9-B5E0-405E-BE04-994BEECC7312}">
      <dgm:prSet/>
      <dgm:spPr/>
      <dgm:t>
        <a:bodyPr/>
        <a:lstStyle/>
        <a:p>
          <a:r>
            <a:rPr lang="zh-CN" altLang="en-US" dirty="0"/>
            <a:t>禅道</a:t>
          </a:r>
          <a:endParaRPr lang="en-US" dirty="0"/>
        </a:p>
      </dgm:t>
    </dgm:pt>
    <dgm:pt modelId="{E5F7AA05-FEE4-4DC6-A669-3F0FD994BBED}" type="parTrans" cxnId="{F0F2A75A-7620-4CB5-950C-E268801A0355}">
      <dgm:prSet/>
      <dgm:spPr/>
      <dgm:t>
        <a:bodyPr/>
        <a:lstStyle/>
        <a:p>
          <a:endParaRPr lang="en-US"/>
        </a:p>
      </dgm:t>
    </dgm:pt>
    <dgm:pt modelId="{8AE0CC11-E308-4414-BE49-8EE15ECE1AEC}" type="sibTrans" cxnId="{F0F2A75A-7620-4CB5-950C-E268801A0355}">
      <dgm:prSet/>
      <dgm:spPr/>
      <dgm:t>
        <a:bodyPr/>
        <a:lstStyle/>
        <a:p>
          <a:endParaRPr lang="en-US"/>
        </a:p>
      </dgm:t>
    </dgm:pt>
    <dgm:pt modelId="{463D7B03-5379-446A-9AAF-7F9842C944BD}">
      <dgm:prSet/>
      <dgm:spPr/>
      <dgm:t>
        <a:bodyPr/>
        <a:lstStyle/>
        <a:p>
          <a:r>
            <a:rPr lang="en-US" dirty="0" err="1"/>
            <a:t>PingCode</a:t>
          </a:r>
          <a:endParaRPr lang="en-US" dirty="0"/>
        </a:p>
      </dgm:t>
    </dgm:pt>
    <dgm:pt modelId="{EAC910FC-0781-472A-96C6-C0E555C57321}" type="sibTrans" cxnId="{57553AA3-F87F-4992-BE71-F8DBE05EDCEB}">
      <dgm:prSet/>
      <dgm:spPr/>
      <dgm:t>
        <a:bodyPr/>
        <a:lstStyle/>
        <a:p>
          <a:endParaRPr lang="en-US"/>
        </a:p>
      </dgm:t>
    </dgm:pt>
    <dgm:pt modelId="{550141B7-01EB-4899-9083-BB1C7F7C4C10}" type="parTrans" cxnId="{57553AA3-F87F-4992-BE71-F8DBE05EDCEB}">
      <dgm:prSet/>
      <dgm:spPr/>
      <dgm:t>
        <a:bodyPr/>
        <a:lstStyle/>
        <a:p>
          <a:endParaRPr lang="en-US"/>
        </a:p>
      </dgm:t>
    </dgm:pt>
    <dgm:pt modelId="{23FD7D00-4C72-4031-9717-14DDAC21049A}" type="pres">
      <dgm:prSet presAssocID="{8DC9C17C-4BB3-4D10-8F65-D94ACAC7E2EE}" presName="linear" presStyleCnt="0">
        <dgm:presLayoutVars>
          <dgm:dir/>
          <dgm:animLvl val="lvl"/>
          <dgm:resizeHandles val="exact"/>
        </dgm:presLayoutVars>
      </dgm:prSet>
      <dgm:spPr/>
    </dgm:pt>
    <dgm:pt modelId="{59443B4A-389D-4775-9A63-FBDED6A75DEE}" type="pres">
      <dgm:prSet presAssocID="{463D7B03-5379-446A-9AAF-7F9842C944BD}" presName="parentLin" presStyleCnt="0"/>
      <dgm:spPr/>
    </dgm:pt>
    <dgm:pt modelId="{9E34DF0E-DB4B-4267-ABC1-D6ABB3565561}" type="pres">
      <dgm:prSet presAssocID="{463D7B03-5379-446A-9AAF-7F9842C944BD}" presName="parentLeftMargin" presStyleLbl="node1" presStyleIdx="0" presStyleCnt="3"/>
      <dgm:spPr/>
    </dgm:pt>
    <dgm:pt modelId="{96E76295-F8F1-4516-AC75-FF0C2D7DC8C4}" type="pres">
      <dgm:prSet presAssocID="{463D7B03-5379-446A-9AAF-7F9842C944BD}" presName="parentText" presStyleLbl="node1" presStyleIdx="0" presStyleCnt="3">
        <dgm:presLayoutVars>
          <dgm:chMax val="0"/>
          <dgm:bulletEnabled val="1"/>
        </dgm:presLayoutVars>
      </dgm:prSet>
      <dgm:spPr/>
    </dgm:pt>
    <dgm:pt modelId="{A8960F17-4EF8-497A-81BF-F3AE36439913}" type="pres">
      <dgm:prSet presAssocID="{463D7B03-5379-446A-9AAF-7F9842C944BD}" presName="negativeSpace" presStyleCnt="0"/>
      <dgm:spPr/>
    </dgm:pt>
    <dgm:pt modelId="{24418067-4FD1-4544-A5C5-ADCA454FF646}" type="pres">
      <dgm:prSet presAssocID="{463D7B03-5379-446A-9AAF-7F9842C944BD}" presName="childText" presStyleLbl="conFgAcc1" presStyleIdx="0" presStyleCnt="3">
        <dgm:presLayoutVars>
          <dgm:bulletEnabled val="1"/>
        </dgm:presLayoutVars>
      </dgm:prSet>
      <dgm:spPr/>
    </dgm:pt>
    <dgm:pt modelId="{67445ADB-01BF-4FDF-926A-82CFE4E17E12}" type="pres">
      <dgm:prSet presAssocID="{EAC910FC-0781-472A-96C6-C0E555C57321}" presName="spaceBetweenRectangles" presStyleCnt="0"/>
      <dgm:spPr/>
    </dgm:pt>
    <dgm:pt modelId="{CBE8E35C-AFD1-4538-A6A2-5A18C3AF601A}" type="pres">
      <dgm:prSet presAssocID="{E5696C85-5B03-4CE1-BB60-DC77654C57D1}" presName="parentLin" presStyleCnt="0"/>
      <dgm:spPr/>
    </dgm:pt>
    <dgm:pt modelId="{E1777F7A-C4AF-46A0-8ACC-66A5B97DD05A}" type="pres">
      <dgm:prSet presAssocID="{E5696C85-5B03-4CE1-BB60-DC77654C57D1}" presName="parentLeftMargin" presStyleLbl="node1" presStyleIdx="0" presStyleCnt="3"/>
      <dgm:spPr/>
    </dgm:pt>
    <dgm:pt modelId="{410C4820-F0A3-4C84-81A8-F2D41D5D5D31}" type="pres">
      <dgm:prSet presAssocID="{E5696C85-5B03-4CE1-BB60-DC77654C57D1}" presName="parentText" presStyleLbl="node1" presStyleIdx="1" presStyleCnt="3">
        <dgm:presLayoutVars>
          <dgm:chMax val="0"/>
          <dgm:bulletEnabled val="1"/>
        </dgm:presLayoutVars>
      </dgm:prSet>
      <dgm:spPr/>
    </dgm:pt>
    <dgm:pt modelId="{F03C3757-CAEF-4BF7-9576-E081716EA6D2}" type="pres">
      <dgm:prSet presAssocID="{E5696C85-5B03-4CE1-BB60-DC77654C57D1}" presName="negativeSpace" presStyleCnt="0"/>
      <dgm:spPr/>
    </dgm:pt>
    <dgm:pt modelId="{4234B59C-8E56-437B-81C8-4BE0C2A14A28}" type="pres">
      <dgm:prSet presAssocID="{E5696C85-5B03-4CE1-BB60-DC77654C57D1}" presName="childText" presStyleLbl="conFgAcc1" presStyleIdx="1" presStyleCnt="3">
        <dgm:presLayoutVars>
          <dgm:bulletEnabled val="1"/>
        </dgm:presLayoutVars>
      </dgm:prSet>
      <dgm:spPr/>
    </dgm:pt>
    <dgm:pt modelId="{3EF23895-7641-40A2-9E6C-D4916797D208}" type="pres">
      <dgm:prSet presAssocID="{E96472BC-8338-4379-9762-35C28AC7D46F}" presName="spaceBetweenRectangles" presStyleCnt="0"/>
      <dgm:spPr/>
    </dgm:pt>
    <dgm:pt modelId="{E86131FF-7B5A-4DDB-BEF1-F64672818AEE}" type="pres">
      <dgm:prSet presAssocID="{71BC94A9-B5E0-405E-BE04-994BEECC7312}" presName="parentLin" presStyleCnt="0"/>
      <dgm:spPr/>
    </dgm:pt>
    <dgm:pt modelId="{B675F529-911B-4E3C-94A6-1F52B60BECCA}" type="pres">
      <dgm:prSet presAssocID="{71BC94A9-B5E0-405E-BE04-994BEECC7312}" presName="parentLeftMargin" presStyleLbl="node1" presStyleIdx="1" presStyleCnt="3"/>
      <dgm:spPr/>
    </dgm:pt>
    <dgm:pt modelId="{A610459A-874E-499F-8C5C-7B599A8D3C4A}" type="pres">
      <dgm:prSet presAssocID="{71BC94A9-B5E0-405E-BE04-994BEECC7312}" presName="parentText" presStyleLbl="node1" presStyleIdx="2" presStyleCnt="3">
        <dgm:presLayoutVars>
          <dgm:chMax val="0"/>
          <dgm:bulletEnabled val="1"/>
        </dgm:presLayoutVars>
      </dgm:prSet>
      <dgm:spPr/>
    </dgm:pt>
    <dgm:pt modelId="{91B0322D-C57E-457E-8E85-5EF0B9C0ECAC}" type="pres">
      <dgm:prSet presAssocID="{71BC94A9-B5E0-405E-BE04-994BEECC7312}" presName="negativeSpace" presStyleCnt="0"/>
      <dgm:spPr/>
    </dgm:pt>
    <dgm:pt modelId="{E10371B1-7DDB-4E71-B1AE-C1DB5DA5C66A}" type="pres">
      <dgm:prSet presAssocID="{71BC94A9-B5E0-405E-BE04-994BEECC7312}" presName="childText" presStyleLbl="conFgAcc1" presStyleIdx="2" presStyleCnt="3">
        <dgm:presLayoutVars>
          <dgm:bulletEnabled val="1"/>
        </dgm:presLayoutVars>
      </dgm:prSet>
      <dgm:spPr/>
    </dgm:pt>
  </dgm:ptLst>
  <dgm:cxnLst>
    <dgm:cxn modelId="{18497E23-F43F-4517-BDA0-1A0F4B3F75D6}" type="presOf" srcId="{71BC94A9-B5E0-405E-BE04-994BEECC7312}" destId="{B675F529-911B-4E3C-94A6-1F52B60BECCA}" srcOrd="0" destOrd="0" presId="urn:microsoft.com/office/officeart/2005/8/layout/list1"/>
    <dgm:cxn modelId="{C1F36939-951C-411E-BA28-D5786CD71828}" srcId="{8DC9C17C-4BB3-4D10-8F65-D94ACAC7E2EE}" destId="{E5696C85-5B03-4CE1-BB60-DC77654C57D1}" srcOrd="1" destOrd="0" parTransId="{E697C4CA-6FE5-4EE8-A4F8-4BD184C96968}" sibTransId="{E96472BC-8338-4379-9762-35C28AC7D46F}"/>
    <dgm:cxn modelId="{F3FACB42-FB25-4E08-B1B7-F0CE3597F297}" type="presOf" srcId="{71BC94A9-B5E0-405E-BE04-994BEECC7312}" destId="{A610459A-874E-499F-8C5C-7B599A8D3C4A}" srcOrd="1" destOrd="0" presId="urn:microsoft.com/office/officeart/2005/8/layout/list1"/>
    <dgm:cxn modelId="{2FE1E475-D309-4256-8B47-A79316B91FC0}" type="presOf" srcId="{E5696C85-5B03-4CE1-BB60-DC77654C57D1}" destId="{E1777F7A-C4AF-46A0-8ACC-66A5B97DD05A}" srcOrd="0" destOrd="0" presId="urn:microsoft.com/office/officeart/2005/8/layout/list1"/>
    <dgm:cxn modelId="{F0F2A75A-7620-4CB5-950C-E268801A0355}" srcId="{8DC9C17C-4BB3-4D10-8F65-D94ACAC7E2EE}" destId="{71BC94A9-B5E0-405E-BE04-994BEECC7312}" srcOrd="2" destOrd="0" parTransId="{E5F7AA05-FEE4-4DC6-A669-3F0FD994BBED}" sibTransId="{8AE0CC11-E308-4414-BE49-8EE15ECE1AEC}"/>
    <dgm:cxn modelId="{D5ED8A8F-21B3-403D-95C3-47AAC3AC3A26}" type="presOf" srcId="{8DC9C17C-4BB3-4D10-8F65-D94ACAC7E2EE}" destId="{23FD7D00-4C72-4031-9717-14DDAC21049A}" srcOrd="0" destOrd="0" presId="urn:microsoft.com/office/officeart/2005/8/layout/list1"/>
    <dgm:cxn modelId="{57553AA3-F87F-4992-BE71-F8DBE05EDCEB}" srcId="{8DC9C17C-4BB3-4D10-8F65-D94ACAC7E2EE}" destId="{463D7B03-5379-446A-9AAF-7F9842C944BD}" srcOrd="0" destOrd="0" parTransId="{550141B7-01EB-4899-9083-BB1C7F7C4C10}" sibTransId="{EAC910FC-0781-472A-96C6-C0E555C57321}"/>
    <dgm:cxn modelId="{B75B9CAD-C7F1-4703-83D5-41C5FC859DCD}" type="presOf" srcId="{E5696C85-5B03-4CE1-BB60-DC77654C57D1}" destId="{410C4820-F0A3-4C84-81A8-F2D41D5D5D31}" srcOrd="1" destOrd="0" presId="urn:microsoft.com/office/officeart/2005/8/layout/list1"/>
    <dgm:cxn modelId="{7DCD7FB2-EA4F-4476-9E71-24B37FAA1845}" type="presOf" srcId="{463D7B03-5379-446A-9AAF-7F9842C944BD}" destId="{96E76295-F8F1-4516-AC75-FF0C2D7DC8C4}" srcOrd="1" destOrd="0" presId="urn:microsoft.com/office/officeart/2005/8/layout/list1"/>
    <dgm:cxn modelId="{2DDE83DA-3498-40B5-8E41-1A86D8ABFA9F}" type="presOf" srcId="{463D7B03-5379-446A-9AAF-7F9842C944BD}" destId="{9E34DF0E-DB4B-4267-ABC1-D6ABB3565561}" srcOrd="0" destOrd="0" presId="urn:microsoft.com/office/officeart/2005/8/layout/list1"/>
    <dgm:cxn modelId="{F0FED5BF-3346-4EC3-9861-C9BE86588DD0}" type="presParOf" srcId="{23FD7D00-4C72-4031-9717-14DDAC21049A}" destId="{59443B4A-389D-4775-9A63-FBDED6A75DEE}" srcOrd="0" destOrd="0" presId="urn:microsoft.com/office/officeart/2005/8/layout/list1"/>
    <dgm:cxn modelId="{3DD2A68E-67D1-44A3-8367-CEEE5B38D332}" type="presParOf" srcId="{59443B4A-389D-4775-9A63-FBDED6A75DEE}" destId="{9E34DF0E-DB4B-4267-ABC1-D6ABB3565561}" srcOrd="0" destOrd="0" presId="urn:microsoft.com/office/officeart/2005/8/layout/list1"/>
    <dgm:cxn modelId="{B37C19AF-CE39-47D6-B76E-5F944994AB3A}" type="presParOf" srcId="{59443B4A-389D-4775-9A63-FBDED6A75DEE}" destId="{96E76295-F8F1-4516-AC75-FF0C2D7DC8C4}" srcOrd="1" destOrd="0" presId="urn:microsoft.com/office/officeart/2005/8/layout/list1"/>
    <dgm:cxn modelId="{B4703610-0343-4320-98B6-6297B23B188E}" type="presParOf" srcId="{23FD7D00-4C72-4031-9717-14DDAC21049A}" destId="{A8960F17-4EF8-497A-81BF-F3AE36439913}" srcOrd="1" destOrd="0" presId="urn:microsoft.com/office/officeart/2005/8/layout/list1"/>
    <dgm:cxn modelId="{C394CFE6-66BE-484D-A00D-FCC6FF55F1FC}" type="presParOf" srcId="{23FD7D00-4C72-4031-9717-14DDAC21049A}" destId="{24418067-4FD1-4544-A5C5-ADCA454FF646}" srcOrd="2" destOrd="0" presId="urn:microsoft.com/office/officeart/2005/8/layout/list1"/>
    <dgm:cxn modelId="{0F843F0F-11E2-4480-B9D4-9191D352F439}" type="presParOf" srcId="{23FD7D00-4C72-4031-9717-14DDAC21049A}" destId="{67445ADB-01BF-4FDF-926A-82CFE4E17E12}" srcOrd="3" destOrd="0" presId="urn:microsoft.com/office/officeart/2005/8/layout/list1"/>
    <dgm:cxn modelId="{75667156-F906-4D09-8DC9-3B33524C4757}" type="presParOf" srcId="{23FD7D00-4C72-4031-9717-14DDAC21049A}" destId="{CBE8E35C-AFD1-4538-A6A2-5A18C3AF601A}" srcOrd="4" destOrd="0" presId="urn:microsoft.com/office/officeart/2005/8/layout/list1"/>
    <dgm:cxn modelId="{03C599F0-FC10-440D-8751-23C8DCBF8624}" type="presParOf" srcId="{CBE8E35C-AFD1-4538-A6A2-5A18C3AF601A}" destId="{E1777F7A-C4AF-46A0-8ACC-66A5B97DD05A}" srcOrd="0" destOrd="0" presId="urn:microsoft.com/office/officeart/2005/8/layout/list1"/>
    <dgm:cxn modelId="{07CBC5E4-47C0-4AD2-B3A1-D6BE59C8820C}" type="presParOf" srcId="{CBE8E35C-AFD1-4538-A6A2-5A18C3AF601A}" destId="{410C4820-F0A3-4C84-81A8-F2D41D5D5D31}" srcOrd="1" destOrd="0" presId="urn:microsoft.com/office/officeart/2005/8/layout/list1"/>
    <dgm:cxn modelId="{84DA9DF8-4514-4D13-9497-267890C8C706}" type="presParOf" srcId="{23FD7D00-4C72-4031-9717-14DDAC21049A}" destId="{F03C3757-CAEF-4BF7-9576-E081716EA6D2}" srcOrd="5" destOrd="0" presId="urn:microsoft.com/office/officeart/2005/8/layout/list1"/>
    <dgm:cxn modelId="{4BC80D3B-07DC-4044-9F77-D77EE4D8C979}" type="presParOf" srcId="{23FD7D00-4C72-4031-9717-14DDAC21049A}" destId="{4234B59C-8E56-437B-81C8-4BE0C2A14A28}" srcOrd="6" destOrd="0" presId="urn:microsoft.com/office/officeart/2005/8/layout/list1"/>
    <dgm:cxn modelId="{BC7CA6CC-A94A-4674-BB3E-BD902C28211E}" type="presParOf" srcId="{23FD7D00-4C72-4031-9717-14DDAC21049A}" destId="{3EF23895-7641-40A2-9E6C-D4916797D208}" srcOrd="7" destOrd="0" presId="urn:microsoft.com/office/officeart/2005/8/layout/list1"/>
    <dgm:cxn modelId="{232FA1CC-C6BF-4F00-ADE4-9793B6B4AC2E}" type="presParOf" srcId="{23FD7D00-4C72-4031-9717-14DDAC21049A}" destId="{E86131FF-7B5A-4DDB-BEF1-F64672818AEE}" srcOrd="8" destOrd="0" presId="urn:microsoft.com/office/officeart/2005/8/layout/list1"/>
    <dgm:cxn modelId="{EA514D71-3A05-47C0-9CE7-1D4D2B531BE6}" type="presParOf" srcId="{E86131FF-7B5A-4DDB-BEF1-F64672818AEE}" destId="{B675F529-911B-4E3C-94A6-1F52B60BECCA}" srcOrd="0" destOrd="0" presId="urn:microsoft.com/office/officeart/2005/8/layout/list1"/>
    <dgm:cxn modelId="{03EFFAE8-9996-45E4-90D7-75EC494E4D71}" type="presParOf" srcId="{E86131FF-7B5A-4DDB-BEF1-F64672818AEE}" destId="{A610459A-874E-499F-8C5C-7B599A8D3C4A}" srcOrd="1" destOrd="0" presId="urn:microsoft.com/office/officeart/2005/8/layout/list1"/>
    <dgm:cxn modelId="{2E6ECB58-CAF9-42E4-A42E-26571A38F366}" type="presParOf" srcId="{23FD7D00-4C72-4031-9717-14DDAC21049A}" destId="{91B0322D-C57E-457E-8E85-5EF0B9C0ECAC}" srcOrd="9" destOrd="0" presId="urn:microsoft.com/office/officeart/2005/8/layout/list1"/>
    <dgm:cxn modelId="{1B08FBC3-3881-4730-B29E-A19A15079763}" type="presParOf" srcId="{23FD7D00-4C72-4031-9717-14DDAC21049A}" destId="{E10371B1-7DDB-4E71-B1AE-C1DB5DA5C66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4FB7F-EBF5-41E1-819C-C4B23D74003A}">
      <dsp:nvSpPr>
        <dsp:cNvPr id="0" name=""/>
        <dsp:cNvSpPr/>
      </dsp:nvSpPr>
      <dsp:spPr>
        <a:xfrm>
          <a:off x="134291" y="612"/>
          <a:ext cx="4332795" cy="275132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D18808-C0DA-4193-864A-71C1AA76975F}">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sz="2400" kern="1200"/>
            <a:t>需求验证目的是确保开发的软件系统符合用户需求和规格说明书中所列出的要求。</a:t>
          </a:r>
          <a:endParaRPr lang="en-US" sz="2400" kern="1200"/>
        </a:p>
      </dsp:txBody>
      <dsp:txXfrm>
        <a:off x="696297" y="538547"/>
        <a:ext cx="4171627" cy="2590157"/>
      </dsp:txXfrm>
    </dsp:sp>
    <dsp:sp modelId="{6719D9EC-69F2-4915-8E12-0870B41A9114}">
      <dsp:nvSpPr>
        <dsp:cNvPr id="0" name=""/>
        <dsp:cNvSpPr/>
      </dsp:nvSpPr>
      <dsp:spPr>
        <a:xfrm>
          <a:off x="5429930" y="612"/>
          <a:ext cx="4332795" cy="275132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EB987C-BFAE-4742-BF9B-776EB6742800}">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sz="2400" kern="1200"/>
            <a:t>需要注意的是，需求验证应该是一个持续的过程，在软件开发生命周期中的各个阶段都需要进行。这样可以确保软件系统一直符合用户需求和规格说明书中所列出的要求。</a:t>
          </a:r>
          <a:endParaRPr lang="en-US" sz="2400" kern="1200"/>
        </a:p>
      </dsp:txBody>
      <dsp:txXfrm>
        <a:off x="5991936" y="538547"/>
        <a:ext cx="4171627" cy="25901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64F5E7-7476-4E63-AEBD-0E65C86FC56F}">
      <dsp:nvSpPr>
        <dsp:cNvPr id="0" name=""/>
        <dsp:cNvSpPr/>
      </dsp:nvSpPr>
      <dsp:spPr>
        <a:xfrm>
          <a:off x="719372" y="261093"/>
          <a:ext cx="779941" cy="7799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26CF23-B85C-4540-A796-8170B38AD612}">
      <dsp:nvSpPr>
        <dsp:cNvPr id="0" name=""/>
        <dsp:cNvSpPr/>
      </dsp:nvSpPr>
      <dsp:spPr>
        <a:xfrm>
          <a:off x="242741" y="1384221"/>
          <a:ext cx="1733203" cy="1164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zh-CN" altLang="en-US" sz="1800" b="0" i="0" kern="1200" dirty="0"/>
            <a:t>对文档采用相应的验证方法进行验证。</a:t>
          </a:r>
          <a:endParaRPr lang="en-US" sz="1800" kern="1200" dirty="0"/>
        </a:p>
      </dsp:txBody>
      <dsp:txXfrm>
        <a:off x="242741" y="1384221"/>
        <a:ext cx="1733203" cy="1164495"/>
      </dsp:txXfrm>
    </dsp:sp>
    <dsp:sp modelId="{67768291-346B-4059-A58A-6A2C6A5AEAC7}">
      <dsp:nvSpPr>
        <dsp:cNvPr id="0" name=""/>
        <dsp:cNvSpPr/>
      </dsp:nvSpPr>
      <dsp:spPr>
        <a:xfrm>
          <a:off x="2755886" y="261093"/>
          <a:ext cx="779941" cy="7799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FB0D25-B90A-402F-A210-89D29A7D1798}">
      <dsp:nvSpPr>
        <dsp:cNvPr id="0" name=""/>
        <dsp:cNvSpPr/>
      </dsp:nvSpPr>
      <dsp:spPr>
        <a:xfrm>
          <a:off x="2279255" y="1384221"/>
          <a:ext cx="1733203" cy="1164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zh-CN" altLang="en-US" sz="1800" b="0" i="0" kern="1200" dirty="0"/>
            <a:t>发现问题，并提出修改建议</a:t>
          </a:r>
          <a:r>
            <a:rPr lang="zh-CN" sz="1800" kern="1200" dirty="0"/>
            <a:t>。</a:t>
          </a:r>
          <a:endParaRPr lang="en-US" sz="1800" kern="1200" dirty="0"/>
        </a:p>
      </dsp:txBody>
      <dsp:txXfrm>
        <a:off x="2279255" y="1384221"/>
        <a:ext cx="1733203" cy="1164495"/>
      </dsp:txXfrm>
    </dsp:sp>
    <dsp:sp modelId="{F783407E-3021-4242-B862-5D15740CC6C1}">
      <dsp:nvSpPr>
        <dsp:cNvPr id="0" name=""/>
        <dsp:cNvSpPr/>
      </dsp:nvSpPr>
      <dsp:spPr>
        <a:xfrm>
          <a:off x="4792399" y="261093"/>
          <a:ext cx="779941" cy="7799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911B0A-ACF5-4188-9B48-4230D069B731}">
      <dsp:nvSpPr>
        <dsp:cNvPr id="0" name=""/>
        <dsp:cNvSpPr/>
      </dsp:nvSpPr>
      <dsp:spPr>
        <a:xfrm>
          <a:off x="4315769" y="1384221"/>
          <a:ext cx="1733203" cy="1164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zh-CN" altLang="en-US" sz="1800" b="0" i="0" kern="1200" dirty="0"/>
            <a:t>在问题修正后，继续验证，继续发现问题，同时提出修改建议。</a:t>
          </a:r>
          <a:endParaRPr lang="en-US" sz="1800" kern="1200" dirty="0"/>
        </a:p>
      </dsp:txBody>
      <dsp:txXfrm>
        <a:off x="4315769" y="1384221"/>
        <a:ext cx="1733203" cy="1164495"/>
      </dsp:txXfrm>
    </dsp:sp>
    <dsp:sp modelId="{3A83FBA3-FEAF-41C4-9D5F-F5B6BC3A597D}">
      <dsp:nvSpPr>
        <dsp:cNvPr id="0" name=""/>
        <dsp:cNvSpPr/>
      </dsp:nvSpPr>
      <dsp:spPr>
        <a:xfrm>
          <a:off x="2755886" y="2982017"/>
          <a:ext cx="779941" cy="7799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612BAF-2566-4B86-8064-70795AD0BB72}">
      <dsp:nvSpPr>
        <dsp:cNvPr id="0" name=""/>
        <dsp:cNvSpPr/>
      </dsp:nvSpPr>
      <dsp:spPr>
        <a:xfrm>
          <a:off x="2279255" y="4105145"/>
          <a:ext cx="1733203" cy="1164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zh-CN" altLang="en-US" sz="1800" b="0" i="0" kern="1200" dirty="0"/>
            <a:t>重复该过程，直到需求被用户确认。</a:t>
          </a:r>
          <a:endParaRPr lang="en-US" sz="1800" kern="1200" dirty="0"/>
        </a:p>
      </dsp:txBody>
      <dsp:txXfrm>
        <a:off x="2279255" y="4105145"/>
        <a:ext cx="1733203" cy="11644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418067-4FD1-4544-A5C5-ADCA454FF646}">
      <dsp:nvSpPr>
        <dsp:cNvPr id="0" name=""/>
        <dsp:cNvSpPr/>
      </dsp:nvSpPr>
      <dsp:spPr>
        <a:xfrm>
          <a:off x="0" y="626362"/>
          <a:ext cx="7442201" cy="10332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E76295-F8F1-4516-AC75-FF0C2D7DC8C4}">
      <dsp:nvSpPr>
        <dsp:cNvPr id="0" name=""/>
        <dsp:cNvSpPr/>
      </dsp:nvSpPr>
      <dsp:spPr>
        <a:xfrm>
          <a:off x="372110" y="21202"/>
          <a:ext cx="5209540" cy="12103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908" tIns="0" rIns="196908" bIns="0" numCol="1" spcCol="1270" anchor="ctr" anchorCtr="0">
          <a:noAutofit/>
        </a:bodyPr>
        <a:lstStyle/>
        <a:p>
          <a:pPr marL="0" lvl="0" indent="0" algn="l" defTabSz="1822450">
            <a:lnSpc>
              <a:spcPct val="90000"/>
            </a:lnSpc>
            <a:spcBef>
              <a:spcPct val="0"/>
            </a:spcBef>
            <a:spcAft>
              <a:spcPct val="35000"/>
            </a:spcAft>
            <a:buNone/>
          </a:pPr>
          <a:r>
            <a:rPr lang="en-US" sz="4100" kern="1200" dirty="0" err="1"/>
            <a:t>PingCode</a:t>
          </a:r>
          <a:endParaRPr lang="en-US" sz="4100" kern="1200" dirty="0"/>
        </a:p>
      </dsp:txBody>
      <dsp:txXfrm>
        <a:off x="431193" y="80285"/>
        <a:ext cx="5091374" cy="1092154"/>
      </dsp:txXfrm>
    </dsp:sp>
    <dsp:sp modelId="{4234B59C-8E56-437B-81C8-4BE0C2A14A28}">
      <dsp:nvSpPr>
        <dsp:cNvPr id="0" name=""/>
        <dsp:cNvSpPr/>
      </dsp:nvSpPr>
      <dsp:spPr>
        <a:xfrm>
          <a:off x="0" y="2486122"/>
          <a:ext cx="7442201" cy="1033200"/>
        </a:xfrm>
        <a:prstGeom prst="rect">
          <a:avLst/>
        </a:prstGeom>
        <a:solidFill>
          <a:schemeClr val="lt1">
            <a:alpha val="90000"/>
            <a:hueOff val="0"/>
            <a:satOff val="0"/>
            <a:lumOff val="0"/>
            <a:alphaOff val="0"/>
          </a:schemeClr>
        </a:solidFill>
        <a:ln w="12700" cap="flat" cmpd="sng" algn="ctr">
          <a:solidFill>
            <a:schemeClr val="accent5">
              <a:hueOff val="743885"/>
              <a:satOff val="-2493"/>
              <a:lumOff val="-2647"/>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0C4820-F0A3-4C84-81A8-F2D41D5D5D31}">
      <dsp:nvSpPr>
        <dsp:cNvPr id="0" name=""/>
        <dsp:cNvSpPr/>
      </dsp:nvSpPr>
      <dsp:spPr>
        <a:xfrm>
          <a:off x="372110" y="1880962"/>
          <a:ext cx="5209540" cy="1210320"/>
        </a:xfrm>
        <a:prstGeom prst="roundRect">
          <a:avLst/>
        </a:prstGeom>
        <a:solidFill>
          <a:schemeClr val="accent5">
            <a:hueOff val="743885"/>
            <a:satOff val="-2493"/>
            <a:lumOff val="-26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908" tIns="0" rIns="196908" bIns="0" numCol="1" spcCol="1270" anchor="ctr" anchorCtr="0">
          <a:noAutofit/>
        </a:bodyPr>
        <a:lstStyle/>
        <a:p>
          <a:pPr marL="0" lvl="0" indent="0" algn="l" defTabSz="1822450">
            <a:lnSpc>
              <a:spcPct val="90000"/>
            </a:lnSpc>
            <a:spcBef>
              <a:spcPct val="0"/>
            </a:spcBef>
            <a:spcAft>
              <a:spcPct val="35000"/>
            </a:spcAft>
            <a:buNone/>
          </a:pPr>
          <a:r>
            <a:rPr lang="en-US" altLang="zh-CN" sz="4100" kern="1200" dirty="0" err="1"/>
            <a:t>Worktile</a:t>
          </a:r>
          <a:endParaRPr lang="en-US" sz="4100" kern="1200" dirty="0"/>
        </a:p>
      </dsp:txBody>
      <dsp:txXfrm>
        <a:off x="431193" y="1940045"/>
        <a:ext cx="5091374" cy="1092154"/>
      </dsp:txXfrm>
    </dsp:sp>
    <dsp:sp modelId="{E10371B1-7DDB-4E71-B1AE-C1DB5DA5C66A}">
      <dsp:nvSpPr>
        <dsp:cNvPr id="0" name=""/>
        <dsp:cNvSpPr/>
      </dsp:nvSpPr>
      <dsp:spPr>
        <a:xfrm>
          <a:off x="0" y="4345882"/>
          <a:ext cx="7442201" cy="1033200"/>
        </a:xfrm>
        <a:prstGeom prst="rect">
          <a:avLst/>
        </a:prstGeom>
        <a:solidFill>
          <a:schemeClr val="lt1">
            <a:alpha val="90000"/>
            <a:hueOff val="0"/>
            <a:satOff val="0"/>
            <a:lumOff val="0"/>
            <a:alphaOff val="0"/>
          </a:schemeClr>
        </a:solidFill>
        <a:ln w="12700" cap="flat" cmpd="sng" algn="ctr">
          <a:solidFill>
            <a:schemeClr val="accent5">
              <a:hueOff val="1487771"/>
              <a:satOff val="-4987"/>
              <a:lumOff val="-5295"/>
              <a:alphaOff val="0"/>
            </a:schemeClr>
          </a:solidFill>
          <a:prstDash val="solid"/>
          <a:miter lim="800000"/>
        </a:ln>
        <a:effectLst/>
      </dsp:spPr>
      <dsp:style>
        <a:lnRef idx="2">
          <a:scrgbClr r="0" g="0" b="0"/>
        </a:lnRef>
        <a:fillRef idx="1">
          <a:scrgbClr r="0" g="0" b="0"/>
        </a:fillRef>
        <a:effectRef idx="0">
          <a:scrgbClr r="0" g="0" b="0"/>
        </a:effectRef>
        <a:fontRef idx="minor"/>
      </dsp:style>
    </dsp:sp>
    <dsp:sp modelId="{A610459A-874E-499F-8C5C-7B599A8D3C4A}">
      <dsp:nvSpPr>
        <dsp:cNvPr id="0" name=""/>
        <dsp:cNvSpPr/>
      </dsp:nvSpPr>
      <dsp:spPr>
        <a:xfrm>
          <a:off x="372110" y="3740722"/>
          <a:ext cx="5209540" cy="1210320"/>
        </a:xfrm>
        <a:prstGeom prst="roundRect">
          <a:avLst/>
        </a:prstGeom>
        <a:solidFill>
          <a:schemeClr val="accent5">
            <a:hueOff val="1487771"/>
            <a:satOff val="-4987"/>
            <a:lumOff val="-52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908" tIns="0" rIns="196908" bIns="0" numCol="1" spcCol="1270" anchor="ctr" anchorCtr="0">
          <a:noAutofit/>
        </a:bodyPr>
        <a:lstStyle/>
        <a:p>
          <a:pPr marL="0" lvl="0" indent="0" algn="l" defTabSz="1822450">
            <a:lnSpc>
              <a:spcPct val="90000"/>
            </a:lnSpc>
            <a:spcBef>
              <a:spcPct val="0"/>
            </a:spcBef>
            <a:spcAft>
              <a:spcPct val="35000"/>
            </a:spcAft>
            <a:buNone/>
          </a:pPr>
          <a:r>
            <a:rPr lang="zh-CN" altLang="en-US" sz="4100" kern="1200" dirty="0"/>
            <a:t>禅道</a:t>
          </a:r>
          <a:endParaRPr lang="en-US" sz="4100" kern="1200" dirty="0"/>
        </a:p>
      </dsp:txBody>
      <dsp:txXfrm>
        <a:off x="431193" y="3799805"/>
        <a:ext cx="5091374" cy="109215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800" spc="41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3/23/2023</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239634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3/23/2023</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3365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3/23/2023</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42925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1266" name="Group 2">
            <a:extLst>
              <a:ext uri="{FF2B5EF4-FFF2-40B4-BE49-F238E27FC236}">
                <a16:creationId xmlns:a16="http://schemas.microsoft.com/office/drawing/2014/main" id="{82E9C669-AFD1-5B24-4001-BD57C929439C}"/>
              </a:ext>
            </a:extLst>
          </p:cNvPr>
          <p:cNvGrpSpPr>
            <a:grpSpLocks/>
          </p:cNvGrpSpPr>
          <p:nvPr/>
        </p:nvGrpSpPr>
        <p:grpSpPr bwMode="auto">
          <a:xfrm>
            <a:off x="1" y="2438401"/>
            <a:ext cx="12012084" cy="1052513"/>
            <a:chOff x="0" y="1536"/>
            <a:chExt cx="5675" cy="663"/>
          </a:xfrm>
        </p:grpSpPr>
        <p:grpSp>
          <p:nvGrpSpPr>
            <p:cNvPr id="11267" name="Group 3">
              <a:extLst>
                <a:ext uri="{FF2B5EF4-FFF2-40B4-BE49-F238E27FC236}">
                  <a16:creationId xmlns:a16="http://schemas.microsoft.com/office/drawing/2014/main" id="{2A88E30E-29E4-7CEC-69CF-B96B2FE8ED69}"/>
                </a:ext>
              </a:extLst>
            </p:cNvPr>
            <p:cNvGrpSpPr>
              <a:grpSpLocks/>
            </p:cNvGrpSpPr>
            <p:nvPr/>
          </p:nvGrpSpPr>
          <p:grpSpPr bwMode="auto">
            <a:xfrm>
              <a:off x="183" y="1604"/>
              <a:ext cx="448" cy="299"/>
              <a:chOff x="720" y="336"/>
              <a:chExt cx="624" cy="432"/>
            </a:xfrm>
          </p:grpSpPr>
          <p:sp>
            <p:nvSpPr>
              <p:cNvPr id="11268" name="Rectangle 4">
                <a:extLst>
                  <a:ext uri="{FF2B5EF4-FFF2-40B4-BE49-F238E27FC236}">
                    <a16:creationId xmlns:a16="http://schemas.microsoft.com/office/drawing/2014/main" id="{53DFE299-6DE7-C7C8-88DD-85FB58B25B0B}"/>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1269" name="Rectangle 5">
                <a:extLst>
                  <a:ext uri="{FF2B5EF4-FFF2-40B4-BE49-F238E27FC236}">
                    <a16:creationId xmlns:a16="http://schemas.microsoft.com/office/drawing/2014/main" id="{0203F401-9E63-52C8-0E7C-0A003528F0B8}"/>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grpSp>
          <p:nvGrpSpPr>
            <p:cNvPr id="11270" name="Group 6">
              <a:extLst>
                <a:ext uri="{FF2B5EF4-FFF2-40B4-BE49-F238E27FC236}">
                  <a16:creationId xmlns:a16="http://schemas.microsoft.com/office/drawing/2014/main" id="{752D8D23-A787-E713-04B7-0AD58AB6DC71}"/>
                </a:ext>
              </a:extLst>
            </p:cNvPr>
            <p:cNvGrpSpPr>
              <a:grpSpLocks/>
            </p:cNvGrpSpPr>
            <p:nvPr/>
          </p:nvGrpSpPr>
          <p:grpSpPr bwMode="auto">
            <a:xfrm>
              <a:off x="261" y="1870"/>
              <a:ext cx="465" cy="299"/>
              <a:chOff x="912" y="2640"/>
              <a:chExt cx="672" cy="432"/>
            </a:xfrm>
          </p:grpSpPr>
          <p:sp>
            <p:nvSpPr>
              <p:cNvPr id="11271" name="Rectangle 7">
                <a:extLst>
                  <a:ext uri="{FF2B5EF4-FFF2-40B4-BE49-F238E27FC236}">
                    <a16:creationId xmlns:a16="http://schemas.microsoft.com/office/drawing/2014/main" id="{2A38C052-F1A8-0589-CA08-2E7D419EDA0F}"/>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1272" name="Rectangle 8">
                <a:extLst>
                  <a:ext uri="{FF2B5EF4-FFF2-40B4-BE49-F238E27FC236}">
                    <a16:creationId xmlns:a16="http://schemas.microsoft.com/office/drawing/2014/main" id="{88BCBACD-3E84-BF41-844E-BFB0B5126F38}"/>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11273" name="Rectangle 9">
              <a:extLst>
                <a:ext uri="{FF2B5EF4-FFF2-40B4-BE49-F238E27FC236}">
                  <a16:creationId xmlns:a16="http://schemas.microsoft.com/office/drawing/2014/main" id="{539CFAAF-0699-4479-3486-BC82836C5C13}"/>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1274" name="Rectangle 10">
              <a:extLst>
                <a:ext uri="{FF2B5EF4-FFF2-40B4-BE49-F238E27FC236}">
                  <a16:creationId xmlns:a16="http://schemas.microsoft.com/office/drawing/2014/main" id="{0BF64452-D680-5C05-C473-E8469A8AA17B}"/>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1275" name="Rectangle 11">
              <a:extLst>
                <a:ext uri="{FF2B5EF4-FFF2-40B4-BE49-F238E27FC236}">
                  <a16:creationId xmlns:a16="http://schemas.microsoft.com/office/drawing/2014/main" id="{F3E128A6-B289-18E7-0CFF-D67478654C75}"/>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11276" name="Rectangle 12">
            <a:extLst>
              <a:ext uri="{FF2B5EF4-FFF2-40B4-BE49-F238E27FC236}">
                <a16:creationId xmlns:a16="http://schemas.microsoft.com/office/drawing/2014/main" id="{00CE5FB8-3D9F-8FC6-3DAD-4494BDD2F531}"/>
              </a:ext>
            </a:extLst>
          </p:cNvPr>
          <p:cNvSpPr>
            <a:spLocks noGrp="1" noChangeArrowheads="1"/>
          </p:cNvSpPr>
          <p:nvPr>
            <p:ph type="ctrTitle"/>
          </p:nvPr>
        </p:nvSpPr>
        <p:spPr>
          <a:xfrm>
            <a:off x="1320800" y="1676400"/>
            <a:ext cx="10363200" cy="1462088"/>
          </a:xfrm>
        </p:spPr>
        <p:txBody>
          <a:bodyPr/>
          <a:lstStyle>
            <a:lvl1pPr>
              <a:defRPr/>
            </a:lvl1pPr>
          </a:lstStyle>
          <a:p>
            <a:pPr lvl="0"/>
            <a:r>
              <a:rPr lang="zh-CN" altLang="en-US" noProof="0"/>
              <a:t>单击此处编辑母版标题样式</a:t>
            </a:r>
          </a:p>
        </p:txBody>
      </p:sp>
      <p:sp>
        <p:nvSpPr>
          <p:cNvPr id="11277" name="Rectangle 13">
            <a:extLst>
              <a:ext uri="{FF2B5EF4-FFF2-40B4-BE49-F238E27FC236}">
                <a16:creationId xmlns:a16="http://schemas.microsoft.com/office/drawing/2014/main" id="{14D830C7-A1E2-600E-2BD6-8BE24586F837}"/>
              </a:ext>
            </a:extLst>
          </p:cNvPr>
          <p:cNvSpPr>
            <a:spLocks noGrp="1" noChangeArrowheads="1"/>
          </p:cNvSpPr>
          <p:nvPr>
            <p:ph type="subTitle" idx="1"/>
          </p:nvPr>
        </p:nvSpPr>
        <p:spPr>
          <a:xfrm>
            <a:off x="1828800" y="3886200"/>
            <a:ext cx="85344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11278" name="Rectangle 14">
            <a:extLst>
              <a:ext uri="{FF2B5EF4-FFF2-40B4-BE49-F238E27FC236}">
                <a16:creationId xmlns:a16="http://schemas.microsoft.com/office/drawing/2014/main" id="{8653FBF1-1F64-7A84-02F4-EE7C0BB9E2E5}"/>
              </a:ext>
            </a:extLst>
          </p:cNvPr>
          <p:cNvSpPr>
            <a:spLocks noGrp="1" noChangeArrowheads="1"/>
          </p:cNvSpPr>
          <p:nvPr>
            <p:ph type="dt" sz="half" idx="2"/>
          </p:nvPr>
        </p:nvSpPr>
        <p:spPr>
          <a:xfrm>
            <a:off x="1320800" y="6248400"/>
            <a:ext cx="2540000" cy="457200"/>
          </a:xfrm>
        </p:spPr>
        <p:txBody>
          <a:bodyPr/>
          <a:lstStyle>
            <a:lvl1pPr>
              <a:defRPr>
                <a:solidFill>
                  <a:schemeClr val="bg2"/>
                </a:solidFill>
              </a:defRPr>
            </a:lvl1pPr>
          </a:lstStyle>
          <a:p>
            <a:endParaRPr lang="en-US" altLang="zh-CN"/>
          </a:p>
        </p:txBody>
      </p:sp>
      <p:sp>
        <p:nvSpPr>
          <p:cNvPr id="11279" name="Rectangle 15">
            <a:extLst>
              <a:ext uri="{FF2B5EF4-FFF2-40B4-BE49-F238E27FC236}">
                <a16:creationId xmlns:a16="http://schemas.microsoft.com/office/drawing/2014/main" id="{EDD69FBF-DBBD-9DB4-6DFE-3E4AC15B494D}"/>
              </a:ext>
            </a:extLst>
          </p:cNvPr>
          <p:cNvSpPr>
            <a:spLocks noGrp="1" noChangeArrowheads="1"/>
          </p:cNvSpPr>
          <p:nvPr>
            <p:ph type="ftr" sz="quarter" idx="3"/>
          </p:nvPr>
        </p:nvSpPr>
        <p:spPr>
          <a:xfrm>
            <a:off x="4572000" y="6248400"/>
            <a:ext cx="3860800" cy="457200"/>
          </a:xfrm>
        </p:spPr>
        <p:txBody>
          <a:bodyPr/>
          <a:lstStyle>
            <a:lvl1pPr>
              <a:defRPr>
                <a:solidFill>
                  <a:schemeClr val="bg2"/>
                </a:solidFill>
              </a:defRPr>
            </a:lvl1pPr>
          </a:lstStyle>
          <a:p>
            <a:endParaRPr lang="en-US" altLang="zh-CN"/>
          </a:p>
        </p:txBody>
      </p:sp>
      <p:sp>
        <p:nvSpPr>
          <p:cNvPr id="11280" name="Rectangle 16">
            <a:extLst>
              <a:ext uri="{FF2B5EF4-FFF2-40B4-BE49-F238E27FC236}">
                <a16:creationId xmlns:a16="http://schemas.microsoft.com/office/drawing/2014/main" id="{5866F1FA-6ECD-8BBE-1346-4C8635C4BEB9}"/>
              </a:ext>
            </a:extLst>
          </p:cNvPr>
          <p:cNvSpPr>
            <a:spLocks noGrp="1" noChangeArrowheads="1"/>
          </p:cNvSpPr>
          <p:nvPr>
            <p:ph type="sldNum" sz="quarter" idx="4"/>
          </p:nvPr>
        </p:nvSpPr>
        <p:spPr>
          <a:xfrm>
            <a:off x="9144000" y="6248400"/>
            <a:ext cx="2540000" cy="457200"/>
          </a:xfrm>
        </p:spPr>
        <p:txBody>
          <a:bodyPr/>
          <a:lstStyle>
            <a:lvl1pPr>
              <a:defRPr>
                <a:solidFill>
                  <a:schemeClr val="bg2"/>
                </a:solidFill>
              </a:defRPr>
            </a:lvl1pPr>
          </a:lstStyle>
          <a:p>
            <a:fld id="{137877F7-B5E6-49F9-BE1B-2B6F53A11451}" type="slidenum">
              <a:rPr lang="en-US" altLang="zh-CN"/>
              <a:pPr/>
              <a:t>‹#›</a:t>
            </a:fld>
            <a:endParaRPr lang="en-US" altLang="zh-CN"/>
          </a:p>
        </p:txBody>
      </p:sp>
    </p:spTree>
    <p:extLst>
      <p:ext uri="{BB962C8B-B14F-4D97-AF65-F5344CB8AC3E}">
        <p14:creationId xmlns:p14="http://schemas.microsoft.com/office/powerpoint/2010/main" val="1887911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3D1F33-D486-6F60-0E57-5A999DE0ECB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C9301C8-4827-DA07-31AF-3FE821D87F9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68F6907-AE12-27AD-B205-6B77CC45EC1D}"/>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12374C72-DF3A-3262-C3ED-8D3537D91C4B}"/>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B6EA6F72-1AC2-DA8B-08BE-10A75410D244}"/>
              </a:ext>
            </a:extLst>
          </p:cNvPr>
          <p:cNvSpPr>
            <a:spLocks noGrp="1"/>
          </p:cNvSpPr>
          <p:nvPr>
            <p:ph type="sldNum" sz="quarter" idx="12"/>
          </p:nvPr>
        </p:nvSpPr>
        <p:spPr/>
        <p:txBody>
          <a:bodyPr/>
          <a:lstStyle>
            <a:lvl1pPr>
              <a:defRPr/>
            </a:lvl1pPr>
          </a:lstStyle>
          <a:p>
            <a:fld id="{461E0525-2985-4A64-A3DA-44373A5B4C65}" type="slidenum">
              <a:rPr lang="en-US" altLang="zh-CN"/>
              <a:pPr/>
              <a:t>‹#›</a:t>
            </a:fld>
            <a:endParaRPr lang="en-US" altLang="zh-CN"/>
          </a:p>
        </p:txBody>
      </p:sp>
    </p:spTree>
    <p:extLst>
      <p:ext uri="{BB962C8B-B14F-4D97-AF65-F5344CB8AC3E}">
        <p14:creationId xmlns:p14="http://schemas.microsoft.com/office/powerpoint/2010/main" val="3976545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4887D9-56C7-8CF3-2A43-15719AD59D7B}"/>
              </a:ext>
            </a:extLst>
          </p:cNvPr>
          <p:cNvSpPr>
            <a:spLocks noGrp="1"/>
          </p:cNvSpPr>
          <p:nvPr>
            <p:ph type="title"/>
          </p:nvPr>
        </p:nvSpPr>
        <p:spPr>
          <a:xfrm>
            <a:off x="831851" y="1709739"/>
            <a:ext cx="10515600" cy="2852737"/>
          </a:xfrm>
        </p:spPr>
        <p:txBody>
          <a:bodyPr/>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7F72892-AF77-29E5-67DD-F67ED407E824}"/>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485E37C-5FA3-7B2E-B2F0-DEB355CB06E2}"/>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91005201-A594-F86B-0D70-A7CEF9A021DC}"/>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D1BF65A5-2404-4030-2108-22CDFE7D8667}"/>
              </a:ext>
            </a:extLst>
          </p:cNvPr>
          <p:cNvSpPr>
            <a:spLocks noGrp="1"/>
          </p:cNvSpPr>
          <p:nvPr>
            <p:ph type="sldNum" sz="quarter" idx="12"/>
          </p:nvPr>
        </p:nvSpPr>
        <p:spPr/>
        <p:txBody>
          <a:bodyPr/>
          <a:lstStyle>
            <a:lvl1pPr>
              <a:defRPr/>
            </a:lvl1pPr>
          </a:lstStyle>
          <a:p>
            <a:fld id="{7C476DC5-CE67-4537-BD86-6DB9A599B055}" type="slidenum">
              <a:rPr lang="en-US" altLang="zh-CN"/>
              <a:pPr/>
              <a:t>‹#›</a:t>
            </a:fld>
            <a:endParaRPr lang="en-US" altLang="zh-CN"/>
          </a:p>
        </p:txBody>
      </p:sp>
    </p:spTree>
    <p:extLst>
      <p:ext uri="{BB962C8B-B14F-4D97-AF65-F5344CB8AC3E}">
        <p14:creationId xmlns:p14="http://schemas.microsoft.com/office/powerpoint/2010/main" val="39083518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98461F-A952-B047-4F0F-2791AE8C07D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F170B6D-F80B-5DD8-AE2A-870E18968F1B}"/>
              </a:ext>
            </a:extLst>
          </p:cNvPr>
          <p:cNvSpPr>
            <a:spLocks noGrp="1"/>
          </p:cNvSpPr>
          <p:nvPr>
            <p:ph sz="half" idx="1"/>
          </p:nvPr>
        </p:nvSpPr>
        <p:spPr>
          <a:xfrm>
            <a:off x="1576917" y="2017713"/>
            <a:ext cx="508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195A1B0-DCB8-F915-7740-3F0B74087183}"/>
              </a:ext>
            </a:extLst>
          </p:cNvPr>
          <p:cNvSpPr>
            <a:spLocks noGrp="1"/>
          </p:cNvSpPr>
          <p:nvPr>
            <p:ph sz="half" idx="2"/>
          </p:nvPr>
        </p:nvSpPr>
        <p:spPr>
          <a:xfrm>
            <a:off x="6860117" y="2017713"/>
            <a:ext cx="508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50B17B4-DAF6-12D5-39E8-B30E9CEFB907}"/>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380B8B42-6C76-9744-800C-DC18F96EAE39}"/>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8A722E1D-CF3C-CF96-2266-12E3851991E1}"/>
              </a:ext>
            </a:extLst>
          </p:cNvPr>
          <p:cNvSpPr>
            <a:spLocks noGrp="1"/>
          </p:cNvSpPr>
          <p:nvPr>
            <p:ph type="sldNum" sz="quarter" idx="12"/>
          </p:nvPr>
        </p:nvSpPr>
        <p:spPr/>
        <p:txBody>
          <a:bodyPr/>
          <a:lstStyle>
            <a:lvl1pPr>
              <a:defRPr/>
            </a:lvl1pPr>
          </a:lstStyle>
          <a:p>
            <a:fld id="{8B316388-9E02-4381-B423-49B55D604CA8}" type="slidenum">
              <a:rPr lang="en-US" altLang="zh-CN"/>
              <a:pPr/>
              <a:t>‹#›</a:t>
            </a:fld>
            <a:endParaRPr lang="en-US" altLang="zh-CN"/>
          </a:p>
        </p:txBody>
      </p:sp>
    </p:spTree>
    <p:extLst>
      <p:ext uri="{BB962C8B-B14F-4D97-AF65-F5344CB8AC3E}">
        <p14:creationId xmlns:p14="http://schemas.microsoft.com/office/powerpoint/2010/main" val="3747412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F975A0-5AE0-8A1F-B6F1-BB0437C8BAFB}"/>
              </a:ext>
            </a:extLst>
          </p:cNvPr>
          <p:cNvSpPr>
            <a:spLocks noGrp="1"/>
          </p:cNvSpPr>
          <p:nvPr>
            <p:ph type="title"/>
          </p:nvPr>
        </p:nvSpPr>
        <p:spPr>
          <a:xfrm>
            <a:off x="840317" y="365126"/>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00920C6-0EBA-85F6-2BD4-EC7C9E299260}"/>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AA26B2A-B5FD-E608-E4F9-8A3AA7E0E50C}"/>
              </a:ext>
            </a:extLst>
          </p:cNvPr>
          <p:cNvSpPr>
            <a:spLocks noGrp="1"/>
          </p:cNvSpPr>
          <p:nvPr>
            <p:ph sz="half" idx="2"/>
          </p:nvPr>
        </p:nvSpPr>
        <p:spPr>
          <a:xfrm>
            <a:off x="840318" y="2505075"/>
            <a:ext cx="5158316"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A68F547-9823-83F2-CDE2-28FEC0A20C31}"/>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69F38AF-51CE-998F-4BA3-AE9DFF3E1017}"/>
              </a:ext>
            </a:extLst>
          </p:cNvPr>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CA3EB12-19EB-1489-B962-305D82A1CD4C}"/>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E41E0121-E02D-3B5D-0BEC-143AF3E0B0BD}"/>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CCF23DB9-16BF-1C7F-E93E-1C108E3AC7B9}"/>
              </a:ext>
            </a:extLst>
          </p:cNvPr>
          <p:cNvSpPr>
            <a:spLocks noGrp="1"/>
          </p:cNvSpPr>
          <p:nvPr>
            <p:ph type="sldNum" sz="quarter" idx="12"/>
          </p:nvPr>
        </p:nvSpPr>
        <p:spPr/>
        <p:txBody>
          <a:bodyPr/>
          <a:lstStyle>
            <a:lvl1pPr>
              <a:defRPr/>
            </a:lvl1pPr>
          </a:lstStyle>
          <a:p>
            <a:fld id="{279B7FEE-EDEF-4A15-BECB-CA31F22691B3}" type="slidenum">
              <a:rPr lang="en-US" altLang="zh-CN"/>
              <a:pPr/>
              <a:t>‹#›</a:t>
            </a:fld>
            <a:endParaRPr lang="en-US" altLang="zh-CN"/>
          </a:p>
        </p:txBody>
      </p:sp>
    </p:spTree>
    <p:extLst>
      <p:ext uri="{BB962C8B-B14F-4D97-AF65-F5344CB8AC3E}">
        <p14:creationId xmlns:p14="http://schemas.microsoft.com/office/powerpoint/2010/main" val="24024926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76ADCB-ECE4-4FC0-26A8-FBCD1DB1829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E922987-DBB7-7F37-393C-D4303753E18A}"/>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8D55A6C8-9DE7-F288-151C-9612D3696D33}"/>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44237AB6-742B-3963-19B7-73FA1D171CC7}"/>
              </a:ext>
            </a:extLst>
          </p:cNvPr>
          <p:cNvSpPr>
            <a:spLocks noGrp="1"/>
          </p:cNvSpPr>
          <p:nvPr>
            <p:ph type="sldNum" sz="quarter" idx="12"/>
          </p:nvPr>
        </p:nvSpPr>
        <p:spPr/>
        <p:txBody>
          <a:bodyPr/>
          <a:lstStyle>
            <a:lvl1pPr>
              <a:defRPr/>
            </a:lvl1pPr>
          </a:lstStyle>
          <a:p>
            <a:fld id="{FF5990FA-885F-4030-8CE1-DE7BF31D3AA1}" type="slidenum">
              <a:rPr lang="en-US" altLang="zh-CN"/>
              <a:pPr/>
              <a:t>‹#›</a:t>
            </a:fld>
            <a:endParaRPr lang="en-US" altLang="zh-CN"/>
          </a:p>
        </p:txBody>
      </p:sp>
    </p:spTree>
    <p:extLst>
      <p:ext uri="{BB962C8B-B14F-4D97-AF65-F5344CB8AC3E}">
        <p14:creationId xmlns:p14="http://schemas.microsoft.com/office/powerpoint/2010/main" val="6462176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880B001-D242-8B1E-A4F6-C57FCA571170}"/>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ADBD1C1D-357F-4C08-62A5-D198F83073AB}"/>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A080BF4F-EE9A-23D1-AB0A-7FD639968C2D}"/>
              </a:ext>
            </a:extLst>
          </p:cNvPr>
          <p:cNvSpPr>
            <a:spLocks noGrp="1"/>
          </p:cNvSpPr>
          <p:nvPr>
            <p:ph type="sldNum" sz="quarter" idx="12"/>
          </p:nvPr>
        </p:nvSpPr>
        <p:spPr/>
        <p:txBody>
          <a:bodyPr/>
          <a:lstStyle>
            <a:lvl1pPr>
              <a:defRPr/>
            </a:lvl1pPr>
          </a:lstStyle>
          <a:p>
            <a:fld id="{089DB7EA-F169-424E-97BF-E32A969C1CDE}" type="slidenum">
              <a:rPr lang="en-US" altLang="zh-CN"/>
              <a:pPr/>
              <a:t>‹#›</a:t>
            </a:fld>
            <a:endParaRPr lang="en-US" altLang="zh-CN"/>
          </a:p>
        </p:txBody>
      </p:sp>
    </p:spTree>
    <p:extLst>
      <p:ext uri="{BB962C8B-B14F-4D97-AF65-F5344CB8AC3E}">
        <p14:creationId xmlns:p14="http://schemas.microsoft.com/office/powerpoint/2010/main" val="3589706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FE3073-2014-B372-4CBB-9C626E38D6B0}"/>
              </a:ext>
            </a:extLst>
          </p:cNvPr>
          <p:cNvSpPr>
            <a:spLocks noGrp="1"/>
          </p:cNvSpPr>
          <p:nvPr>
            <p:ph type="title"/>
          </p:nvPr>
        </p:nvSpPr>
        <p:spPr>
          <a:xfrm>
            <a:off x="840318" y="457200"/>
            <a:ext cx="3932767" cy="1600200"/>
          </a:xfrm>
        </p:spPr>
        <p:txBody>
          <a:bodyPr/>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A862BC6-E5F7-7DFD-F49B-71096D1BA277}"/>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453C614-1108-7B61-A11F-36DF1947ADCA}"/>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F5F8A00-8E41-5A54-ECA8-A7972C026F42}"/>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267B8270-6505-D80E-E5EE-30D23702D1BC}"/>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F6B48A3D-07BD-CE36-84B3-E582F75379FF}"/>
              </a:ext>
            </a:extLst>
          </p:cNvPr>
          <p:cNvSpPr>
            <a:spLocks noGrp="1"/>
          </p:cNvSpPr>
          <p:nvPr>
            <p:ph type="sldNum" sz="quarter" idx="12"/>
          </p:nvPr>
        </p:nvSpPr>
        <p:spPr/>
        <p:txBody>
          <a:bodyPr/>
          <a:lstStyle>
            <a:lvl1pPr>
              <a:defRPr/>
            </a:lvl1pPr>
          </a:lstStyle>
          <a:p>
            <a:fld id="{B8A8CA11-F4D1-4A8D-80C7-D784B3D087B8}" type="slidenum">
              <a:rPr lang="en-US" altLang="zh-CN"/>
              <a:pPr/>
              <a:t>‹#›</a:t>
            </a:fld>
            <a:endParaRPr lang="en-US" altLang="zh-CN"/>
          </a:p>
        </p:txBody>
      </p:sp>
    </p:spTree>
    <p:extLst>
      <p:ext uri="{BB962C8B-B14F-4D97-AF65-F5344CB8AC3E}">
        <p14:creationId xmlns:p14="http://schemas.microsoft.com/office/powerpoint/2010/main" val="1572557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3/23/2023</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2237389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797821-831E-0340-BEF6-B19223757F89}"/>
              </a:ext>
            </a:extLst>
          </p:cNvPr>
          <p:cNvSpPr>
            <a:spLocks noGrp="1"/>
          </p:cNvSpPr>
          <p:nvPr>
            <p:ph type="title"/>
          </p:nvPr>
        </p:nvSpPr>
        <p:spPr>
          <a:xfrm>
            <a:off x="840318" y="457200"/>
            <a:ext cx="3932767" cy="1600200"/>
          </a:xfrm>
        </p:spPr>
        <p:txBody>
          <a:bodyPr/>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8446163-5308-0D9C-AD53-8FD3BC308CDA}"/>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D21CC54-4F06-F006-90FA-1BD9D34DD303}"/>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00BEE70-AB7B-27EA-9354-95AA1945CCEC}"/>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EBD2EE32-13E4-1436-2ADD-C83FB1CCBBFD}"/>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73A86012-4819-77E4-6808-8EC9D49911EE}"/>
              </a:ext>
            </a:extLst>
          </p:cNvPr>
          <p:cNvSpPr>
            <a:spLocks noGrp="1"/>
          </p:cNvSpPr>
          <p:nvPr>
            <p:ph type="sldNum" sz="quarter" idx="12"/>
          </p:nvPr>
        </p:nvSpPr>
        <p:spPr/>
        <p:txBody>
          <a:bodyPr/>
          <a:lstStyle>
            <a:lvl1pPr>
              <a:defRPr/>
            </a:lvl1pPr>
          </a:lstStyle>
          <a:p>
            <a:fld id="{A04C7815-EAD0-4D45-9620-49F62AA80BCC}" type="slidenum">
              <a:rPr lang="en-US" altLang="zh-CN"/>
              <a:pPr/>
              <a:t>‹#›</a:t>
            </a:fld>
            <a:endParaRPr lang="en-US" altLang="zh-CN"/>
          </a:p>
        </p:txBody>
      </p:sp>
    </p:spTree>
    <p:extLst>
      <p:ext uri="{BB962C8B-B14F-4D97-AF65-F5344CB8AC3E}">
        <p14:creationId xmlns:p14="http://schemas.microsoft.com/office/powerpoint/2010/main" val="3845772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7B075-BD2D-CDFB-2E48-FBDC13E49DD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2B61335-9990-D309-90DF-3DE78B0628A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19E5BF-D6CA-4C0A-E566-E2CFD615BC6A}"/>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BDC85DFE-9ED3-6958-49C4-C2F5043A9506}"/>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30E1EFE1-9CA3-20E4-F08D-8C7875072E8B}"/>
              </a:ext>
            </a:extLst>
          </p:cNvPr>
          <p:cNvSpPr>
            <a:spLocks noGrp="1"/>
          </p:cNvSpPr>
          <p:nvPr>
            <p:ph type="sldNum" sz="quarter" idx="12"/>
          </p:nvPr>
        </p:nvSpPr>
        <p:spPr/>
        <p:txBody>
          <a:bodyPr/>
          <a:lstStyle>
            <a:lvl1pPr>
              <a:defRPr/>
            </a:lvl1pPr>
          </a:lstStyle>
          <a:p>
            <a:fld id="{E48AF802-A6CB-417B-B2B6-721327B39C72}" type="slidenum">
              <a:rPr lang="en-US" altLang="zh-CN"/>
              <a:pPr/>
              <a:t>‹#›</a:t>
            </a:fld>
            <a:endParaRPr lang="en-US" altLang="zh-CN"/>
          </a:p>
        </p:txBody>
      </p:sp>
    </p:spTree>
    <p:extLst>
      <p:ext uri="{BB962C8B-B14F-4D97-AF65-F5344CB8AC3E}">
        <p14:creationId xmlns:p14="http://schemas.microsoft.com/office/powerpoint/2010/main" val="25025644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423C6A4-4705-6ADE-B0D4-41B67B94CB13}"/>
              </a:ext>
            </a:extLst>
          </p:cNvPr>
          <p:cNvSpPr>
            <a:spLocks noGrp="1"/>
          </p:cNvSpPr>
          <p:nvPr>
            <p:ph type="title" orient="vert"/>
          </p:nvPr>
        </p:nvSpPr>
        <p:spPr>
          <a:xfrm>
            <a:off x="9338733" y="214313"/>
            <a:ext cx="2601384" cy="59182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46C17AB-ED57-DD3B-1C34-67900DE445E3}"/>
              </a:ext>
            </a:extLst>
          </p:cNvPr>
          <p:cNvSpPr>
            <a:spLocks noGrp="1"/>
          </p:cNvSpPr>
          <p:nvPr>
            <p:ph type="body" orient="vert" idx="1"/>
          </p:nvPr>
        </p:nvSpPr>
        <p:spPr>
          <a:xfrm>
            <a:off x="1534584" y="214313"/>
            <a:ext cx="7600949" cy="5918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397809B-E295-6391-46A2-C5DC0B566F6E}"/>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320F4317-49E1-78DC-2CAE-D4229237B755}"/>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2803F084-C68C-B0EC-B24B-2CCF0915BDE1}"/>
              </a:ext>
            </a:extLst>
          </p:cNvPr>
          <p:cNvSpPr>
            <a:spLocks noGrp="1"/>
          </p:cNvSpPr>
          <p:nvPr>
            <p:ph type="sldNum" sz="quarter" idx="12"/>
          </p:nvPr>
        </p:nvSpPr>
        <p:spPr/>
        <p:txBody>
          <a:bodyPr/>
          <a:lstStyle>
            <a:lvl1pPr>
              <a:defRPr/>
            </a:lvl1pPr>
          </a:lstStyle>
          <a:p>
            <a:fld id="{5E69A636-AB73-4CC8-878A-BEA1E915E0B7}" type="slidenum">
              <a:rPr lang="en-US" altLang="zh-CN"/>
              <a:pPr/>
              <a:t>‹#›</a:t>
            </a:fld>
            <a:endParaRPr lang="en-US" altLang="zh-CN"/>
          </a:p>
        </p:txBody>
      </p:sp>
    </p:spTree>
    <p:extLst>
      <p:ext uri="{BB962C8B-B14F-4D97-AF65-F5344CB8AC3E}">
        <p14:creationId xmlns:p14="http://schemas.microsoft.com/office/powerpoint/2010/main" val="26968841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C34719F-EA20-86E1-B80D-08F47B4F5F7F}"/>
              </a:ext>
            </a:extLst>
          </p:cNvPr>
          <p:cNvSpPr>
            <a:spLocks noGrp="1"/>
          </p:cNvSpPr>
          <p:nvPr>
            <p:ph/>
          </p:nvPr>
        </p:nvSpPr>
        <p:spPr>
          <a:xfrm>
            <a:off x="1534584" y="214313"/>
            <a:ext cx="10405533" cy="591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3" name="日期占位符 2">
            <a:extLst>
              <a:ext uri="{FF2B5EF4-FFF2-40B4-BE49-F238E27FC236}">
                <a16:creationId xmlns:a16="http://schemas.microsoft.com/office/drawing/2014/main" id="{A5DB1CCF-7FE2-EBAC-F17D-3CB35CDC70E0}"/>
              </a:ext>
            </a:extLst>
          </p:cNvPr>
          <p:cNvSpPr>
            <a:spLocks noGrp="1"/>
          </p:cNvSpPr>
          <p:nvPr>
            <p:ph type="dt" sz="half" idx="10"/>
          </p:nvPr>
        </p:nvSpPr>
        <p:spPr>
          <a:xfrm>
            <a:off x="1549400" y="6243638"/>
            <a:ext cx="2540000" cy="457200"/>
          </a:xfrm>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E508BB52-363C-3506-BC8B-B4B0245F2800}"/>
              </a:ext>
            </a:extLst>
          </p:cNvPr>
          <p:cNvSpPr>
            <a:spLocks noGrp="1"/>
          </p:cNvSpPr>
          <p:nvPr>
            <p:ph type="ftr" sz="quarter" idx="11"/>
          </p:nvPr>
        </p:nvSpPr>
        <p:spPr>
          <a:xfrm>
            <a:off x="4876800" y="6243638"/>
            <a:ext cx="3860800" cy="457200"/>
          </a:xfrm>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5F97BAB3-11E6-7066-F3F6-EE431DB4936B}"/>
              </a:ext>
            </a:extLst>
          </p:cNvPr>
          <p:cNvSpPr>
            <a:spLocks noGrp="1"/>
          </p:cNvSpPr>
          <p:nvPr>
            <p:ph type="sldNum" sz="quarter" idx="12"/>
          </p:nvPr>
        </p:nvSpPr>
        <p:spPr>
          <a:xfrm>
            <a:off x="9389533" y="6243638"/>
            <a:ext cx="2540000" cy="457200"/>
          </a:xfrm>
        </p:spPr>
        <p:txBody>
          <a:bodyPr/>
          <a:lstStyle>
            <a:lvl1pPr>
              <a:defRPr/>
            </a:lvl1pPr>
          </a:lstStyle>
          <a:p>
            <a:fld id="{219A9C6A-8D3E-4EA1-A3D1-A5E399266FB2}" type="slidenum">
              <a:rPr lang="en-US" altLang="zh-CN"/>
              <a:pPr/>
              <a:t>‹#›</a:t>
            </a:fld>
            <a:endParaRPr lang="en-US" altLang="zh-CN"/>
          </a:p>
        </p:txBody>
      </p:sp>
    </p:spTree>
    <p:extLst>
      <p:ext uri="{BB962C8B-B14F-4D97-AF65-F5344CB8AC3E}">
        <p14:creationId xmlns:p14="http://schemas.microsoft.com/office/powerpoint/2010/main" val="2965888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3/23/2023</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520234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3/23/2023</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422245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3/23/2023</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869861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3/23/2023</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177953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3/23/2023</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024527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3/23/2023</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63706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3/23/2023</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014459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lIns="109728" tIns="109728" rIns="109728" bIns="91440" anchor="t"/>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lIns="109728" tIns="109728" rIns="109728" bIns="91440" anchor="ctr"/>
          <a:lstStyle>
            <a:lvl1pPr algn="r">
              <a:defRPr sz="1050" spc="150">
                <a:solidFill>
                  <a:schemeClr val="tx1"/>
                </a:solidFill>
                <a:latin typeface="+mj-lt"/>
              </a:defRPr>
            </a:lvl1pPr>
          </a:lstStyle>
          <a:p>
            <a:fld id="{2F3E8B1C-86EF-43CF-8304-249481088644}" type="datetimeFigureOut">
              <a:rPr lang="en-US" smtClean="0"/>
              <a:pPr/>
              <a:t>3/23/2023</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lIns="109728" tIns="109728" rIns="109728" bIns="91440" anchor="ctr"/>
          <a:lstStyle>
            <a:lvl1pPr algn="l">
              <a:defRPr sz="1050" spc="1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lIns="109728" tIns="109728" rIns="109728" bIns="9144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855057"/>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80" r:id="rId6"/>
    <p:sldLayoutId id="2147483676" r:id="rId7"/>
    <p:sldLayoutId id="2147483677" r:id="rId8"/>
    <p:sldLayoutId id="2147483678" r:id="rId9"/>
    <p:sldLayoutId id="2147483679" r:id="rId10"/>
    <p:sldLayoutId id="2147483681" r:id="rId11"/>
  </p:sldLayoutIdLst>
  <p:txStyles>
    <p:titleStyle>
      <a:lvl1pPr algn="l" defTabSz="914400" rtl="0" eaLnBrk="1" latinLnBrk="0" hangingPunct="1">
        <a:lnSpc>
          <a:spcPct val="100000"/>
        </a:lnSpc>
        <a:spcBef>
          <a:spcPct val="0"/>
        </a:spcBef>
        <a:buNone/>
        <a:defRPr sz="4000" kern="1200" cap="none" spc="3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spc="16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spc="16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spc="16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spc="16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spc="16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E53C8E6-9D69-D42C-1310-0A41CAE62231}"/>
              </a:ext>
            </a:extLst>
          </p:cNvPr>
          <p:cNvSpPr>
            <a:spLocks noChangeArrowheads="1"/>
          </p:cNvSpPr>
          <p:nvPr/>
        </p:nvSpPr>
        <p:spPr bwMode="ltGray">
          <a:xfrm>
            <a:off x="556684" y="1098551"/>
            <a:ext cx="58420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10243" name="Rectangle 3">
            <a:extLst>
              <a:ext uri="{FF2B5EF4-FFF2-40B4-BE49-F238E27FC236}">
                <a16:creationId xmlns:a16="http://schemas.microsoft.com/office/drawing/2014/main" id="{B52F3E46-E798-80A9-FB68-2A97E2D49CA9}"/>
              </a:ext>
            </a:extLst>
          </p:cNvPr>
          <p:cNvSpPr>
            <a:spLocks noChangeArrowheads="1"/>
          </p:cNvSpPr>
          <p:nvPr/>
        </p:nvSpPr>
        <p:spPr bwMode="ltGray">
          <a:xfrm>
            <a:off x="1066801" y="1098551"/>
            <a:ext cx="438151"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10244" name="Rectangle 4">
            <a:extLst>
              <a:ext uri="{FF2B5EF4-FFF2-40B4-BE49-F238E27FC236}">
                <a16:creationId xmlns:a16="http://schemas.microsoft.com/office/drawing/2014/main" id="{06938D68-D1B6-1403-4D8D-9CC7328D8054}"/>
              </a:ext>
            </a:extLst>
          </p:cNvPr>
          <p:cNvSpPr>
            <a:spLocks noChangeArrowheads="1"/>
          </p:cNvSpPr>
          <p:nvPr/>
        </p:nvSpPr>
        <p:spPr bwMode="ltGray">
          <a:xfrm>
            <a:off x="721785" y="1520826"/>
            <a:ext cx="563033"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10245" name="Rectangle 5">
            <a:extLst>
              <a:ext uri="{FF2B5EF4-FFF2-40B4-BE49-F238E27FC236}">
                <a16:creationId xmlns:a16="http://schemas.microsoft.com/office/drawing/2014/main" id="{74163892-1E58-005D-A022-01B9D6207CE0}"/>
              </a:ext>
            </a:extLst>
          </p:cNvPr>
          <p:cNvSpPr>
            <a:spLocks noChangeArrowheads="1"/>
          </p:cNvSpPr>
          <p:nvPr/>
        </p:nvSpPr>
        <p:spPr bwMode="ltGray">
          <a:xfrm>
            <a:off x="1214967" y="1520826"/>
            <a:ext cx="491067"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10246" name="Rectangle 6">
            <a:extLst>
              <a:ext uri="{FF2B5EF4-FFF2-40B4-BE49-F238E27FC236}">
                <a16:creationId xmlns:a16="http://schemas.microsoft.com/office/drawing/2014/main" id="{931D3CAD-8D77-B7CE-8427-3EE5BEFED0B4}"/>
              </a:ext>
            </a:extLst>
          </p:cNvPr>
          <p:cNvSpPr>
            <a:spLocks noChangeArrowheads="1"/>
          </p:cNvSpPr>
          <p:nvPr/>
        </p:nvSpPr>
        <p:spPr bwMode="ltGray">
          <a:xfrm>
            <a:off x="169333" y="1447801"/>
            <a:ext cx="747184"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10247" name="Rectangle 7">
            <a:extLst>
              <a:ext uri="{FF2B5EF4-FFF2-40B4-BE49-F238E27FC236}">
                <a16:creationId xmlns:a16="http://schemas.microsoft.com/office/drawing/2014/main" id="{F3DABAC3-005E-58DD-4728-FC97B9D72882}"/>
              </a:ext>
            </a:extLst>
          </p:cNvPr>
          <p:cNvSpPr>
            <a:spLocks noChangeArrowheads="1"/>
          </p:cNvSpPr>
          <p:nvPr/>
        </p:nvSpPr>
        <p:spPr bwMode="gray">
          <a:xfrm>
            <a:off x="1016000" y="990601"/>
            <a:ext cx="42333"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10248" name="Rectangle 8">
            <a:extLst>
              <a:ext uri="{FF2B5EF4-FFF2-40B4-BE49-F238E27FC236}">
                <a16:creationId xmlns:a16="http://schemas.microsoft.com/office/drawing/2014/main" id="{6160FF54-DD8C-19EF-E22B-CBF2E038092A}"/>
              </a:ext>
            </a:extLst>
          </p:cNvPr>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10249" name="Rectangle 9">
            <a:extLst>
              <a:ext uri="{FF2B5EF4-FFF2-40B4-BE49-F238E27FC236}">
                <a16:creationId xmlns:a16="http://schemas.microsoft.com/office/drawing/2014/main" id="{3497D7F6-A107-5793-1DFD-22108025530B}"/>
              </a:ext>
            </a:extLst>
          </p:cNvPr>
          <p:cNvSpPr>
            <a:spLocks noGrp="1" noChangeArrowheads="1"/>
          </p:cNvSpPr>
          <p:nvPr>
            <p:ph type="title"/>
          </p:nvPr>
        </p:nvSpPr>
        <p:spPr bwMode="auto">
          <a:xfrm>
            <a:off x="1534585" y="214314"/>
            <a:ext cx="10390716"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50" name="Rectangle 10">
            <a:extLst>
              <a:ext uri="{FF2B5EF4-FFF2-40B4-BE49-F238E27FC236}">
                <a16:creationId xmlns:a16="http://schemas.microsoft.com/office/drawing/2014/main" id="{8EF039A5-B2DE-E73B-FD45-5A102AA7DBC8}"/>
              </a:ext>
            </a:extLst>
          </p:cNvPr>
          <p:cNvSpPr>
            <a:spLocks noGrp="1" noChangeArrowheads="1"/>
          </p:cNvSpPr>
          <p:nvPr>
            <p:ph type="body" idx="1"/>
          </p:nvPr>
        </p:nvSpPr>
        <p:spPr bwMode="auto">
          <a:xfrm>
            <a:off x="1576917" y="2017713"/>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51" name="Rectangle 11">
            <a:extLst>
              <a:ext uri="{FF2B5EF4-FFF2-40B4-BE49-F238E27FC236}">
                <a16:creationId xmlns:a16="http://schemas.microsoft.com/office/drawing/2014/main" id="{101B50AF-E5FC-889A-2555-756C208DA445}"/>
              </a:ext>
            </a:extLst>
          </p:cNvPr>
          <p:cNvSpPr>
            <a:spLocks noGrp="1" noChangeArrowheads="1"/>
          </p:cNvSpPr>
          <p:nvPr>
            <p:ph type="dt" sz="half" idx="2"/>
          </p:nvPr>
        </p:nvSpPr>
        <p:spPr bwMode="auto">
          <a:xfrm>
            <a:off x="1549400" y="6243638"/>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en-US" altLang="zh-CN"/>
          </a:p>
        </p:txBody>
      </p:sp>
      <p:sp>
        <p:nvSpPr>
          <p:cNvPr id="10252" name="Rectangle 12">
            <a:extLst>
              <a:ext uri="{FF2B5EF4-FFF2-40B4-BE49-F238E27FC236}">
                <a16:creationId xmlns:a16="http://schemas.microsoft.com/office/drawing/2014/main" id="{DDC41672-CE03-24C1-9730-0BC5B3E9BAE9}"/>
              </a:ext>
            </a:extLst>
          </p:cNvPr>
          <p:cNvSpPr>
            <a:spLocks noGrp="1" noChangeArrowheads="1"/>
          </p:cNvSpPr>
          <p:nvPr>
            <p:ph type="ftr" sz="quarter" idx="3"/>
          </p:nvPr>
        </p:nvSpPr>
        <p:spPr bwMode="auto">
          <a:xfrm>
            <a:off x="4876800" y="6243638"/>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en-US" altLang="zh-CN"/>
          </a:p>
        </p:txBody>
      </p:sp>
      <p:sp>
        <p:nvSpPr>
          <p:cNvPr id="10253" name="Rectangle 13">
            <a:extLst>
              <a:ext uri="{FF2B5EF4-FFF2-40B4-BE49-F238E27FC236}">
                <a16:creationId xmlns:a16="http://schemas.microsoft.com/office/drawing/2014/main" id="{C627906F-9F02-D724-2806-76D96E3DEF9C}"/>
              </a:ext>
            </a:extLst>
          </p:cNvPr>
          <p:cNvSpPr>
            <a:spLocks noGrp="1" noChangeArrowheads="1"/>
          </p:cNvSpPr>
          <p:nvPr>
            <p:ph type="sldNum" sz="quarter" idx="4"/>
          </p:nvPr>
        </p:nvSpPr>
        <p:spPr bwMode="auto">
          <a:xfrm>
            <a:off x="9389533" y="6243638"/>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155210B4-2DE4-4848-9D52-475B7ACC5280}" type="slidenum">
              <a:rPr lang="en-US" altLang="zh-CN"/>
              <a:pPr/>
              <a:t>‹#›</a:t>
            </a:fld>
            <a:endParaRPr lang="en-US" altLang="zh-CN"/>
          </a:p>
        </p:txBody>
      </p:sp>
    </p:spTree>
    <p:extLst>
      <p:ext uri="{BB962C8B-B14F-4D97-AF65-F5344CB8AC3E}">
        <p14:creationId xmlns:p14="http://schemas.microsoft.com/office/powerpoint/2010/main" val="127732196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B838BD1-7221-1540-30FB-8EA55E11353B}"/>
              </a:ext>
            </a:extLst>
          </p:cNvPr>
          <p:cNvSpPr>
            <a:spLocks noGrp="1"/>
          </p:cNvSpPr>
          <p:nvPr>
            <p:ph type="ctrTitle"/>
          </p:nvPr>
        </p:nvSpPr>
        <p:spPr>
          <a:xfrm>
            <a:off x="647699" y="871758"/>
            <a:ext cx="5227171" cy="3871143"/>
          </a:xfrm>
        </p:spPr>
        <p:txBody>
          <a:bodyPr>
            <a:normAutofit/>
          </a:bodyPr>
          <a:lstStyle/>
          <a:p>
            <a:r>
              <a:rPr lang="zh-CN" altLang="en-US" dirty="0"/>
              <a:t>软件项目需求管理</a:t>
            </a:r>
          </a:p>
        </p:txBody>
      </p:sp>
      <p:sp>
        <p:nvSpPr>
          <p:cNvPr id="3" name="副标题 2">
            <a:extLst>
              <a:ext uri="{FF2B5EF4-FFF2-40B4-BE49-F238E27FC236}">
                <a16:creationId xmlns:a16="http://schemas.microsoft.com/office/drawing/2014/main" id="{FF90C0E4-83D7-2FD7-5BEA-8B92FCCC7EC0}"/>
              </a:ext>
            </a:extLst>
          </p:cNvPr>
          <p:cNvSpPr>
            <a:spLocks noGrp="1"/>
          </p:cNvSpPr>
          <p:nvPr>
            <p:ph type="subTitle" idx="1"/>
          </p:nvPr>
        </p:nvSpPr>
        <p:spPr>
          <a:xfrm>
            <a:off x="695325" y="4785543"/>
            <a:ext cx="4857857" cy="1005657"/>
          </a:xfrm>
        </p:spPr>
        <p:txBody>
          <a:bodyPr>
            <a:normAutofit/>
          </a:bodyPr>
          <a:lstStyle/>
          <a:p>
            <a:r>
              <a:rPr lang="zh-CN" altLang="en-US" dirty="0"/>
              <a:t>组员</a:t>
            </a:r>
            <a:r>
              <a:rPr lang="en-US" altLang="zh-CN" dirty="0"/>
              <a:t>:</a:t>
            </a:r>
            <a:r>
              <a:rPr lang="zh-CN" altLang="en-US" dirty="0"/>
              <a:t>马昆</a:t>
            </a:r>
            <a:r>
              <a:rPr lang="en-US" altLang="zh-CN" dirty="0"/>
              <a:t>,</a:t>
            </a:r>
            <a:r>
              <a:rPr lang="zh-CN" altLang="en-US" dirty="0"/>
              <a:t>陈邦辉</a:t>
            </a:r>
            <a:r>
              <a:rPr lang="en-US" altLang="zh-CN" dirty="0"/>
              <a:t>,</a:t>
            </a:r>
            <a:r>
              <a:rPr lang="zh-CN" altLang="en-US" dirty="0"/>
              <a:t>陈飞</a:t>
            </a:r>
          </a:p>
        </p:txBody>
      </p:sp>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彩铅和彩色的书">
            <a:extLst>
              <a:ext uri="{FF2B5EF4-FFF2-40B4-BE49-F238E27FC236}">
                <a16:creationId xmlns:a16="http://schemas.microsoft.com/office/drawing/2014/main" id="{E51EB7BB-2749-DEF5-0029-97746E928556}"/>
              </a:ext>
            </a:extLst>
          </p:cNvPr>
          <p:cNvPicPr>
            <a:picLocks noChangeAspect="1"/>
          </p:cNvPicPr>
          <p:nvPr/>
        </p:nvPicPr>
        <p:blipFill rotWithShape="1">
          <a:blip r:embed="rId2"/>
          <a:srcRect l="37540" r="7000" b="2"/>
          <a:stretch/>
        </p:blipFill>
        <p:spPr>
          <a:xfrm>
            <a:off x="6515100" y="10"/>
            <a:ext cx="5676900" cy="6857990"/>
          </a:xfrm>
          <a:prstGeom prst="rect">
            <a:avLst/>
          </a:prstGeom>
        </p:spPr>
      </p:pic>
    </p:spTree>
    <p:extLst>
      <p:ext uri="{BB962C8B-B14F-4D97-AF65-F5344CB8AC3E}">
        <p14:creationId xmlns:p14="http://schemas.microsoft.com/office/powerpoint/2010/main" val="919841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CEFE400-FD19-4841-A2CF-7B6BFB18AC0C}"/>
              </a:ext>
            </a:extLst>
          </p:cNvPr>
          <p:cNvSpPr>
            <a:spLocks noGrp="1"/>
          </p:cNvSpPr>
          <p:nvPr>
            <p:ph type="title"/>
          </p:nvPr>
        </p:nvSpPr>
        <p:spPr>
          <a:xfrm>
            <a:off x="695324" y="609601"/>
            <a:ext cx="2174875" cy="4488878"/>
          </a:xfrm>
        </p:spPr>
        <p:txBody>
          <a:bodyPr>
            <a:normAutofit/>
          </a:bodyPr>
          <a:lstStyle/>
          <a:p>
            <a:r>
              <a:rPr lang="zh-CN" altLang="en-US" sz="2400" b="0" i="0">
                <a:effectLst/>
                <a:latin typeface="Söhne"/>
              </a:rPr>
              <a:t>国内能够做需求管理的工具</a:t>
            </a:r>
            <a:endParaRPr lang="zh-CN" altLang="en-US" sz="2400" dirty="0"/>
          </a:p>
        </p:txBody>
      </p:sp>
      <p:cxnSp>
        <p:nvCxnSpPr>
          <p:cNvPr id="12" name="Straight Connector 11">
            <a:extLst>
              <a:ext uri="{FF2B5EF4-FFF2-40B4-BE49-F238E27FC236}">
                <a16:creationId xmlns:a16="http://schemas.microsoft.com/office/drawing/2014/main" id="{E423DFCF-3B37-4389-873D-3308EBD44D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228265" y="723900"/>
            <a:ext cx="0" cy="5410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内容占位符 2">
            <a:extLst>
              <a:ext uri="{FF2B5EF4-FFF2-40B4-BE49-F238E27FC236}">
                <a16:creationId xmlns:a16="http://schemas.microsoft.com/office/drawing/2014/main" id="{3DA528FF-B051-B37C-F501-2E802DEED478}"/>
              </a:ext>
            </a:extLst>
          </p:cNvPr>
          <p:cNvGraphicFramePr>
            <a:graphicFrameLocks noGrp="1"/>
          </p:cNvGraphicFramePr>
          <p:nvPr>
            <p:ph idx="1"/>
            <p:extLst>
              <p:ext uri="{D42A27DB-BD31-4B8C-83A1-F6EECF244321}">
                <p14:modId xmlns:p14="http://schemas.microsoft.com/office/powerpoint/2010/main" val="2244886154"/>
              </p:ext>
            </p:extLst>
          </p:nvPr>
        </p:nvGraphicFramePr>
        <p:xfrm>
          <a:off x="3987800" y="723900"/>
          <a:ext cx="7442201" cy="5400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9303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873DE8-28EF-5B86-5D50-633A2728E82E}"/>
              </a:ext>
            </a:extLst>
          </p:cNvPr>
          <p:cNvSpPr>
            <a:spLocks noGrp="1"/>
          </p:cNvSpPr>
          <p:nvPr>
            <p:ph type="title"/>
          </p:nvPr>
        </p:nvSpPr>
        <p:spPr/>
        <p:txBody>
          <a:bodyPr/>
          <a:lstStyle/>
          <a:p>
            <a:r>
              <a:rPr lang="en-US" altLang="zh-CN" dirty="0" err="1"/>
              <a:t>PingCode</a:t>
            </a:r>
            <a:endParaRPr lang="zh-CN" altLang="en-US" dirty="0"/>
          </a:p>
        </p:txBody>
      </p:sp>
      <p:sp>
        <p:nvSpPr>
          <p:cNvPr id="3" name="内容占位符 2">
            <a:extLst>
              <a:ext uri="{FF2B5EF4-FFF2-40B4-BE49-F238E27FC236}">
                <a16:creationId xmlns:a16="http://schemas.microsoft.com/office/drawing/2014/main" id="{EC3D8848-090F-5A0D-C3B2-7955BD8A934C}"/>
              </a:ext>
            </a:extLst>
          </p:cNvPr>
          <p:cNvSpPr>
            <a:spLocks noGrp="1"/>
          </p:cNvSpPr>
          <p:nvPr>
            <p:ph idx="1"/>
          </p:nvPr>
        </p:nvSpPr>
        <p:spPr/>
        <p:txBody>
          <a:bodyPr/>
          <a:lstStyle/>
          <a:p>
            <a:pPr marL="0" indent="0">
              <a:buNone/>
            </a:pPr>
            <a:r>
              <a:rPr lang="en-US" altLang="zh-CN" sz="2400" dirty="0" err="1"/>
              <a:t>PingCode</a:t>
            </a:r>
            <a:r>
              <a:rPr lang="en-US" altLang="zh-CN" sz="2400" dirty="0"/>
              <a:t> </a:t>
            </a:r>
            <a:r>
              <a:rPr lang="zh-CN" altLang="en-US" sz="2400" dirty="0"/>
              <a:t>是国内知名的需求管理工具之一，曾在</a:t>
            </a:r>
            <a:r>
              <a:rPr lang="en-US" altLang="zh-CN" sz="2400" dirty="0"/>
              <a:t>2021</a:t>
            </a:r>
            <a:r>
              <a:rPr lang="zh-CN" altLang="en-US" sz="2400" dirty="0"/>
              <a:t>年曾获得</a:t>
            </a:r>
            <a:r>
              <a:rPr lang="en-US" altLang="zh-CN" sz="2400" dirty="0"/>
              <a:t>36</a:t>
            </a:r>
            <a:r>
              <a:rPr lang="zh-CN" altLang="en-US" sz="2400" dirty="0"/>
              <a:t>氪企服点评</a:t>
            </a:r>
            <a:r>
              <a:rPr lang="en-US" altLang="zh-CN" sz="2400" dirty="0"/>
              <a:t>-</a:t>
            </a:r>
            <a:r>
              <a:rPr lang="zh-CN" altLang="en-US" sz="2400" dirty="0"/>
              <a:t>国内研发管理工具榜单的</a:t>
            </a:r>
            <a:r>
              <a:rPr lang="en-US" altLang="zh-CN" sz="2400" dirty="0"/>
              <a:t>TOP1</a:t>
            </a:r>
            <a:r>
              <a:rPr lang="zh-CN" altLang="en-US" sz="2400" dirty="0"/>
              <a:t>。</a:t>
            </a:r>
          </a:p>
          <a:p>
            <a:pPr marL="0" indent="0">
              <a:buNone/>
            </a:pPr>
            <a:r>
              <a:rPr lang="zh-CN" altLang="en-US" sz="2400" dirty="0"/>
              <a:t>它在国内被广泛应用于需求收集、</a:t>
            </a:r>
            <a:r>
              <a:rPr lang="en-US" altLang="zh-CN" sz="2400" dirty="0"/>
              <a:t>IT</a:t>
            </a:r>
            <a:r>
              <a:rPr lang="zh-CN" altLang="en-US" sz="2400" dirty="0"/>
              <a:t>项目跟踪、缺陷跟踪、客户服务、任务跟踪、敏捷管理等工作领域。该工具在需求管理环节支持反馈收集、需求评审、优先级排序、产品路线图等功能。</a:t>
            </a:r>
          </a:p>
          <a:p>
            <a:pPr marL="0" indent="0">
              <a:buNone/>
            </a:pPr>
            <a:endParaRPr lang="zh-CN" altLang="en-US" sz="2400" dirty="0"/>
          </a:p>
          <a:p>
            <a:pPr marL="0" indent="0">
              <a:buNone/>
            </a:pPr>
            <a:r>
              <a:rPr lang="zh-CN" altLang="en-US" sz="2400" dirty="0"/>
              <a:t>比较推荐是因为它上手非常简单，还有非常多很棒的功能细节，且免费版支持</a:t>
            </a:r>
            <a:r>
              <a:rPr lang="en-US" altLang="zh-CN" sz="2400" dirty="0"/>
              <a:t>25</a:t>
            </a:r>
            <a:r>
              <a:rPr lang="zh-CN" altLang="en-US" sz="2400" dirty="0"/>
              <a:t>人以下免费，收费版价格仅为</a:t>
            </a:r>
            <a:r>
              <a:rPr lang="en-US" altLang="zh-CN" sz="2400" dirty="0"/>
              <a:t>Jira</a:t>
            </a:r>
            <a:r>
              <a:rPr lang="zh-CN" altLang="en-US" sz="2400" dirty="0"/>
              <a:t>等产品的</a:t>
            </a:r>
            <a:r>
              <a:rPr lang="en-US" altLang="zh-CN" sz="2400" dirty="0"/>
              <a:t>30%-40%</a:t>
            </a:r>
            <a:r>
              <a:rPr lang="zh-CN" altLang="en-US" sz="2400" dirty="0"/>
              <a:t>，支持私有部署、</a:t>
            </a:r>
            <a:r>
              <a:rPr lang="en-US" altLang="zh-CN" sz="2400" dirty="0"/>
              <a:t>SAAS</a:t>
            </a:r>
            <a:r>
              <a:rPr lang="zh-CN" altLang="en-US" sz="2400" dirty="0"/>
              <a:t>、二次开发等等模式。</a:t>
            </a:r>
          </a:p>
        </p:txBody>
      </p:sp>
    </p:spTree>
    <p:extLst>
      <p:ext uri="{BB962C8B-B14F-4D97-AF65-F5344CB8AC3E}">
        <p14:creationId xmlns:p14="http://schemas.microsoft.com/office/powerpoint/2010/main" val="3409806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7341FE-7019-A638-AC5F-6C674A3FFEAC}"/>
              </a:ext>
            </a:extLst>
          </p:cNvPr>
          <p:cNvSpPr>
            <a:spLocks noGrp="1"/>
          </p:cNvSpPr>
          <p:nvPr>
            <p:ph type="title"/>
          </p:nvPr>
        </p:nvSpPr>
        <p:spPr/>
        <p:txBody>
          <a:bodyPr/>
          <a:lstStyle/>
          <a:p>
            <a:pPr lvl="0"/>
            <a:r>
              <a:rPr lang="en-US" altLang="zh-CN" dirty="0" err="1"/>
              <a:t>PingCode</a:t>
            </a:r>
            <a:endParaRPr lang="en-US" altLang="zh-CN" dirty="0"/>
          </a:p>
        </p:txBody>
      </p:sp>
      <p:pic>
        <p:nvPicPr>
          <p:cNvPr id="9" name="图片 8">
            <a:extLst>
              <a:ext uri="{FF2B5EF4-FFF2-40B4-BE49-F238E27FC236}">
                <a16:creationId xmlns:a16="http://schemas.microsoft.com/office/drawing/2014/main" id="{C8EA2A38-6A5E-9749-204B-CEE768105B00}"/>
              </a:ext>
            </a:extLst>
          </p:cNvPr>
          <p:cNvPicPr>
            <a:picLocks noChangeAspect="1"/>
          </p:cNvPicPr>
          <p:nvPr/>
        </p:nvPicPr>
        <p:blipFill>
          <a:blip r:embed="rId2"/>
          <a:stretch>
            <a:fillRect/>
          </a:stretch>
        </p:blipFill>
        <p:spPr>
          <a:xfrm>
            <a:off x="732829" y="2111289"/>
            <a:ext cx="10153832" cy="4532397"/>
          </a:xfrm>
          <a:prstGeom prst="rect">
            <a:avLst/>
          </a:prstGeom>
        </p:spPr>
      </p:pic>
    </p:spTree>
    <p:extLst>
      <p:ext uri="{BB962C8B-B14F-4D97-AF65-F5344CB8AC3E}">
        <p14:creationId xmlns:p14="http://schemas.microsoft.com/office/powerpoint/2010/main" val="4186350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731" name="Rectangle 2973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33" name="Freeform: Shape 2973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98" name="Rectangle 2">
            <a:extLst>
              <a:ext uri="{FF2B5EF4-FFF2-40B4-BE49-F238E27FC236}">
                <a16:creationId xmlns:a16="http://schemas.microsoft.com/office/drawing/2014/main" id="{D5FD1651-A62E-3883-8F81-F5F1D8B2FA97}"/>
              </a:ext>
            </a:extLst>
          </p:cNvPr>
          <p:cNvSpPr>
            <a:spLocks noGrp="1" noChangeArrowheads="1"/>
          </p:cNvSpPr>
          <p:nvPr>
            <p:ph type="title"/>
          </p:nvPr>
        </p:nvSpPr>
        <p:spPr>
          <a:xfrm>
            <a:off x="686834" y="1153572"/>
            <a:ext cx="3200400" cy="4461163"/>
          </a:xfrm>
        </p:spPr>
        <p:txBody>
          <a:bodyPr>
            <a:normAutofit/>
          </a:bodyPr>
          <a:lstStyle/>
          <a:p>
            <a:r>
              <a:rPr lang="zh-CN" altLang="en-US">
                <a:solidFill>
                  <a:srgbClr val="FFFFFF"/>
                </a:solidFill>
              </a:rPr>
              <a:t>需求工程</a:t>
            </a:r>
          </a:p>
        </p:txBody>
      </p:sp>
      <p:sp>
        <p:nvSpPr>
          <p:cNvPr id="29735" name="Arc 2973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699" name="Rectangle 3">
            <a:extLst>
              <a:ext uri="{FF2B5EF4-FFF2-40B4-BE49-F238E27FC236}">
                <a16:creationId xmlns:a16="http://schemas.microsoft.com/office/drawing/2014/main" id="{2FD2ED51-96B1-1B90-9590-E5CC6FC58809}"/>
              </a:ext>
            </a:extLst>
          </p:cNvPr>
          <p:cNvSpPr>
            <a:spLocks noGrp="1" noChangeArrowheads="1"/>
          </p:cNvSpPr>
          <p:nvPr>
            <p:ph type="body" idx="1"/>
          </p:nvPr>
        </p:nvSpPr>
        <p:spPr>
          <a:xfrm>
            <a:off x="4447308" y="591344"/>
            <a:ext cx="6906491" cy="5585619"/>
          </a:xfrm>
        </p:spPr>
        <p:txBody>
          <a:bodyPr anchor="ctr">
            <a:normAutofit/>
          </a:bodyPr>
          <a:lstStyle/>
          <a:p>
            <a:pPr marL="0" indent="0">
              <a:lnSpc>
                <a:spcPct val="90000"/>
              </a:lnSpc>
              <a:buClr>
                <a:schemeClr val="tx1"/>
              </a:buClr>
              <a:buNone/>
            </a:pPr>
            <a:r>
              <a:rPr lang="zh-CN" altLang="en-US" sz="2400" dirty="0">
                <a:latin typeface="+mn-ea"/>
              </a:rPr>
              <a:t>需求开发：</a:t>
            </a:r>
          </a:p>
          <a:p>
            <a:pPr lvl="1">
              <a:lnSpc>
                <a:spcPct val="90000"/>
              </a:lnSpc>
              <a:buClr>
                <a:schemeClr val="tx1"/>
              </a:buClr>
              <a:buFont typeface="宋体" panose="02010600030101010101" pitchFamily="2" charset="-122"/>
              <a:buChar char="‐"/>
            </a:pPr>
            <a:r>
              <a:rPr lang="zh-CN" altLang="en-US" sz="2400" dirty="0">
                <a:latin typeface="+mn-ea"/>
              </a:rPr>
              <a:t>需求获取：开发人员聆听客户的需求，观察用户的行为；</a:t>
            </a:r>
          </a:p>
          <a:p>
            <a:pPr lvl="1">
              <a:lnSpc>
                <a:spcPct val="90000"/>
              </a:lnSpc>
              <a:buClr>
                <a:schemeClr val="tx1"/>
              </a:buClr>
              <a:buFont typeface="宋体" panose="02010600030101010101" pitchFamily="2" charset="-122"/>
              <a:buChar char="‐"/>
            </a:pPr>
            <a:r>
              <a:rPr lang="zh-CN" altLang="en-US" sz="2400" dirty="0">
                <a:latin typeface="+mn-ea"/>
              </a:rPr>
              <a:t>需求分析：分析和整理所收集的用户需求； </a:t>
            </a:r>
          </a:p>
          <a:p>
            <a:pPr lvl="1">
              <a:lnSpc>
                <a:spcPct val="90000"/>
              </a:lnSpc>
              <a:buClr>
                <a:schemeClr val="tx1"/>
              </a:buClr>
              <a:buFont typeface="宋体" panose="02010600030101010101" pitchFamily="2" charset="-122"/>
              <a:buChar char="‐"/>
            </a:pPr>
            <a:r>
              <a:rPr lang="zh-CN" altLang="en-US" sz="2400" dirty="0">
                <a:latin typeface="+mn-ea"/>
              </a:rPr>
              <a:t>需求规格说明：以文档形式，精确地阐述一个软件系统必须提供的功能和性能以及它所要考虑的限制条件；</a:t>
            </a:r>
          </a:p>
          <a:p>
            <a:pPr lvl="1">
              <a:lnSpc>
                <a:spcPct val="90000"/>
              </a:lnSpc>
              <a:buClr>
                <a:schemeClr val="tx1"/>
              </a:buClr>
              <a:buFont typeface="宋体" panose="02010600030101010101" pitchFamily="2" charset="-122"/>
              <a:buChar char="‐"/>
            </a:pPr>
            <a:r>
              <a:rPr lang="zh-CN" altLang="en-US" sz="2400" dirty="0">
                <a:latin typeface="+mn-ea"/>
              </a:rPr>
              <a:t>需求验证：使用评审和商议等有效手段对其进行验证，最终形成一个需求基线；</a:t>
            </a:r>
          </a:p>
          <a:p>
            <a:pPr>
              <a:lnSpc>
                <a:spcPct val="90000"/>
              </a:lnSpc>
              <a:buClr>
                <a:schemeClr val="tx1"/>
              </a:buClr>
              <a:buFont typeface="Wingdings" panose="05000000000000000000" pitchFamily="2" charset="2"/>
              <a:buNone/>
            </a:pPr>
            <a:r>
              <a:rPr lang="zh-CN" altLang="en-US" sz="2400" dirty="0">
                <a:latin typeface="+mn-ea"/>
              </a:rPr>
              <a:t>需求管理：</a:t>
            </a:r>
            <a:endParaRPr lang="en-US" altLang="zh-CN" sz="2400" dirty="0">
              <a:latin typeface="+mn-ea"/>
            </a:endParaRPr>
          </a:p>
          <a:p>
            <a:pPr>
              <a:lnSpc>
                <a:spcPct val="90000"/>
              </a:lnSpc>
              <a:buClr>
                <a:schemeClr val="tx1"/>
              </a:buClr>
              <a:buFont typeface="Wingdings" panose="05000000000000000000" pitchFamily="2" charset="2"/>
              <a:buNone/>
            </a:pPr>
            <a:r>
              <a:rPr lang="en-US" altLang="zh-CN" sz="2400" dirty="0">
                <a:latin typeface="+mn-ea"/>
              </a:rPr>
              <a:t>	</a:t>
            </a:r>
            <a:r>
              <a:rPr lang="zh-CN" altLang="en-US" sz="2400" dirty="0">
                <a:latin typeface="+mn-ea"/>
              </a:rPr>
              <a:t>在软件开发过程中有效地管理和控制需求变更。</a:t>
            </a:r>
            <a:endParaRPr lang="en-US" altLang="zh-CN" sz="2400" dirty="0">
              <a:latin typeface="+mn-ea"/>
            </a:endParaRPr>
          </a:p>
          <a:p>
            <a:pPr>
              <a:lnSpc>
                <a:spcPct val="90000"/>
              </a:lnSpc>
              <a:buClr>
                <a:schemeClr val="tx1"/>
              </a:buClr>
              <a:buFont typeface="Wingdings" panose="05000000000000000000" pitchFamily="2" charset="2"/>
              <a:buNone/>
            </a:pPr>
            <a:r>
              <a:rPr lang="zh-CN" altLang="en-US" sz="2400" dirty="0">
                <a:latin typeface="+mn-ea"/>
              </a:rPr>
              <a:t>软件需求管理工具：</a:t>
            </a:r>
            <a:endParaRPr lang="en-US" altLang="zh-CN" sz="2400" dirty="0">
              <a:latin typeface="+mn-ea"/>
            </a:endParaRPr>
          </a:p>
          <a:p>
            <a:pPr>
              <a:lnSpc>
                <a:spcPct val="90000"/>
              </a:lnSpc>
              <a:buClr>
                <a:schemeClr val="tx1"/>
              </a:buClr>
              <a:buFont typeface="Wingdings" panose="05000000000000000000" pitchFamily="2" charset="2"/>
              <a:buNone/>
            </a:pPr>
            <a:r>
              <a:rPr lang="en-US" altLang="zh-CN" sz="2400" dirty="0">
                <a:latin typeface="+mn-ea"/>
              </a:rPr>
              <a:t>	</a:t>
            </a:r>
            <a:r>
              <a:rPr lang="zh-CN" altLang="en-US" sz="2400" dirty="0">
                <a:latin typeface="+mn-ea"/>
              </a:rPr>
              <a:t>帮助团队收集、分析、跟踪和管理软件需求</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42" name="Rectangle 3074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22" name="Rectangle 2">
            <a:extLst>
              <a:ext uri="{FF2B5EF4-FFF2-40B4-BE49-F238E27FC236}">
                <a16:creationId xmlns:a16="http://schemas.microsoft.com/office/drawing/2014/main" id="{6037FBF2-BF76-2F7C-2052-70D5D5C05FCB}"/>
              </a:ext>
            </a:extLst>
          </p:cNvPr>
          <p:cNvSpPr>
            <a:spLocks noGrp="1" noChangeArrowheads="1"/>
          </p:cNvSpPr>
          <p:nvPr>
            <p:ph type="title"/>
          </p:nvPr>
        </p:nvSpPr>
        <p:spPr>
          <a:xfrm>
            <a:off x="638882" y="639193"/>
            <a:ext cx="3571810" cy="3573516"/>
          </a:xfrm>
        </p:spPr>
        <p:txBody>
          <a:bodyPr vert="horz" lIns="91440" tIns="45720" rIns="91440" bIns="45720" rtlCol="0" anchor="b">
            <a:normAutofit/>
          </a:bodyPr>
          <a:lstStyle/>
          <a:p>
            <a:pPr>
              <a:lnSpc>
                <a:spcPct val="90000"/>
              </a:lnSpc>
            </a:pPr>
            <a:r>
              <a:rPr lang="zh-CN" altLang="en-US" sz="6600" kern="1200">
                <a:solidFill>
                  <a:schemeClr val="tx1"/>
                </a:solidFill>
                <a:latin typeface="+mj-lt"/>
                <a:ea typeface="+mj-ea"/>
                <a:cs typeface="+mj-cs"/>
              </a:rPr>
              <a:t>需求工程过程</a:t>
            </a:r>
          </a:p>
        </p:txBody>
      </p:sp>
      <p:sp>
        <p:nvSpPr>
          <p:cNvPr id="3074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26" name="Picture 6">
            <a:extLst>
              <a:ext uri="{FF2B5EF4-FFF2-40B4-BE49-F238E27FC236}">
                <a16:creationId xmlns:a16="http://schemas.microsoft.com/office/drawing/2014/main" id="{51BD720B-DD0B-0A23-8D6F-F59343A6D81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250899"/>
            <a:ext cx="7214616" cy="432876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3065" name="Rectangle 173064">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3067" name="Group 17306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73068" name="Rectangle 17306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069" name="Rectangle 17306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070" name="Rectangle 17306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3072" name="Rectangle 17307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058" name="Rectangle 2">
            <a:extLst>
              <a:ext uri="{FF2B5EF4-FFF2-40B4-BE49-F238E27FC236}">
                <a16:creationId xmlns:a16="http://schemas.microsoft.com/office/drawing/2014/main" id="{BB1BC292-41D2-DDD5-6EFE-08AF23B3617C}"/>
              </a:ext>
            </a:extLst>
          </p:cNvPr>
          <p:cNvSpPr>
            <a:spLocks noGrp="1" noChangeArrowheads="1"/>
          </p:cNvSpPr>
          <p:nvPr>
            <p:ph type="title"/>
          </p:nvPr>
        </p:nvSpPr>
        <p:spPr>
          <a:xfrm>
            <a:off x="1043631" y="809898"/>
            <a:ext cx="10173010" cy="1554480"/>
          </a:xfrm>
        </p:spPr>
        <p:txBody>
          <a:bodyPr anchor="ctr">
            <a:normAutofit/>
          </a:bodyPr>
          <a:lstStyle/>
          <a:p>
            <a:r>
              <a:rPr lang="zh-CN" altLang="en-US" sz="4800"/>
              <a:t>需求验证</a:t>
            </a:r>
          </a:p>
        </p:txBody>
      </p:sp>
      <p:cxnSp>
        <p:nvCxnSpPr>
          <p:cNvPr id="173074" name="Straight Connector 17307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73061" name="Rectangle 3">
            <a:extLst>
              <a:ext uri="{FF2B5EF4-FFF2-40B4-BE49-F238E27FC236}">
                <a16:creationId xmlns:a16="http://schemas.microsoft.com/office/drawing/2014/main" id="{771BCDEF-B65B-A79F-3136-371BA49D30F1}"/>
              </a:ext>
            </a:extLst>
          </p:cNvPr>
          <p:cNvGraphicFramePr/>
          <p:nvPr>
            <p:extLst>
              <p:ext uri="{D42A27DB-BD31-4B8C-83A1-F6EECF244321}">
                <p14:modId xmlns:p14="http://schemas.microsoft.com/office/powerpoint/2010/main" val="147456585"/>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356372-213B-3A75-7055-4A7B797E720A}"/>
              </a:ext>
            </a:extLst>
          </p:cNvPr>
          <p:cNvSpPr>
            <a:spLocks noGrp="1"/>
          </p:cNvSpPr>
          <p:nvPr>
            <p:ph type="title"/>
          </p:nvPr>
        </p:nvSpPr>
        <p:spPr/>
        <p:txBody>
          <a:bodyPr/>
          <a:lstStyle/>
          <a:p>
            <a:r>
              <a:rPr lang="zh-CN" altLang="en-US" dirty="0"/>
              <a:t>需求验证的内容</a:t>
            </a:r>
          </a:p>
        </p:txBody>
      </p:sp>
      <p:sp>
        <p:nvSpPr>
          <p:cNvPr id="3" name="内容占位符 2">
            <a:extLst>
              <a:ext uri="{FF2B5EF4-FFF2-40B4-BE49-F238E27FC236}">
                <a16:creationId xmlns:a16="http://schemas.microsoft.com/office/drawing/2014/main" id="{423330E6-0217-A2BC-0C6E-911F84B6A0C5}"/>
              </a:ext>
            </a:extLst>
          </p:cNvPr>
          <p:cNvSpPr>
            <a:spLocks noGrp="1"/>
          </p:cNvSpPr>
          <p:nvPr>
            <p:ph idx="1"/>
          </p:nvPr>
        </p:nvSpPr>
        <p:spPr/>
        <p:txBody>
          <a:bodyPr/>
          <a:lstStyle/>
          <a:p>
            <a:r>
              <a:rPr lang="zh-CN" altLang="en-US" dirty="0"/>
              <a:t>确定软件需求规格说明正确描述了预期的系统行为和特征。</a:t>
            </a:r>
            <a:endParaRPr lang="en-US" altLang="zh-CN" dirty="0"/>
          </a:p>
          <a:p>
            <a:r>
              <a:rPr lang="zh-CN" altLang="en-US" dirty="0"/>
              <a:t>确定从系统需求或其他来源中得到软件需求。</a:t>
            </a:r>
            <a:endParaRPr lang="en-US" altLang="zh-CN" dirty="0"/>
          </a:p>
          <a:p>
            <a:r>
              <a:rPr lang="zh-CN" altLang="en-US" dirty="0"/>
              <a:t>确定需求是完整的和高质量的。</a:t>
            </a:r>
            <a:endParaRPr lang="en-US" altLang="zh-CN" dirty="0"/>
          </a:p>
          <a:p>
            <a:r>
              <a:rPr lang="zh-CN" altLang="en-US" dirty="0"/>
              <a:t>确定所有对需求的看法是一致的。</a:t>
            </a:r>
            <a:endParaRPr lang="en-US" altLang="zh-CN" dirty="0"/>
          </a:p>
          <a:p>
            <a:r>
              <a:rPr lang="zh-CN" altLang="en-US" dirty="0"/>
              <a:t>确定需求为继续进行产品设计、构造和测试提供了足够的基础。确保正确性、完备性、一致性、可行性。</a:t>
            </a:r>
          </a:p>
        </p:txBody>
      </p:sp>
    </p:spTree>
    <p:extLst>
      <p:ext uri="{BB962C8B-B14F-4D97-AF65-F5344CB8AC3E}">
        <p14:creationId xmlns:p14="http://schemas.microsoft.com/office/powerpoint/2010/main" val="3859687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标题 1">
            <a:extLst>
              <a:ext uri="{FF2B5EF4-FFF2-40B4-BE49-F238E27FC236}">
                <a16:creationId xmlns:a16="http://schemas.microsoft.com/office/drawing/2014/main" id="{45975F43-F756-FE3F-7545-25B0AD2096E4}"/>
              </a:ext>
            </a:extLst>
          </p:cNvPr>
          <p:cNvSpPr>
            <a:spLocks noGrp="1"/>
          </p:cNvSpPr>
          <p:nvPr>
            <p:ph type="title"/>
          </p:nvPr>
        </p:nvSpPr>
        <p:spPr>
          <a:xfrm>
            <a:off x="838200" y="643467"/>
            <a:ext cx="2951205" cy="5571066"/>
          </a:xfrm>
        </p:spPr>
        <p:txBody>
          <a:bodyPr>
            <a:normAutofit/>
          </a:bodyPr>
          <a:lstStyle/>
          <a:p>
            <a:r>
              <a:rPr lang="zh-CN" altLang="en-US" dirty="0">
                <a:solidFill>
                  <a:srgbClr val="FFFFFF"/>
                </a:solidFill>
              </a:rPr>
              <a:t>需求验证的过程</a:t>
            </a:r>
          </a:p>
        </p:txBody>
      </p:sp>
      <p:graphicFrame>
        <p:nvGraphicFramePr>
          <p:cNvPr id="5" name="内容占位符 2">
            <a:extLst>
              <a:ext uri="{FF2B5EF4-FFF2-40B4-BE49-F238E27FC236}">
                <a16:creationId xmlns:a16="http://schemas.microsoft.com/office/drawing/2014/main" id="{1433F9DE-F051-712F-291C-167172BFF8AB}"/>
              </a:ext>
            </a:extLst>
          </p:cNvPr>
          <p:cNvGraphicFramePr>
            <a:graphicFrameLocks noGrp="1"/>
          </p:cNvGraphicFramePr>
          <p:nvPr>
            <p:ph idx="1"/>
            <p:extLst>
              <p:ext uri="{D42A27DB-BD31-4B8C-83A1-F6EECF244321}">
                <p14:modId xmlns:p14="http://schemas.microsoft.com/office/powerpoint/2010/main" val="598893017"/>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3198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1737" name="Rectangle 201736">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730" name="Rectangle 2">
            <a:extLst>
              <a:ext uri="{FF2B5EF4-FFF2-40B4-BE49-F238E27FC236}">
                <a16:creationId xmlns:a16="http://schemas.microsoft.com/office/drawing/2014/main" id="{A3910497-CB8A-7172-0C26-2EC19867D1AE}"/>
              </a:ext>
            </a:extLst>
          </p:cNvPr>
          <p:cNvSpPr>
            <a:spLocks noGrp="1" noChangeArrowheads="1"/>
          </p:cNvSpPr>
          <p:nvPr>
            <p:ph type="title"/>
          </p:nvPr>
        </p:nvSpPr>
        <p:spPr>
          <a:xfrm>
            <a:off x="638881" y="417576"/>
            <a:ext cx="10909640" cy="1249394"/>
          </a:xfrm>
        </p:spPr>
        <p:txBody>
          <a:bodyPr vert="horz" lIns="91440" tIns="45720" rIns="91440" bIns="45720" rtlCol="0" anchor="ctr">
            <a:normAutofit/>
          </a:bodyPr>
          <a:lstStyle/>
          <a:p>
            <a:pPr algn="ctr">
              <a:lnSpc>
                <a:spcPct val="90000"/>
              </a:lnSpc>
            </a:pPr>
            <a:r>
              <a:rPr lang="zh-CN" altLang="en-US" sz="6600" kern="1200">
                <a:solidFill>
                  <a:schemeClr val="tx1"/>
                </a:solidFill>
                <a:latin typeface="+mj-lt"/>
                <a:ea typeface="+mj-ea"/>
                <a:cs typeface="+mj-cs"/>
              </a:rPr>
              <a:t>需求管理</a:t>
            </a:r>
          </a:p>
        </p:txBody>
      </p:sp>
      <p:sp>
        <p:nvSpPr>
          <p:cNvPr id="201739"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1732" name="Picture 4">
            <a:extLst>
              <a:ext uri="{FF2B5EF4-FFF2-40B4-BE49-F238E27FC236}">
                <a16:creationId xmlns:a16="http://schemas.microsoft.com/office/drawing/2014/main" id="{CA14EF9A-3544-7097-E5BB-B66043FD8F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34932" y="2633472"/>
            <a:ext cx="7319087" cy="358635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0713" name="Rectangle 200712">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706" name="Rectangle 2">
            <a:extLst>
              <a:ext uri="{FF2B5EF4-FFF2-40B4-BE49-F238E27FC236}">
                <a16:creationId xmlns:a16="http://schemas.microsoft.com/office/drawing/2014/main" id="{F5CE3E1A-6487-87CE-5897-5BD1E4274B27}"/>
              </a:ext>
            </a:extLst>
          </p:cNvPr>
          <p:cNvSpPr>
            <a:spLocks noGrp="1" noChangeArrowheads="1"/>
          </p:cNvSpPr>
          <p:nvPr>
            <p:ph type="title"/>
          </p:nvPr>
        </p:nvSpPr>
        <p:spPr>
          <a:xfrm>
            <a:off x="638881" y="417576"/>
            <a:ext cx="10909640" cy="1249394"/>
          </a:xfrm>
        </p:spPr>
        <p:txBody>
          <a:bodyPr vert="horz" lIns="91440" tIns="45720" rIns="91440" bIns="45720" rtlCol="0" anchor="ctr">
            <a:normAutofit/>
          </a:bodyPr>
          <a:lstStyle/>
          <a:p>
            <a:pPr algn="ctr">
              <a:lnSpc>
                <a:spcPct val="90000"/>
              </a:lnSpc>
            </a:pPr>
            <a:r>
              <a:rPr lang="zh-CN" altLang="en-US" sz="6600" kern="1200" dirty="0">
                <a:solidFill>
                  <a:schemeClr val="tx1"/>
                </a:solidFill>
                <a:latin typeface="+mj-lt"/>
                <a:ea typeface="+mj-ea"/>
                <a:cs typeface="+mj-cs"/>
              </a:rPr>
              <a:t>需求变更管理</a:t>
            </a:r>
          </a:p>
        </p:txBody>
      </p:sp>
      <p:sp>
        <p:nvSpPr>
          <p:cNvPr id="200707" name="Rectangle 3">
            <a:extLst>
              <a:ext uri="{FF2B5EF4-FFF2-40B4-BE49-F238E27FC236}">
                <a16:creationId xmlns:a16="http://schemas.microsoft.com/office/drawing/2014/main" id="{92A6971F-DA01-A530-D34B-7D6E3FEC84AE}"/>
              </a:ext>
            </a:extLst>
          </p:cNvPr>
          <p:cNvSpPr>
            <a:spLocks noGrp="1" noChangeArrowheads="1"/>
          </p:cNvSpPr>
          <p:nvPr>
            <p:ph type="body" idx="1"/>
          </p:nvPr>
        </p:nvSpPr>
        <p:spPr>
          <a:xfrm>
            <a:off x="638881" y="1809541"/>
            <a:ext cx="10909643" cy="687406"/>
          </a:xfrm>
        </p:spPr>
        <p:txBody>
          <a:bodyPr vert="horz" lIns="91440" tIns="45720" rIns="91440" bIns="45720" rtlCol="0" anchor="ctr">
            <a:normAutofit/>
          </a:bodyPr>
          <a:lstStyle/>
          <a:p>
            <a:pPr marL="0" indent="0" algn="ctr">
              <a:lnSpc>
                <a:spcPct val="90000"/>
              </a:lnSpc>
              <a:spcBef>
                <a:spcPts val="1000"/>
              </a:spcBef>
              <a:buClr>
                <a:schemeClr val="tx1"/>
              </a:buClr>
              <a:buNone/>
            </a:pPr>
            <a:r>
              <a:rPr lang="zh-CN" altLang="en-US" sz="2000" kern="1200" dirty="0">
                <a:solidFill>
                  <a:schemeClr val="tx1"/>
                </a:solidFill>
                <a:latin typeface="+mn-lt"/>
                <a:ea typeface="+mn-ea"/>
                <a:cs typeface="+mn-cs"/>
              </a:rPr>
              <a:t>需求管理是分析变更影响并控制变更的过程，主要包括变更控制、版本控制和需求跟踪等活动。 </a:t>
            </a:r>
          </a:p>
        </p:txBody>
      </p:sp>
      <p:sp>
        <p:nvSpPr>
          <p:cNvPr id="200715"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0708" name="Picture 4">
            <a:extLst>
              <a:ext uri="{FF2B5EF4-FFF2-40B4-BE49-F238E27FC236}">
                <a16:creationId xmlns:a16="http://schemas.microsoft.com/office/drawing/2014/main" id="{D842A172-3D1D-CF2B-8B2F-839A7745598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56146" y="2633472"/>
            <a:ext cx="8676660" cy="358635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6AD60DD4-012B-303E-A97F-410C9194F112}"/>
              </a:ext>
            </a:extLst>
          </p:cNvPr>
          <p:cNvSpPr/>
          <p:nvPr/>
        </p:nvSpPr>
        <p:spPr>
          <a:xfrm>
            <a:off x="4937760" y="2633472"/>
            <a:ext cx="2082800" cy="50596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dirty="0">
                <a:solidFill>
                  <a:schemeClr val="tx1"/>
                </a:solidFill>
              </a:rPr>
              <a:t>需求变更管理</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0953" name="Rectangle 210952">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946" name="Rectangle 2">
            <a:extLst>
              <a:ext uri="{FF2B5EF4-FFF2-40B4-BE49-F238E27FC236}">
                <a16:creationId xmlns:a16="http://schemas.microsoft.com/office/drawing/2014/main" id="{D14B6373-1814-218F-B4A9-DCCE09A62BCF}"/>
              </a:ext>
            </a:extLst>
          </p:cNvPr>
          <p:cNvSpPr>
            <a:spLocks noGrp="1" noChangeArrowheads="1"/>
          </p:cNvSpPr>
          <p:nvPr>
            <p:ph type="title"/>
          </p:nvPr>
        </p:nvSpPr>
        <p:spPr>
          <a:xfrm>
            <a:off x="638881" y="417576"/>
            <a:ext cx="10909640" cy="1249394"/>
          </a:xfrm>
        </p:spPr>
        <p:txBody>
          <a:bodyPr vert="horz" lIns="91440" tIns="45720" rIns="91440" bIns="45720" rtlCol="0" anchor="ctr">
            <a:normAutofit/>
          </a:bodyPr>
          <a:lstStyle/>
          <a:p>
            <a:pPr algn="ctr">
              <a:lnSpc>
                <a:spcPct val="90000"/>
              </a:lnSpc>
            </a:pPr>
            <a:r>
              <a:rPr lang="zh-CN" altLang="en-US" sz="6600" kern="1200" dirty="0">
                <a:solidFill>
                  <a:schemeClr val="tx1"/>
                </a:solidFill>
                <a:latin typeface="+mj-lt"/>
                <a:ea typeface="+mj-ea"/>
                <a:cs typeface="+mj-cs"/>
              </a:rPr>
              <a:t>需求变更</a:t>
            </a:r>
            <a:r>
              <a:rPr lang="zh-CN" altLang="en-US" sz="6600" dirty="0">
                <a:solidFill>
                  <a:schemeClr val="tx1"/>
                </a:solidFill>
              </a:rPr>
              <a:t>流程</a:t>
            </a:r>
            <a:endParaRPr lang="zh-CN" altLang="en-US" sz="6600" kern="1200" dirty="0">
              <a:solidFill>
                <a:schemeClr val="tx1"/>
              </a:solidFill>
              <a:latin typeface="+mj-lt"/>
              <a:ea typeface="+mj-ea"/>
              <a:cs typeface="+mj-cs"/>
            </a:endParaRPr>
          </a:p>
        </p:txBody>
      </p:sp>
      <p:sp>
        <p:nvSpPr>
          <p:cNvPr id="210955"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0948" name="Picture 4">
            <a:extLst>
              <a:ext uri="{FF2B5EF4-FFF2-40B4-BE49-F238E27FC236}">
                <a16:creationId xmlns:a16="http://schemas.microsoft.com/office/drawing/2014/main" id="{237D20FB-B524-BC0F-33CA-CF5A4B18B0D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58626" y="2633472"/>
            <a:ext cx="8471700" cy="358635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ChronicleVTI">
  <a:themeElements>
    <a:clrScheme name="AnalogousFromLightSeed_2SEEDS">
      <a:dk1>
        <a:srgbClr val="000000"/>
      </a:dk1>
      <a:lt1>
        <a:srgbClr val="FFFFFF"/>
      </a:lt1>
      <a:dk2>
        <a:srgbClr val="243941"/>
      </a:dk2>
      <a:lt2>
        <a:srgbClr val="E8E5E2"/>
      </a:lt2>
      <a:accent1>
        <a:srgbClr val="7F99BA"/>
      </a:accent1>
      <a:accent2>
        <a:srgbClr val="7EA9B0"/>
      </a:accent2>
      <a:accent3>
        <a:srgbClr val="9697C6"/>
      </a:accent3>
      <a:accent4>
        <a:srgbClr val="BA807F"/>
      </a:accent4>
      <a:accent5>
        <a:srgbClr val="BB9B82"/>
      </a:accent5>
      <a:accent6>
        <a:srgbClr val="ACA476"/>
      </a:accent6>
      <a:hlink>
        <a:srgbClr val="997E5D"/>
      </a:hlink>
      <a:folHlink>
        <a:srgbClr val="7F7F7F"/>
      </a:folHlink>
    </a:clrScheme>
    <a:fontScheme name="Univers Calisto">
      <a:majorFont>
        <a:latin typeface="DengXian"/>
        <a:ea typeface=""/>
        <a:cs typeface=""/>
      </a:majorFont>
      <a:minorFont>
        <a:latin typeface="DengXian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714</TotalTime>
  <Words>494</Words>
  <Application>Microsoft Office PowerPoint</Application>
  <PresentationFormat>宽屏</PresentationFormat>
  <Paragraphs>42</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12</vt:i4>
      </vt:variant>
    </vt:vector>
  </HeadingPairs>
  <TitlesOfParts>
    <vt:vector size="21" baseType="lpstr">
      <vt:lpstr>Söhne</vt:lpstr>
      <vt:lpstr>DengXian</vt:lpstr>
      <vt:lpstr>DengXian Light</vt:lpstr>
      <vt:lpstr>宋体</vt:lpstr>
      <vt:lpstr>Arial</vt:lpstr>
      <vt:lpstr>Tahoma</vt:lpstr>
      <vt:lpstr>Wingdings</vt:lpstr>
      <vt:lpstr>ChronicleVTI</vt:lpstr>
      <vt:lpstr>Blends</vt:lpstr>
      <vt:lpstr>软件项目需求管理</vt:lpstr>
      <vt:lpstr>需求工程</vt:lpstr>
      <vt:lpstr>需求工程过程</vt:lpstr>
      <vt:lpstr>需求验证</vt:lpstr>
      <vt:lpstr>需求验证的内容</vt:lpstr>
      <vt:lpstr>需求验证的过程</vt:lpstr>
      <vt:lpstr>需求管理</vt:lpstr>
      <vt:lpstr>需求变更管理</vt:lpstr>
      <vt:lpstr>需求变更流程</vt:lpstr>
      <vt:lpstr>国内能够做需求管理的工具</vt:lpstr>
      <vt:lpstr>PingCode</vt:lpstr>
      <vt:lpstr>PingCode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软件项目需求管理4</dc:title>
  <dc:creator>siji xiao</dc:creator>
  <cp:lastModifiedBy>马 昆</cp:lastModifiedBy>
  <cp:revision>47</cp:revision>
  <dcterms:created xsi:type="dcterms:W3CDTF">2023-03-21T10:26:45Z</dcterms:created>
  <dcterms:modified xsi:type="dcterms:W3CDTF">2023-03-23T11:29:07Z</dcterms:modified>
</cp:coreProperties>
</file>