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5CC3-8FD6-BE22-2E99-B9F7BA1F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BFBB30-7669-FE82-C578-912D8775C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76B4C-0EEC-EE9A-E456-B7C781EB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5CB1-FE61-2EEA-2D71-EFCF24AD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9D9D2-86FC-3CF7-11C8-6F2F909E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2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317F-11B1-7EDD-0025-DC393848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4552B-1BD9-2E48-8501-939839FA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AEA0E-A5BB-295D-E407-A07BFA1F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149AE-C291-AD28-DC77-E097692D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3AE9C-B879-3B76-9C6C-22784529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769D64-A81E-ADEB-FFE8-A297D4FAF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8AA10-F85A-811A-9967-F1F627FD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DC96D-A120-1529-B99E-6F67FC8C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E8843-46A5-609A-B24C-91C46320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B2E12-B6C4-4FBD-8D48-6D4884C0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9A1E4-6A9B-D3CF-EBD4-C62AC434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190C7-384D-68BB-2E09-BFE2299C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D2BA8-A3EC-CBB3-FB4D-29105094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3D4A1-F206-DE5C-61E0-69626987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EAA29-484C-ED23-B360-4D2BC165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C62E-AEA2-EDFF-EB82-C66B3FC6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4E8FF-576C-632A-3890-7C6B4B03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47210-648E-71B2-6392-127B00EF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118C8-DB5A-3292-A44C-96D008FA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D1808-911D-11D6-3ABE-B828108F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0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A0FC-1775-AF08-59B9-AD8714FC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208E-47FC-B030-3016-C02A0ED6B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B83C4-7518-2D50-F050-0F579299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6500D-8859-71A0-552D-9CBE8138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3268E-B1EA-D76C-B3AD-C13E6FBA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C5333-9E0D-55D1-EF5B-910DEB15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0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BD6F3-338C-CCF1-B456-D6DD11CA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AAAFE-5817-5E21-2B76-1F8D484D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6694F-7610-B883-9D4A-C1FEFC4A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898EC6-3B8B-BD01-5307-413C8A33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388C93-49DE-6E59-9A51-A1355068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C97515-9CB2-6797-6202-2B51F78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9ABD79-65F0-8826-34CA-0BB6BED7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774C4A-AD13-71AB-428C-35434C8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5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B33AC-CEAF-E437-29C7-D146BA38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EE11C-0FF2-4CBD-3AD4-F83C43EC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E341C-CECC-EF9C-8689-4AC04C3F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F79AA-FDE3-41F8-4F74-1F9E6A88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85976-3E43-C747-C623-268F2480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2E923-96F1-51FE-0AD9-88CFFC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525AA-8C5F-A7E4-B483-8B9C7B46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3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8ACB-D06B-6AE0-EBAD-86C1E393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86374-8C61-94FC-BB01-66662B85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257B1-492C-D431-5242-271404D8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4949-F41D-F22A-E4C1-3CC4971C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FD938-140C-7BAD-94C2-F723B73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EC794-30EE-E61A-B6FE-2152C780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6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32B8-2172-099B-5FF3-CE33A0E4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1585A-369C-FA5C-6FEA-CA594593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735F1-E08E-4BDC-73AE-02B3168F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C985F-9852-537F-C305-78EFED6B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68DEF-EF18-AFED-E839-16E3CF25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5CEFB-AFAB-05ED-10FB-CF6BC855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333BCD-EB80-5B18-7201-D1F30D9F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2D58-00A3-7746-FD8E-6E26A260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56F2D-20AF-C9EE-2D65-5D02389C6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7024-B5D5-49C7-AA1E-0E32C7DCA2C2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3CE9B-8221-AE7C-2EE4-61631A37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3FB9F-7BC1-F12E-47FA-6C78B565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F29A-472C-480F-8B71-F2CD2E9A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9158B-AFAF-3EC2-C282-FFCEAD4CE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A284F7-6618-EF8B-42BE-D2C5C8B19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7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四、单链表的存储结构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、单链表的实现：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单链表的结点结构由数据域和指针域构成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为了实现空表和非空表的统一，设立了头结点。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）如果只进行插入和删除操作，其时间复杂度为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）单链表的判空条件为：头结点为空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五、循环链表和双链表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、循环链表：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循环链表是表中最后一个结点的指针指向头结点，使链表构成环状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从表中任一结点出发均可找到表中其他结点，提高查找效率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操作与单链表基本一致,循环条件不同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）其判空条件为：头结点的指针指向自身。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、双链表：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单链表的每个结点再设置一个指向其前驱结点的指针域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）每个结点可以得到其直接前驱，是以空间换时间。</a:t>
            </a:r>
            <a:endParaRPr lang="zh-CN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1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一、栈的逻辑结构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、栈的定义：</a:t>
            </a:r>
            <a:r>
              <a:rPr kumimoji="1"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限定仅在一端进行插入和删除操作的线性表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栈的操作特性：后进先出或先进后出。（在数据元素只有一次入栈和出栈机会的情况下，能够判别其出栈可能的情况）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顺序栈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利用一组地址连续的存储单元依次存放从栈底到栈顶的数据元素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顺序栈入栈要判断栈满情况，出栈要判断栈空情况。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、链栈：栈的链式结构。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（１）链栈入栈无需判断栈满情况，出栈要判断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指针是否为空。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（２） 链栈的出栈操作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二、队列的逻辑结构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、队列的定义：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只允许在表的一端进行插入操作，在另一端进行删除操作</a:t>
            </a:r>
            <a:r>
              <a:rPr kumimoji="1"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、队列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的操作特性：先进先出或后进后出。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顺序队列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队列的顺序存储结构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顺序队列入队要判断队满情况，出队要判断队空情况。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入队、出队时间性能均是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假溢出：数组空间发生上溢，但数组的低端还有空闲空间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数组是头尾相接的循环结构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，解决了假溢出。</a:t>
            </a:r>
          </a:p>
          <a:p>
            <a:pPr marL="0" indent="0">
              <a:buNone/>
            </a:pP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第四章 字符串和多维数组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一、字符串的逻辑结构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字符串（串）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：零个或多个字符组成的有限序列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、串长、空串、主串、子串、子串的位置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二、模式匹配：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marL="0" indent="0">
              <a:buNone/>
            </a:pP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第四章 字符串和多维数组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三、多维数组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数组的定义：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、串长、空串、主串、子串、子串的位置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３、数组的基本操作：存取和修改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４、数组的特点：没有插入和删除操作，适合采用顺序存储   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５、数组的寻址：已知数组的下标范围和其中某个位置的地址，每个单元存放ｘ个字节，按行优先或按列优先，求另一个位置的地址。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６、特殊矩阵的压缩存储：对称矩阵、三角矩阵、对角矩阵，其中对称矩阵的压缩存储容量为：ｎ＊（ｎ＋１）／２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0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第五章 树和二叉树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一、树的概念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树的定义：由ｎ个互不相交的子树构成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结点的度：结点所拥有的子树的个数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３、</a:t>
            </a:r>
            <a:r>
              <a:rPr lang="zh-CN" altLang="en-US" dirty="0">
                <a:solidFill>
                  <a:schemeClr val="bg1"/>
                </a:solidFill>
              </a:rPr>
              <a:t>树的度：树中各结点度的最大值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４、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叶子结点：度为 0 的结点，也称为终端结点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５、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分支结点：度不为 0 的结点，也称为非终端结点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６、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孩子：树中某结点子树的根结点称为这个结点的孩子结点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７、</a:t>
            </a:r>
            <a:r>
              <a:rPr lang="zh-CN" altLang="en-US" dirty="0">
                <a:solidFill>
                  <a:schemeClr val="bg1"/>
                </a:solidFill>
              </a:rPr>
              <a:t>双亲：这个结点称为它孩子结点的双亲结点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８、兄弟：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兄弟：具有同一个双亲的孩子结点互称为兄弟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９、特殊的二叉树：左斜树、右斜树、满二叉树、完全二叉树（最后一层的以上层是满二叉树，左子树的结点比右子树的多，度为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的子树一定有一个左孩子）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第五章 树和二叉树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二、二叉树的概念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、二叉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树的定义：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由一个根结点和两棵互不相交的、分别称为根结点的左子树和右子树的二叉树组成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二叉树的特点：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每个结点最多有两棵子树</a:t>
            </a: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二叉树是有序的，其次序不能任意颠倒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３、</a:t>
            </a:r>
            <a:r>
              <a:rPr lang="zh-CN" altLang="en-US" dirty="0">
                <a:solidFill>
                  <a:schemeClr val="bg1"/>
                </a:solidFill>
              </a:rPr>
              <a:t>二叉树的遍历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（１）</a:t>
            </a:r>
            <a:r>
              <a:rPr lang="zh-CN" altLang="en-US" b="1" dirty="0">
                <a:solidFill>
                  <a:schemeClr val="bg2"/>
                </a:solidFill>
              </a:rPr>
              <a:t>层序遍历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按二叉树的层序编号的次序访问各结点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（２）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DLR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根左右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（３）中序遍历：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LDR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左根右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（４）后序遍历：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LRD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左右根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已知二叉树的前序和中序（或中序和后序）求出这棵二叉树。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第五章 树和二叉树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三、森林、树、二叉树的转换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四、哈夫曼树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１、哈夫曼树的定义：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给定一组具有确定权值的叶子结点，带权路径长度最小的二叉树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２、哈夫曼树的特点：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）权值越大的叶子结点越靠近根结点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）只有度为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和度为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的结点，不存在度为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的结点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３、根据给出的权值进行哈夫曼树的构造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４、哈夫曼编码：在哈夫曼树上左子树为０， 右子树为１，就可以得到每个叶子结点的编码，所谓的最优编码。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一、图的概念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１、图的定义：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由顶点的有穷非空集合和顶点之间边的集合组成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２、图的分类：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）无向图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）有向图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（３）带权图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３、无向图的各顶点度之和与边数的关系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４、带权有向图的最短路径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二、图的遍历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１、图的深度优先遍历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２、图的广度优先遍历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一、数据结构的基本概念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、数据的逻辑结构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）集合：数据元素属于同一个集合。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）线性结构：一对一的关系。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）树结构：一对多的关系。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4</a:t>
            </a:r>
            <a:r>
              <a:rPr lang="zh-CN" altLang="en-US" b="1" dirty="0">
                <a:solidFill>
                  <a:schemeClr val="bg2"/>
                </a:solidFill>
              </a:rPr>
              <a:t>）图结构：多对多的关系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、抽象数据类型：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  </a:t>
            </a:r>
            <a:r>
              <a:rPr lang="zh-CN" altLang="en-US" b="1" dirty="0">
                <a:solidFill>
                  <a:schemeClr val="bg2"/>
                </a:solidFill>
              </a:rPr>
              <a:t>数据元素之间的逻辑关系以及其上的操作</a:t>
            </a:r>
          </a:p>
        </p:txBody>
      </p:sp>
    </p:spTree>
    <p:extLst>
      <p:ext uri="{BB962C8B-B14F-4D97-AF65-F5344CB8AC3E}">
        <p14:creationId xmlns:p14="http://schemas.microsoft.com/office/powerpoint/2010/main" val="17520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三、最小生成树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 algn="just" eaLnBrk="0" hangingPunc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１、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生成树：连通图的生成树是包含全部顶点的一个极小连通子图，其特点为没有回路。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0" hangingPunc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２、生成树的代价：在无向连通网中，生成树上各边的权值之和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３、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最小生成树：在无向连通网中，代价最小的生成树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４、Ｐｒｉｍ算法得到最小生成树：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先构造满足条件的候选最短边集，再查找最短边 。Ｋｒｕｓｋａｌ算法，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Dijkstra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５、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网的拓扑排序：从起点开始，去掉它所有的边，再到下一个起点，直到汇点。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四、</a:t>
            </a:r>
            <a:r>
              <a:rPr lang="en-US" altLang="zh-CN" b="1" dirty="0">
                <a:solidFill>
                  <a:schemeClr val="bg2"/>
                </a:solidFill>
              </a:rPr>
              <a:t>AOE</a:t>
            </a:r>
            <a:r>
              <a:rPr lang="zh-CN" altLang="en-US" b="1" dirty="0">
                <a:solidFill>
                  <a:schemeClr val="bg2"/>
                </a:solidFill>
              </a:rPr>
              <a:t>网与关键路径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 algn="just" eaLnBrk="0" hangingPunc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１、</a:t>
            </a:r>
            <a:r>
              <a:rPr lang="en-US" altLang="zh-CN" b="1" dirty="0">
                <a:solidFill>
                  <a:schemeClr val="bg2"/>
                </a:solidFill>
              </a:rPr>
              <a:t>AOE</a:t>
            </a:r>
            <a:r>
              <a:rPr lang="zh-CN" altLang="en-US" b="1" dirty="0">
                <a:solidFill>
                  <a:schemeClr val="bg2"/>
                </a:solidFill>
              </a:rPr>
              <a:t>网的定义：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在一个表示工程的带权有向图中，用顶点表示事件，用有向边表示活动，边上的权值表示活动的持续时间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网中从源点到终点的最长路径，关键路径上的活动称为关键活动。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３、如何求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AOE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网的关键路径：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eaLnBrk="0" hangingPunct="0">
              <a:lnSpc>
                <a:spcPts val="35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）计算各个活动的最早开始时间和最晚开始时间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）计算各个活动的时间余量，时间余量为 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即为关键活动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第七章 查找技术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一、查找的概念：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 algn="just" eaLnBrk="0" hangingPunc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１、静态查找：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动态查找：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 查找方法：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eaLnBrk="0" hangingPunct="0">
              <a:lnSpc>
                <a:spcPts val="35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、顺序查找：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、折半查找：</a:t>
            </a:r>
            <a:endParaRPr kumimoji="1"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三、二叉排序树：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根据给定的权值，依次插入结点，构造一棵二叉树。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第八章 排序技术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一、排序的概念：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 algn="just" eaLnBrk="0" hangingPunc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１、稳定的排序法：直接插入排序法、起泡排序法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不稳定的排序法：希尔排序法、快速排序法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 排序的方法：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eaLnBrk="0" hangingPunct="0">
              <a:lnSpc>
                <a:spcPts val="35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、直接插入法：时间性能为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，空间性能为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、希尔排序法：时间性能为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之间，空间性能为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、起泡排序法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时间性能为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，空间性能为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、快速排序法：时间、空间性能为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ts val="3500"/>
              </a:lnSpc>
              <a:buNone/>
            </a:pPr>
            <a:endParaRPr kumimoji="1"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二、算法的基本概念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、算法及其特性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）定义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）特性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）好算法的特征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二、算法的基本概念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、算法的描述方法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）自然语言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）流程图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）伪代码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4</a:t>
            </a:r>
            <a:r>
              <a:rPr lang="zh-CN" altLang="en-US" b="1" dirty="0">
                <a:solidFill>
                  <a:schemeClr val="bg2"/>
                </a:solidFill>
              </a:rPr>
              <a:t>）程序设计语言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二、算法的基本概念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、算法分析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）时间复杂度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）空间复杂度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（</a:t>
            </a: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）大</a:t>
            </a:r>
            <a:r>
              <a:rPr lang="en-US" altLang="zh-CN" b="1" dirty="0">
                <a:solidFill>
                  <a:schemeClr val="bg2"/>
                </a:solidFill>
              </a:rPr>
              <a:t>O</a:t>
            </a:r>
            <a:r>
              <a:rPr lang="zh-CN" altLang="en-US" b="1" dirty="0">
                <a:solidFill>
                  <a:schemeClr val="bg2"/>
                </a:solidFill>
              </a:rPr>
              <a:t>记号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一、线性表的逻辑结构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、线性表的定义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、线性表的逻辑特征：数据元素具有相同类型，相邻元素具有前驱和后继的关系（除头结点和尾结点外）。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、线性表的抽象数据类型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二、线性表的逻辑结构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、线性表的定义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、线性表的逻辑特征：数据元素具有相同类型，相邻元素具有前驱和后继的关系。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、线性表的抽象数据类型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三、顺序表的存储结构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、顺序表的定义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顺序表是一种随机存取的存储结构，其含义为：在顺序表这种存储结构上进行的（按存储位置）查找操作，其时间性能为</a:t>
            </a:r>
            <a:r>
              <a:rPr kumimoji="1"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chemeClr val="bg2"/>
                </a:solidFill>
              </a:rPr>
              <a:t>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、顺序表的实现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  </a:t>
            </a:r>
            <a:r>
              <a:rPr lang="zh-CN" altLang="en-US" b="1" dirty="0">
                <a:solidFill>
                  <a:schemeClr val="bg2"/>
                </a:solidFill>
              </a:rPr>
              <a:t>要判断上溢和下溢的情况。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  </a:t>
            </a:r>
            <a:r>
              <a:rPr lang="zh-CN" altLang="en-US" b="1" dirty="0">
                <a:solidFill>
                  <a:schemeClr val="bg2"/>
                </a:solidFill>
              </a:rPr>
              <a:t>顺序表的插入算法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D0C5-EB5D-8EFE-35D5-23D2F06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</a:rPr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14775-07D0-E762-DAE7-21B9E5AE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四、单链表的存储结构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、单链表的定义：用一组任意的存储单元存放线性表的元素，它们连续或不连续，甚至零散分布在内存中均可以。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单链表的逻辑特征：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逻辑次序和物理次序不一定相同</a:t>
            </a:r>
          </a:p>
          <a:p>
            <a:pPr marL="0" indent="0" algn="just">
              <a:lnSpc>
                <a:spcPts val="4000"/>
              </a:lnSpc>
              <a:spcBef>
                <a:spcPct val="10000"/>
              </a:spcBef>
              <a:buNone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元素之间的逻辑关系用指针表示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2081</Words>
  <Application>Microsoft Office PowerPoint</Application>
  <PresentationFormat>宽屏</PresentationFormat>
  <Paragraphs>181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 UI</vt:lpstr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《数据结构》复习</vt:lpstr>
      <vt:lpstr>第一章 绪论</vt:lpstr>
      <vt:lpstr>第一章 绪论</vt:lpstr>
      <vt:lpstr>第一章 绪论</vt:lpstr>
      <vt:lpstr>第一章 绪论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第三章 栈和队列</vt:lpstr>
      <vt:lpstr>第三章 栈和队列</vt:lpstr>
      <vt:lpstr>第四章 字符串和多维数组</vt:lpstr>
      <vt:lpstr>第四章 字符串和多维数组</vt:lpstr>
      <vt:lpstr>第五章 树和二叉树</vt:lpstr>
      <vt:lpstr>第五章 树和二叉树</vt:lpstr>
      <vt:lpstr>第五章 树和二叉树</vt:lpstr>
      <vt:lpstr>第六章 图</vt:lpstr>
      <vt:lpstr>第六章 图</vt:lpstr>
      <vt:lpstr>第六章 图</vt:lpstr>
      <vt:lpstr>第七章 查找技术</vt:lpstr>
      <vt:lpstr>第八章 排序技术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《数据结构》复习</dc:title>
  <dc:creator>liao yaping</dc:creator>
  <cp:lastModifiedBy>liao yaping</cp:lastModifiedBy>
  <cp:revision>8</cp:revision>
  <dcterms:created xsi:type="dcterms:W3CDTF">2022-12-03T13:40:46Z</dcterms:created>
  <dcterms:modified xsi:type="dcterms:W3CDTF">2022-12-05T14:19:05Z</dcterms:modified>
</cp:coreProperties>
</file>