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2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843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144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384048" indent="-18288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u"/>
              <a:defRPr sz="3200"/>
            </a:lvl2pPr>
            <a:lvl3pPr marL="841248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lvl3pPr>
            <a:lvl4pPr marL="749808" indent="-182880">
              <a:buClr>
                <a:srgbClr val="002060"/>
              </a:buClr>
              <a:buFont typeface="Wingdings" panose="05000000000000000000" pitchFamily="2" charset="2"/>
              <a:buChar char="Ø"/>
              <a:defRPr sz="2400"/>
            </a:lvl4pPr>
            <a:lvl5pPr marL="1207008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743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96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58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06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59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45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639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94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91916"/>
            <a:ext cx="10058400" cy="43771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277147-96AB-4878-B54C-EC1CBA4E9FEB}" type="datetimeFigureOut">
              <a:rPr kumimoji="1" lang="ja-JP" altLang="en-US" smtClean="0"/>
              <a:t>2019/6/6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58DC9F-6E1C-495D-AAD7-A758A2A5D0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8064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40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6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8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8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8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新人教育</a:t>
            </a:r>
            <a:r>
              <a:rPr lang="ja-JP" altLang="en-US" sz="6000" dirty="0" smtClean="0"/>
              <a:t>２０１９特別講習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6000" dirty="0"/>
              <a:t>Excel.Word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2019/6/7</a:t>
            </a:r>
          </a:p>
          <a:p>
            <a:r>
              <a:rPr kumimoji="1" lang="ja-JP" altLang="en-US" dirty="0" smtClean="0"/>
              <a:t>竹内啓二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解説２－２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変換</a:t>
            </a:r>
            <a:r>
              <a:rPr lang="ja-JP" altLang="en-US" dirty="0"/>
              <a:t>ミスのないデータ取り込み</a:t>
            </a:r>
          </a:p>
          <a:p>
            <a:r>
              <a:rPr lang="ja-JP" altLang="en-US" dirty="0" smtClean="0"/>
              <a:t>シート名</a:t>
            </a:r>
            <a:r>
              <a:rPr lang="ja-JP" altLang="en-US" dirty="0"/>
              <a:t>をつけよう</a:t>
            </a:r>
          </a:p>
          <a:p>
            <a:r>
              <a:rPr lang="ja-JP" altLang="en-US" dirty="0" smtClean="0"/>
              <a:t>印刷</a:t>
            </a:r>
            <a:r>
              <a:rPr lang="ja-JP" altLang="en-US" dirty="0"/>
              <a:t>を意識した操作</a:t>
            </a:r>
          </a:p>
          <a:p>
            <a:pPr lvl="1"/>
            <a:r>
              <a:rPr lang="ja-JP" altLang="en-US" dirty="0" smtClean="0"/>
              <a:t>罫線</a:t>
            </a:r>
            <a:endParaRPr lang="ja-JP" altLang="en-US" dirty="0"/>
          </a:p>
          <a:p>
            <a:pPr lvl="1"/>
            <a:r>
              <a:rPr lang="ja-JP" altLang="en-US" dirty="0" smtClean="0"/>
              <a:t>印刷</a:t>
            </a:r>
            <a:r>
              <a:rPr lang="ja-JP" altLang="en-US" dirty="0"/>
              <a:t>設定</a:t>
            </a:r>
          </a:p>
          <a:p>
            <a:pPr lvl="1"/>
            <a:r>
              <a:rPr lang="ja-JP" altLang="en-US" dirty="0" smtClean="0"/>
              <a:t>ヘッダー</a:t>
            </a:r>
            <a:r>
              <a:rPr lang="ja-JP" altLang="en-US" dirty="0"/>
              <a:t>、フッター、タイトル</a:t>
            </a:r>
            <a:r>
              <a:rPr lang="ja-JP" altLang="en-US" dirty="0" smtClean="0"/>
              <a:t>行</a:t>
            </a:r>
            <a:endParaRPr lang="en-US" altLang="ja-JP" dirty="0" smtClean="0"/>
          </a:p>
          <a:p>
            <a:r>
              <a:rPr lang="ja-JP" altLang="en-US" dirty="0"/>
              <a:t>クイックアクセスツールバーの活用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59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解説３－１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フィルタリングと</a:t>
            </a:r>
            <a:r>
              <a:rPr lang="ja-JP" altLang="en-US" dirty="0"/>
              <a:t>関数による集計</a:t>
            </a:r>
          </a:p>
          <a:p>
            <a:r>
              <a:rPr lang="ja-JP" altLang="en-US" dirty="0" smtClean="0"/>
              <a:t>簡単</a:t>
            </a:r>
            <a:r>
              <a:rPr lang="ja-JP" altLang="en-US" dirty="0"/>
              <a:t>な集計やデータ抽出は「フィルタリング」を使う</a:t>
            </a:r>
          </a:p>
          <a:p>
            <a:r>
              <a:rPr lang="ja-JP" altLang="en-US" dirty="0" smtClean="0"/>
              <a:t>フィルタリング</a:t>
            </a:r>
            <a:r>
              <a:rPr lang="ja-JP" altLang="en-US" dirty="0"/>
              <a:t>での集計は</a:t>
            </a:r>
            <a:r>
              <a:rPr lang="en-US" altLang="ja-JP" dirty="0"/>
              <a:t>subtotal</a:t>
            </a:r>
            <a:r>
              <a:rPr lang="ja-JP" altLang="en-US" dirty="0"/>
              <a:t>がおすすめ</a:t>
            </a:r>
          </a:p>
          <a:p>
            <a:r>
              <a:rPr lang="ja-JP" altLang="en-US" dirty="0" smtClean="0"/>
              <a:t>その他</a:t>
            </a:r>
            <a:r>
              <a:rPr lang="ja-JP" altLang="en-US" dirty="0"/>
              <a:t>覚えておきたい関数</a:t>
            </a:r>
          </a:p>
          <a:p>
            <a:pPr lvl="1"/>
            <a:r>
              <a:rPr lang="ja-JP" altLang="en-US" dirty="0" smtClean="0"/>
              <a:t>（</a:t>
            </a:r>
            <a:r>
              <a:rPr lang="en-US" altLang="ja-JP" dirty="0"/>
              <a:t>if,countif,sumif,counta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47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実習３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印刷用住所録に、以下の集計を追加してください</a:t>
            </a:r>
          </a:p>
          <a:p>
            <a:r>
              <a:rPr lang="ja-JP" altLang="en-US" dirty="0" smtClean="0"/>
              <a:t>合計</a:t>
            </a:r>
            <a:r>
              <a:rPr lang="ja-JP" altLang="en-US" dirty="0"/>
              <a:t>人数</a:t>
            </a:r>
          </a:p>
          <a:p>
            <a:r>
              <a:rPr lang="ja-JP" altLang="en-US" dirty="0" smtClean="0"/>
              <a:t>男女</a:t>
            </a:r>
            <a:r>
              <a:rPr lang="ja-JP" altLang="en-US" dirty="0"/>
              <a:t>別の人数</a:t>
            </a:r>
          </a:p>
          <a:p>
            <a:r>
              <a:rPr lang="ja-JP" altLang="en-US" dirty="0" smtClean="0"/>
              <a:t>メールアドレス</a:t>
            </a:r>
            <a:r>
              <a:rPr lang="ja-JP" altLang="en-US" dirty="0"/>
              <a:t>を持っている人の人数</a:t>
            </a:r>
          </a:p>
          <a:p>
            <a:r>
              <a:rPr lang="ja-JP" altLang="en-US" dirty="0" smtClean="0"/>
              <a:t>制限</a:t>
            </a:r>
            <a:r>
              <a:rPr lang="ja-JP" altLang="en-US" dirty="0"/>
              <a:t>時間：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85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解説３－２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関数</a:t>
            </a:r>
            <a:r>
              <a:rPr lang="ja-JP" altLang="en-US" dirty="0"/>
              <a:t>の使い方</a:t>
            </a:r>
          </a:p>
          <a:p>
            <a:r>
              <a:rPr lang="ja-JP" altLang="en-US" dirty="0" smtClean="0"/>
              <a:t>知れば</a:t>
            </a:r>
            <a:r>
              <a:rPr lang="ja-JP" altLang="en-US" dirty="0"/>
              <a:t>知るほど可能性が</a:t>
            </a:r>
            <a:r>
              <a:rPr lang="ja-JP" altLang="en-US" dirty="0" smtClean="0"/>
              <a:t>広がる</a:t>
            </a:r>
            <a:r>
              <a:rPr lang="en-US" altLang="ja-JP" dirty="0" smtClean="0"/>
              <a:t>…</a:t>
            </a:r>
            <a:r>
              <a:rPr lang="ja-JP" altLang="en-US" dirty="0"/>
              <a:t>が、複雑な関数はメンテが</a:t>
            </a:r>
            <a:r>
              <a:rPr lang="ja-JP" altLang="en-US" dirty="0" smtClean="0"/>
              <a:t>大変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042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解説４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ピボットテーブル紹介</a:t>
            </a:r>
          </a:p>
          <a:p>
            <a:pPr lvl="1"/>
            <a:r>
              <a:rPr lang="ja-JP" altLang="en-US" dirty="0" smtClean="0"/>
              <a:t>都道府県</a:t>
            </a:r>
            <a:r>
              <a:rPr lang="ja-JP" altLang="en-US" dirty="0"/>
              <a:t>ごとの人数集計は？</a:t>
            </a:r>
          </a:p>
          <a:p>
            <a:pPr lvl="1"/>
            <a:r>
              <a:rPr lang="ja-JP" altLang="en-US" dirty="0" smtClean="0"/>
              <a:t>世代</a:t>
            </a:r>
            <a:r>
              <a:rPr lang="ja-JP" altLang="en-US" dirty="0"/>
              <a:t>別の人数集計は？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619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835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Word</a:t>
            </a:r>
            <a:r>
              <a:rPr lang="ja-JP" altLang="en-US" dirty="0"/>
              <a:t>解説１－１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ドキュメント共通で必ず入れるもの</a:t>
            </a:r>
          </a:p>
          <a:p>
            <a:pPr lvl="1"/>
            <a:r>
              <a:rPr lang="ja-JP" altLang="en-US" dirty="0" smtClean="0"/>
              <a:t>タイトル</a:t>
            </a:r>
            <a:endParaRPr lang="ja-JP" altLang="en-US" dirty="0"/>
          </a:p>
          <a:p>
            <a:pPr lvl="1"/>
            <a:r>
              <a:rPr lang="ja-JP" altLang="en-US" dirty="0" smtClean="0"/>
              <a:t>日付</a:t>
            </a:r>
            <a:endParaRPr lang="ja-JP" altLang="en-US" dirty="0"/>
          </a:p>
          <a:p>
            <a:pPr lvl="1"/>
            <a:r>
              <a:rPr lang="ja-JP" altLang="en-US" dirty="0" smtClean="0"/>
              <a:t>作成元</a:t>
            </a:r>
            <a:endParaRPr lang="ja-JP" altLang="en-US" dirty="0"/>
          </a:p>
          <a:p>
            <a:pPr lvl="1"/>
            <a:r>
              <a:rPr lang="ja-JP" altLang="en-US" dirty="0" smtClean="0"/>
              <a:t>セキュリティレベル</a:t>
            </a:r>
            <a:endParaRPr lang="ja-JP" altLang="en-US" dirty="0"/>
          </a:p>
          <a:p>
            <a:pPr lvl="1"/>
            <a:r>
              <a:rPr lang="ja-JP" altLang="en-US" dirty="0" smtClean="0"/>
              <a:t>（</a:t>
            </a:r>
            <a:r>
              <a:rPr lang="ja-JP" altLang="en-US" dirty="0"/>
              <a:t>目的）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03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Word</a:t>
            </a:r>
            <a:r>
              <a:rPr lang="ja-JP" altLang="en-US" dirty="0"/>
              <a:t>実習１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操作手順の説明用ドキュメントを作ってみよう</a:t>
            </a:r>
          </a:p>
          <a:p>
            <a:r>
              <a:rPr lang="en-US" altLang="ja-JP" dirty="0" smtClean="0"/>
              <a:t>Excel</a:t>
            </a:r>
            <a:r>
              <a:rPr lang="ja-JP" altLang="en-US" dirty="0"/>
              <a:t>の実習３で追加した内容を</a:t>
            </a:r>
            <a:r>
              <a:rPr lang="en-US" altLang="ja-JP" dirty="0"/>
              <a:t>Word</a:t>
            </a:r>
            <a:r>
              <a:rPr lang="ja-JP" altLang="en-US" dirty="0"/>
              <a:t>で書いてください</a:t>
            </a:r>
          </a:p>
          <a:p>
            <a:pPr lvl="1"/>
            <a:r>
              <a:rPr lang="ja-JP" altLang="en-US" dirty="0" smtClean="0"/>
              <a:t>必須</a:t>
            </a:r>
            <a:r>
              <a:rPr lang="ja-JP" altLang="en-US" dirty="0"/>
              <a:t>項目を入れる</a:t>
            </a:r>
          </a:p>
          <a:p>
            <a:pPr lvl="1"/>
            <a:r>
              <a:rPr lang="ja-JP" altLang="en-US" dirty="0" smtClean="0"/>
              <a:t>画面</a:t>
            </a:r>
            <a:r>
              <a:rPr lang="ja-JP" altLang="en-US" dirty="0"/>
              <a:t>キャプチャを張る</a:t>
            </a:r>
          </a:p>
          <a:p>
            <a:pPr lvl="1"/>
            <a:r>
              <a:rPr lang="ja-JP" altLang="en-US" dirty="0" smtClean="0"/>
              <a:t>修正</a:t>
            </a:r>
            <a:r>
              <a:rPr lang="ja-JP" altLang="en-US" dirty="0"/>
              <a:t>場所の強調は解説は、図形や吹き出しを使って視覚的に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99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Word</a:t>
            </a:r>
            <a:r>
              <a:rPr lang="ja-JP" altLang="en-US" dirty="0"/>
              <a:t>解説１－２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図</a:t>
            </a:r>
            <a:r>
              <a:rPr lang="ja-JP" altLang="en-US" dirty="0"/>
              <a:t>の貼り付けとテクニック</a:t>
            </a:r>
          </a:p>
          <a:p>
            <a:pPr lvl="1"/>
            <a:r>
              <a:rPr lang="ja-JP" altLang="en-US" dirty="0" smtClean="0"/>
              <a:t>キャプチャ</a:t>
            </a:r>
            <a:r>
              <a:rPr lang="ja-JP" altLang="en-US" dirty="0"/>
              <a:t>の取り方と貼り付け方法</a:t>
            </a:r>
          </a:p>
          <a:p>
            <a:pPr lvl="1"/>
            <a:r>
              <a:rPr lang="ja-JP" altLang="en-US" dirty="0" smtClean="0"/>
              <a:t>図形</a:t>
            </a:r>
            <a:r>
              <a:rPr lang="ja-JP" altLang="en-US" dirty="0"/>
              <a:t>貼り付け</a:t>
            </a:r>
          </a:p>
          <a:p>
            <a:pPr lvl="1"/>
            <a:r>
              <a:rPr lang="ja-JP" altLang="en-US" dirty="0" smtClean="0"/>
              <a:t>図形</a:t>
            </a:r>
            <a:r>
              <a:rPr lang="ja-JP" altLang="en-US" dirty="0"/>
              <a:t>の中の文字詰め込み方</a:t>
            </a:r>
          </a:p>
          <a:p>
            <a:pPr lvl="1"/>
            <a:r>
              <a:rPr lang="ja-JP" altLang="en-US" dirty="0" smtClean="0"/>
              <a:t>キャンバス</a:t>
            </a:r>
            <a:r>
              <a:rPr lang="ja-JP" altLang="en-US" dirty="0"/>
              <a:t>の利用とメリット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2439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Word</a:t>
            </a:r>
            <a:r>
              <a:rPr lang="ja-JP" altLang="en-US" dirty="0"/>
              <a:t>解説２－１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章立てと段落番号、箇条書き</a:t>
            </a:r>
          </a:p>
          <a:p>
            <a:r>
              <a:rPr lang="ja-JP" altLang="en-US" dirty="0" smtClean="0"/>
              <a:t>スタイル</a:t>
            </a:r>
            <a:r>
              <a:rPr lang="ja-JP" altLang="en-US" dirty="0"/>
              <a:t>を</a:t>
            </a:r>
            <a:r>
              <a:rPr lang="ja-JP" altLang="en-US" dirty="0" smtClean="0"/>
              <a:t>適用して</a:t>
            </a:r>
            <a:r>
              <a:rPr lang="ja-JP" altLang="en-US" dirty="0"/>
              <a:t>、体裁を統一</a:t>
            </a:r>
          </a:p>
          <a:p>
            <a:r>
              <a:rPr lang="ja-JP" altLang="en-US" dirty="0" smtClean="0"/>
              <a:t>段落</a:t>
            </a:r>
            <a:r>
              <a:rPr lang="ja-JP" altLang="en-US" dirty="0"/>
              <a:t>番号と箇条書きの使い分け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99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ドキュメント</a:t>
            </a:r>
            <a:r>
              <a:rPr lang="ja-JP" altLang="en-US" dirty="0"/>
              <a:t>作成の基礎を伝える</a:t>
            </a:r>
          </a:p>
          <a:p>
            <a:r>
              <a:rPr lang="ja-JP" altLang="en-US" dirty="0" smtClean="0"/>
              <a:t>経験上</a:t>
            </a:r>
            <a:r>
              <a:rPr lang="ja-JP" altLang="en-US" dirty="0"/>
              <a:t>、良いと考えていることを伝える</a:t>
            </a:r>
          </a:p>
          <a:p>
            <a:r>
              <a:rPr lang="ja-JP" altLang="en-US" dirty="0" smtClean="0"/>
              <a:t>上記</a:t>
            </a:r>
            <a:r>
              <a:rPr lang="ja-JP" altLang="en-US" dirty="0"/>
              <a:t>を</a:t>
            </a:r>
            <a:r>
              <a:rPr lang="en-US" altLang="ja-JP" dirty="0"/>
              <a:t>Excel,Word</a:t>
            </a:r>
            <a:r>
              <a:rPr lang="ja-JP" altLang="en-US" dirty="0"/>
              <a:t>を使って説明する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5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Word</a:t>
            </a:r>
            <a:r>
              <a:rPr lang="ja-JP" altLang="en-US" dirty="0"/>
              <a:t>実習２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実習１で作ったドキュメントをさらに修正してください。</a:t>
            </a:r>
          </a:p>
          <a:p>
            <a:r>
              <a:rPr lang="ja-JP" altLang="en-US" dirty="0" smtClean="0"/>
              <a:t>スタイル</a:t>
            </a:r>
            <a:r>
              <a:rPr lang="ja-JP" altLang="en-US" dirty="0"/>
              <a:t>を使って章立する</a:t>
            </a:r>
          </a:p>
          <a:p>
            <a:r>
              <a:rPr lang="ja-JP" altLang="en-US" dirty="0" smtClean="0"/>
              <a:t>使った</a:t>
            </a:r>
            <a:r>
              <a:rPr lang="ja-JP" altLang="en-US" dirty="0"/>
              <a:t>関数の一覧を追記</a:t>
            </a:r>
          </a:p>
          <a:p>
            <a:r>
              <a:rPr lang="ja-JP" altLang="en-US" dirty="0" smtClean="0"/>
              <a:t>関数</a:t>
            </a:r>
            <a:r>
              <a:rPr lang="ja-JP" altLang="en-US" dirty="0"/>
              <a:t>追加の手順を追記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09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Word</a:t>
            </a:r>
            <a:r>
              <a:rPr lang="ja-JP" altLang="en-US" dirty="0"/>
              <a:t>解説２－２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スタイル</a:t>
            </a:r>
            <a:r>
              <a:rPr lang="ja-JP" altLang="en-US" dirty="0"/>
              <a:t>、段落番号、インデントを使えば章立ても簡単</a:t>
            </a:r>
          </a:p>
          <a:p>
            <a:r>
              <a:rPr lang="ja-JP" altLang="en-US" dirty="0" smtClean="0"/>
              <a:t>目次</a:t>
            </a:r>
            <a:r>
              <a:rPr lang="ja-JP" altLang="en-US" dirty="0"/>
              <a:t>も簡単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323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Word</a:t>
            </a:r>
            <a:r>
              <a:rPr lang="ja-JP" altLang="en-US" dirty="0"/>
              <a:t>解説３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文書</a:t>
            </a:r>
            <a:r>
              <a:rPr lang="ja-JP" altLang="en-US" dirty="0"/>
              <a:t>校正を必ず流す</a:t>
            </a:r>
          </a:p>
          <a:p>
            <a:r>
              <a:rPr lang="ja-JP" altLang="en-US" dirty="0" smtClean="0"/>
              <a:t>ヘッダー</a:t>
            </a:r>
            <a:r>
              <a:rPr lang="ja-JP" altLang="en-US" dirty="0"/>
              <a:t>、フッター</a:t>
            </a:r>
          </a:p>
          <a:p>
            <a:r>
              <a:rPr lang="ja-JP" altLang="en-US" dirty="0" smtClean="0"/>
              <a:t>印刷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519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6000" dirty="0" smtClean="0"/>
              <a:t>お作法とかマナーとか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263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フォルダ名、ファイル名を工夫しよう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整理整頓しやすいフォルダ</a:t>
            </a:r>
            <a:r>
              <a:rPr lang="ja-JP" altLang="en-US" dirty="0" smtClean="0"/>
              <a:t>構成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フォルダ名</a:t>
            </a:r>
            <a:endParaRPr lang="ja-JP" altLang="en-US" dirty="0"/>
          </a:p>
          <a:p>
            <a:pPr lvl="1"/>
            <a:r>
              <a:rPr lang="ja-JP" altLang="en-US" dirty="0" smtClean="0"/>
              <a:t>フォルダ</a:t>
            </a:r>
            <a:r>
              <a:rPr lang="ja-JP" altLang="en-US" dirty="0"/>
              <a:t>に</a:t>
            </a:r>
            <a:r>
              <a:rPr lang="en-US" altLang="ja-JP" dirty="0"/>
              <a:t>Readme.txt</a:t>
            </a:r>
            <a:r>
              <a:rPr lang="ja-JP" altLang="en-US" dirty="0"/>
              <a:t>を</a:t>
            </a:r>
            <a:r>
              <a:rPr lang="ja-JP" altLang="en-US" dirty="0" smtClean="0"/>
              <a:t>入れて目的を書くと便利</a:t>
            </a:r>
            <a:endParaRPr lang="ja-JP" altLang="en-US" dirty="0"/>
          </a:p>
          <a:p>
            <a:pPr marL="658368" lvl="2" indent="0">
              <a:buNone/>
            </a:pPr>
            <a:r>
              <a:rPr lang="ja-JP" altLang="en-US" dirty="0" smtClean="0"/>
              <a:t>　</a:t>
            </a:r>
            <a:r>
              <a:rPr lang="ja-JP" altLang="en-US" sz="1800" dirty="0" smtClean="0"/>
              <a:t>「</a:t>
            </a:r>
            <a:r>
              <a:rPr lang="ja-JP" altLang="en-US" sz="1800" dirty="0"/>
              <a:t>このフォルダは、○月○日に○○障害の調査対応用に作成しました」</a:t>
            </a:r>
          </a:p>
          <a:p>
            <a:pPr marL="658368" lvl="2" indent="0">
              <a:buNone/>
            </a:pPr>
            <a:r>
              <a:rPr lang="ja-JP" altLang="en-US" sz="1800" dirty="0" smtClean="0"/>
              <a:t>　→</a:t>
            </a:r>
            <a:r>
              <a:rPr lang="ja-JP" altLang="en-US" sz="1800" dirty="0"/>
              <a:t>障害が解決すれば削除できるが、この情報が無いといつまでも消す判断ができない</a:t>
            </a:r>
          </a:p>
          <a:p>
            <a:r>
              <a:rPr lang="ja-JP" altLang="en-US" dirty="0" smtClean="0"/>
              <a:t>人に渡して</a:t>
            </a:r>
            <a:r>
              <a:rPr lang="ja-JP" altLang="en-US" dirty="0"/>
              <a:t>もわかるような</a:t>
            </a:r>
            <a:r>
              <a:rPr lang="ja-JP" altLang="en-US" dirty="0" smtClean="0"/>
              <a:t>ファイル名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ドキュメントの用途がわ</a:t>
            </a:r>
            <a:r>
              <a:rPr lang="ja-JP" altLang="en-US" dirty="0"/>
              <a:t>かるように</a:t>
            </a:r>
          </a:p>
          <a:p>
            <a:pPr lvl="1"/>
            <a:r>
              <a:rPr lang="en-US" altLang="ja-JP" dirty="0" smtClean="0"/>
              <a:t>PR</a:t>
            </a:r>
            <a:r>
              <a:rPr lang="ja-JP" altLang="en-US" dirty="0"/>
              <a:t>名を</a:t>
            </a:r>
            <a:r>
              <a:rPr lang="ja-JP" altLang="en-US" dirty="0" smtClean="0"/>
              <a:t>付ける</a:t>
            </a:r>
            <a:endParaRPr lang="ja-JP" altLang="en-US" dirty="0"/>
          </a:p>
          <a:p>
            <a:pPr lvl="1"/>
            <a:r>
              <a:rPr lang="ja-JP" altLang="en-US" dirty="0" smtClean="0"/>
              <a:t>日付</a:t>
            </a:r>
            <a:r>
              <a:rPr lang="ja-JP" altLang="en-US" dirty="0"/>
              <a:t>を付ける</a:t>
            </a:r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208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どんなドキュメントに</a:t>
            </a:r>
            <a:r>
              <a:rPr lang="ja-JP" altLang="en-US" dirty="0" smtClean="0"/>
              <a:t>も目的を</a:t>
            </a:r>
            <a:r>
              <a:rPr lang="ja-JP" altLang="en-US" dirty="0"/>
              <a:t>入れよう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作成</a:t>
            </a:r>
            <a:r>
              <a:rPr lang="ja-JP" altLang="en-US" dirty="0"/>
              <a:t>する資料の方針がずれない</a:t>
            </a:r>
          </a:p>
          <a:p>
            <a:r>
              <a:rPr lang="ja-JP" altLang="en-US" dirty="0" smtClean="0"/>
              <a:t>資料</a:t>
            </a:r>
            <a:r>
              <a:rPr lang="ja-JP" altLang="en-US" dirty="0"/>
              <a:t>を捨てる判断ができる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76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印刷結果を意識しよう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</a:t>
            </a:r>
            <a:r>
              <a:rPr lang="ja-JP" altLang="en-US" dirty="0"/>
              <a:t>ページに収める</a:t>
            </a:r>
          </a:p>
          <a:p>
            <a:pPr lvl="1"/>
            <a:r>
              <a:rPr lang="ja-JP" altLang="en-US" dirty="0" smtClean="0"/>
              <a:t>無駄紙</a:t>
            </a:r>
            <a:r>
              <a:rPr lang="ja-JP" altLang="en-US" dirty="0"/>
              <a:t>が出るよう</a:t>
            </a:r>
            <a:r>
              <a:rPr lang="ja-JP" altLang="en-US" dirty="0" smtClean="0"/>
              <a:t>な設定は</a:t>
            </a:r>
            <a:r>
              <a:rPr lang="en-US" altLang="ja-JP" dirty="0" smtClean="0"/>
              <a:t>NG</a:t>
            </a:r>
            <a:endParaRPr lang="en-US" altLang="ja-JP" dirty="0"/>
          </a:p>
          <a:p>
            <a:r>
              <a:rPr lang="ja-JP" altLang="en-US" dirty="0" smtClean="0"/>
              <a:t>罫線</a:t>
            </a:r>
            <a:r>
              <a:rPr lang="ja-JP" altLang="en-US" dirty="0"/>
              <a:t>の太さを合わせる</a:t>
            </a:r>
          </a:p>
          <a:p>
            <a:pPr lvl="1"/>
            <a:r>
              <a:rPr lang="ja-JP" altLang="en-US" dirty="0" smtClean="0"/>
              <a:t>画面</a:t>
            </a:r>
            <a:r>
              <a:rPr lang="ja-JP" altLang="en-US" dirty="0"/>
              <a:t>だけじゃわからない</a:t>
            </a:r>
          </a:p>
          <a:p>
            <a:r>
              <a:rPr lang="ja-JP" altLang="en-US" dirty="0" smtClean="0"/>
              <a:t>色使い</a:t>
            </a:r>
            <a:r>
              <a:rPr lang="ja-JP" altLang="en-US" dirty="0"/>
              <a:t>に気を付ける</a:t>
            </a:r>
          </a:p>
          <a:p>
            <a:pPr lvl="1"/>
            <a:r>
              <a:rPr lang="ja-JP" altLang="en-US" dirty="0" smtClean="0">
                <a:solidFill>
                  <a:srgbClr val="FFFF00"/>
                </a:solidFill>
              </a:rPr>
              <a:t>黄色</a:t>
            </a:r>
            <a:r>
              <a:rPr lang="ja-JP" altLang="en-US" dirty="0">
                <a:solidFill>
                  <a:srgbClr val="FFFF00"/>
                </a:solidFill>
              </a:rPr>
              <a:t>は見えない。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8700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 smtClean="0"/>
              <a:t>お疲れさま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/>
              <a:t>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172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心構え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読み手</a:t>
            </a:r>
            <a:r>
              <a:rPr lang="ja-JP" altLang="en-US" dirty="0"/>
              <a:t>を考えて作ること</a:t>
            </a:r>
          </a:p>
          <a:p>
            <a:r>
              <a:rPr lang="ja-JP" altLang="en-US" dirty="0" smtClean="0"/>
              <a:t>目的</a:t>
            </a:r>
            <a:r>
              <a:rPr lang="ja-JP" altLang="en-US" dirty="0"/>
              <a:t>を明確にすること</a:t>
            </a:r>
          </a:p>
          <a:p>
            <a:r>
              <a:rPr lang="ja-JP" altLang="en-US" dirty="0" smtClean="0"/>
              <a:t>楽</a:t>
            </a:r>
            <a:r>
              <a:rPr lang="ja-JP" altLang="en-US" dirty="0"/>
              <a:t>することを考えて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6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82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解説１－１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表作成の基本</a:t>
            </a:r>
          </a:p>
          <a:p>
            <a:r>
              <a:rPr lang="ja-JP" altLang="en-US" dirty="0" smtClean="0"/>
              <a:t>楽</a:t>
            </a:r>
            <a:r>
              <a:rPr lang="ja-JP" altLang="en-US" dirty="0"/>
              <a:t>することを念頭に表を作ってみよう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145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実習１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縦横</a:t>
            </a:r>
            <a:r>
              <a:rPr lang="en-US" altLang="ja-JP" dirty="0"/>
              <a:t>100×100</a:t>
            </a:r>
            <a:r>
              <a:rPr lang="ja-JP" altLang="en-US" dirty="0"/>
              <a:t>の九九の表を作ってください</a:t>
            </a:r>
          </a:p>
          <a:p>
            <a:r>
              <a:rPr lang="en-US" altLang="ja-JP" dirty="0" smtClean="0"/>
              <a:t>Excel</a:t>
            </a:r>
            <a:r>
              <a:rPr lang="ja-JP" altLang="en-US" dirty="0"/>
              <a:t>を利用</a:t>
            </a:r>
          </a:p>
          <a:p>
            <a:r>
              <a:rPr lang="ja-JP" altLang="en-US" dirty="0" smtClean="0"/>
              <a:t>制限</a:t>
            </a:r>
            <a:r>
              <a:rPr lang="ja-JP" altLang="en-US" dirty="0"/>
              <a:t>時間：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433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解説</a:t>
            </a:r>
            <a:r>
              <a:rPr lang="ja-JP" altLang="en-US" dirty="0" smtClean="0"/>
              <a:t>１－２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入力</a:t>
            </a:r>
            <a:r>
              <a:rPr lang="ja-JP" altLang="en-US" dirty="0"/>
              <a:t>補完機能を使えば楽できる</a:t>
            </a:r>
          </a:p>
          <a:p>
            <a:r>
              <a:rPr lang="ja-JP" altLang="en-US" dirty="0" smtClean="0"/>
              <a:t>ショートカット</a:t>
            </a:r>
            <a:r>
              <a:rPr lang="ja-JP" altLang="en-US" dirty="0"/>
              <a:t>を覚えよう</a:t>
            </a:r>
          </a:p>
          <a:p>
            <a:pPr lvl="1"/>
            <a:r>
              <a:rPr lang="ja-JP" altLang="en-US" dirty="0" smtClean="0"/>
              <a:t>ドラッグ</a:t>
            </a:r>
            <a:r>
              <a:rPr lang="ja-JP" altLang="en-US" dirty="0"/>
              <a:t>による自動補完</a:t>
            </a:r>
          </a:p>
          <a:p>
            <a:pPr lvl="1"/>
            <a:r>
              <a:rPr lang="ja-JP" altLang="en-US" dirty="0" smtClean="0"/>
              <a:t>ダブルクリック</a:t>
            </a:r>
            <a:r>
              <a:rPr lang="ja-JP" altLang="en-US" dirty="0"/>
              <a:t>による自動補完</a:t>
            </a:r>
          </a:p>
          <a:p>
            <a:pPr lvl="1"/>
            <a:r>
              <a:rPr lang="en-US" altLang="ja-JP" dirty="0" smtClean="0"/>
              <a:t>Ctrl+XXX</a:t>
            </a:r>
            <a:r>
              <a:rPr lang="ja-JP" altLang="en-US" dirty="0"/>
              <a:t>によるシート移動、シート内移動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498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解説２－１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集計と印刷をイメージした表作成</a:t>
            </a:r>
          </a:p>
          <a:p>
            <a:r>
              <a:rPr lang="ja-JP" altLang="en-US" dirty="0" smtClean="0"/>
              <a:t>シート</a:t>
            </a:r>
            <a:r>
              <a:rPr lang="ja-JP" altLang="en-US" dirty="0"/>
              <a:t>、シート名</a:t>
            </a:r>
          </a:p>
          <a:p>
            <a:r>
              <a:rPr lang="ja-JP" altLang="en-US" dirty="0" smtClean="0"/>
              <a:t>印刷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2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実習２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印刷して利用する社員の住所録を作成</a:t>
            </a:r>
            <a:r>
              <a:rPr lang="ja-JP" altLang="en-US" dirty="0" smtClean="0"/>
              <a:t>します。疑似</a:t>
            </a:r>
            <a:r>
              <a:rPr lang="ja-JP" altLang="en-US" dirty="0"/>
              <a:t>個人データを使っていい感じの住所録を作ってください</a:t>
            </a:r>
          </a:p>
          <a:p>
            <a:r>
              <a:rPr lang="en-US" altLang="ja-JP" dirty="0" smtClean="0"/>
              <a:t>Excel</a:t>
            </a:r>
            <a:r>
              <a:rPr lang="ja-JP" altLang="en-US" dirty="0"/>
              <a:t>を利用</a:t>
            </a:r>
          </a:p>
          <a:p>
            <a:r>
              <a:rPr lang="ja-JP" altLang="en-US" dirty="0" smtClean="0"/>
              <a:t>制限</a:t>
            </a:r>
            <a:r>
              <a:rPr lang="ja-JP" altLang="en-US" dirty="0"/>
              <a:t>時間：</a:t>
            </a:r>
            <a:r>
              <a:rPr lang="en-US" altLang="ja-JP" dirty="0"/>
              <a:t>5</a:t>
            </a:r>
            <a:r>
              <a:rPr lang="ja-JP" altLang="en-US" dirty="0"/>
              <a:t>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310558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563</Words>
  <Application>Microsoft Office PowerPoint</Application>
  <PresentationFormat>ワイド画面</PresentationFormat>
  <Paragraphs>119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ＭＳ Ｐゴシック</vt:lpstr>
      <vt:lpstr>メイリオ</vt:lpstr>
      <vt:lpstr>Arial</vt:lpstr>
      <vt:lpstr>Calibri</vt:lpstr>
      <vt:lpstr>Calibri Light</vt:lpstr>
      <vt:lpstr>Wingdings</vt:lpstr>
      <vt:lpstr>レトロスペクト</vt:lpstr>
      <vt:lpstr>新人教育２０１９特別講習 Excel.Word</vt:lpstr>
      <vt:lpstr>目的</vt:lpstr>
      <vt:lpstr>心構え</vt:lpstr>
      <vt:lpstr>Excel</vt:lpstr>
      <vt:lpstr>Excel解説１－１</vt:lpstr>
      <vt:lpstr>Excel実習１</vt:lpstr>
      <vt:lpstr>Excel解説１－２</vt:lpstr>
      <vt:lpstr>Excel解説２－１</vt:lpstr>
      <vt:lpstr>Excel実習２</vt:lpstr>
      <vt:lpstr>Excel解説２－２</vt:lpstr>
      <vt:lpstr>Excel解説３－１</vt:lpstr>
      <vt:lpstr>Excel実習３</vt:lpstr>
      <vt:lpstr>Excel解説３－２</vt:lpstr>
      <vt:lpstr>Excel解説４</vt:lpstr>
      <vt:lpstr>Word</vt:lpstr>
      <vt:lpstr>Word解説１－１</vt:lpstr>
      <vt:lpstr>Word実習１</vt:lpstr>
      <vt:lpstr>Word解説１－２</vt:lpstr>
      <vt:lpstr>Word解説２－１</vt:lpstr>
      <vt:lpstr>Word実習２</vt:lpstr>
      <vt:lpstr>Word解説２－２</vt:lpstr>
      <vt:lpstr>Word解説３</vt:lpstr>
      <vt:lpstr>その他 お作法とかマナーとか</vt:lpstr>
      <vt:lpstr>フォルダ名、ファイル名を工夫しよう</vt:lpstr>
      <vt:lpstr>どんなドキュメントにも目的を入れよう</vt:lpstr>
      <vt:lpstr>印刷結果を意識しよう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新人教育２０１９特別講習 Excel.Word</dc:title>
  <dc:creator>竹内 啓二</dc:creator>
  <cp:lastModifiedBy>竹内 啓二</cp:lastModifiedBy>
  <cp:revision>5</cp:revision>
  <dcterms:created xsi:type="dcterms:W3CDTF">2019-06-04T00:13:50Z</dcterms:created>
  <dcterms:modified xsi:type="dcterms:W3CDTF">2019-06-06T01:12:14Z</dcterms:modified>
</cp:coreProperties>
</file>