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5" r:id="rId5"/>
    <p:sldId id="262" r:id="rId6"/>
    <p:sldId id="266" r:id="rId7"/>
    <p:sldId id="267" r:id="rId8"/>
    <p:sldId id="259" r:id="rId9"/>
    <p:sldId id="269" r:id="rId10"/>
    <p:sldId id="270" r:id="rId11"/>
    <p:sldId id="272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FB61476-7980-4771-908A-930D9270D894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8030E7C-D97A-4836-AA4C-DD157875C6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19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1476-7980-4771-908A-930D9270D894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0E7C-D97A-4836-AA4C-DD157875C6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17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FB61476-7980-4771-908A-930D9270D894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8030E7C-D97A-4836-AA4C-DD157875C6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0107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FB61476-7980-4771-908A-930D9270D894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8030E7C-D97A-4836-AA4C-DD157875C68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6227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FB61476-7980-4771-908A-930D9270D894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8030E7C-D97A-4836-AA4C-DD157875C6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955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1476-7980-4771-908A-930D9270D894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0E7C-D97A-4836-AA4C-DD157875C6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548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1476-7980-4771-908A-930D9270D894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0E7C-D97A-4836-AA4C-DD157875C6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409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1476-7980-4771-908A-930D9270D894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0E7C-D97A-4836-AA4C-DD157875C6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857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FB61476-7980-4771-908A-930D9270D894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8030E7C-D97A-4836-AA4C-DD157875C6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13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1476-7980-4771-908A-930D9270D894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0E7C-D97A-4836-AA4C-DD157875C6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58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FB61476-7980-4771-908A-930D9270D894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8030E7C-D97A-4836-AA4C-DD157875C6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57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1476-7980-4771-908A-930D9270D894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0E7C-D97A-4836-AA4C-DD157875C6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8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1476-7980-4771-908A-930D9270D894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0E7C-D97A-4836-AA4C-DD157875C6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84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1476-7980-4771-908A-930D9270D894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0E7C-D97A-4836-AA4C-DD157875C6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89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1476-7980-4771-908A-930D9270D894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0E7C-D97A-4836-AA4C-DD157875C6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60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1476-7980-4771-908A-930D9270D894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0E7C-D97A-4836-AA4C-DD157875C6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98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1476-7980-4771-908A-930D9270D894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0E7C-D97A-4836-AA4C-DD157875C6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49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61476-7980-4771-908A-930D9270D894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30E7C-D97A-4836-AA4C-DD157875C6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61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kumimoji="1"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52452B-E054-4821-834A-143470EB4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400703"/>
            <a:ext cx="9448800" cy="1825096"/>
          </a:xfrm>
        </p:spPr>
        <p:txBody>
          <a:bodyPr/>
          <a:lstStyle/>
          <a:p>
            <a:r>
              <a:rPr kumimoji="1" lang="en-US" altLang="ja-JP" dirty="0" err="1">
                <a:latin typeface="+mn-ea"/>
                <a:ea typeface="+mn-ea"/>
              </a:rPr>
              <a:t>Ttc</a:t>
            </a:r>
            <a:r>
              <a:rPr kumimoji="1" lang="ja-JP" altLang="en-US" dirty="0"/>
              <a:t>総会</a:t>
            </a:r>
            <a:br>
              <a:rPr kumimoji="1" lang="en-US" altLang="ja-JP" dirty="0"/>
            </a:br>
            <a:r>
              <a:rPr kumimoji="1" lang="ja-JP" altLang="en-US" dirty="0"/>
              <a:t>業務発表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7580444-7B42-4FE4-8746-F53FD62C82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kumimoji="1" lang="en-US" altLang="ja-JP" sz="2800" dirty="0"/>
              <a:t>220</a:t>
            </a:r>
            <a:r>
              <a:rPr kumimoji="1" lang="ja-JP" altLang="en-US" sz="2800" dirty="0"/>
              <a:t>　加藤 稔朗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131D7F-8ADD-4D20-8C24-9AAE61440141}"/>
              </a:ext>
            </a:extLst>
          </p:cNvPr>
          <p:cNvSpPr txBox="1"/>
          <p:nvPr/>
        </p:nvSpPr>
        <p:spPr>
          <a:xfrm>
            <a:off x="9505950" y="1000125"/>
            <a:ext cx="9620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Lev.B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39035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0EE060A-110D-48A9-8CA5-E0724DE638DC}"/>
              </a:ext>
            </a:extLst>
          </p:cNvPr>
          <p:cNvSpPr txBox="1"/>
          <p:nvPr/>
        </p:nvSpPr>
        <p:spPr>
          <a:xfrm>
            <a:off x="9505950" y="1000125"/>
            <a:ext cx="9620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Lev.B</a:t>
            </a:r>
            <a:endParaRPr kumimoji="1" lang="en-US" altLang="ja-JP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102B60C0-9FAC-4FB3-B3CD-1749027B6AC1}"/>
              </a:ext>
            </a:extLst>
          </p:cNvPr>
          <p:cNvSpPr txBox="1">
            <a:spLocks/>
          </p:cNvSpPr>
          <p:nvPr/>
        </p:nvSpPr>
        <p:spPr>
          <a:xfrm>
            <a:off x="685799" y="2249508"/>
            <a:ext cx="10639425" cy="4608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400" dirty="0">
                <a:latin typeface="+mn-ea"/>
              </a:rPr>
              <a:t>業務内容</a:t>
            </a:r>
            <a:endParaRPr lang="en-US" altLang="ja-JP" sz="4400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600" dirty="0">
                <a:latin typeface="+mn-ea"/>
              </a:rPr>
              <a:t>①機能仕様書作成</a:t>
            </a:r>
            <a:endParaRPr lang="en-US" altLang="ja-JP" sz="3600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600" dirty="0">
                <a:latin typeface="+mn-ea"/>
              </a:rPr>
              <a:t>②テスト仕様書作成</a:t>
            </a:r>
            <a:endParaRPr lang="en-US" altLang="ja-JP" sz="3600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600" dirty="0">
                <a:latin typeface="+mn-ea"/>
              </a:rPr>
              <a:t>③テスト</a:t>
            </a:r>
            <a:endParaRPr lang="en-US" altLang="ja-JP" sz="3600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600" dirty="0">
                <a:latin typeface="+mn-ea"/>
              </a:rPr>
              <a:t>④運用</a:t>
            </a:r>
            <a:endParaRPr lang="en-US" altLang="ja-JP" sz="3600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600" dirty="0">
                <a:latin typeface="+mn-ea"/>
              </a:rPr>
              <a:t>定形業務外：説明書作成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69654E1-7434-4A3C-A964-2F4BF2FDE4B3}"/>
              </a:ext>
            </a:extLst>
          </p:cNvPr>
          <p:cNvSpPr/>
          <p:nvPr/>
        </p:nvSpPr>
        <p:spPr>
          <a:xfrm>
            <a:off x="1219200" y="1326178"/>
            <a:ext cx="35222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5400" dirty="0">
                <a:latin typeface="+mn-ea"/>
              </a:rPr>
              <a:t>FXSS</a:t>
            </a:r>
          </a:p>
        </p:txBody>
      </p:sp>
    </p:spTree>
    <p:extLst>
      <p:ext uri="{BB962C8B-B14F-4D97-AF65-F5344CB8AC3E}">
        <p14:creationId xmlns:p14="http://schemas.microsoft.com/office/powerpoint/2010/main" val="1187055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0EE060A-110D-48A9-8CA5-E0724DE638DC}"/>
              </a:ext>
            </a:extLst>
          </p:cNvPr>
          <p:cNvSpPr txBox="1"/>
          <p:nvPr/>
        </p:nvSpPr>
        <p:spPr>
          <a:xfrm>
            <a:off x="9505950" y="1000125"/>
            <a:ext cx="9620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Lev.B</a:t>
            </a:r>
            <a:endParaRPr kumimoji="1" lang="en-US" altLang="ja-JP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102B60C0-9FAC-4FB3-B3CD-1749027B6AC1}"/>
              </a:ext>
            </a:extLst>
          </p:cNvPr>
          <p:cNvSpPr txBox="1">
            <a:spLocks/>
          </p:cNvSpPr>
          <p:nvPr/>
        </p:nvSpPr>
        <p:spPr>
          <a:xfrm>
            <a:off x="685799" y="2249508"/>
            <a:ext cx="10639425" cy="4046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400" dirty="0">
                <a:latin typeface="+mn-ea"/>
              </a:rPr>
              <a:t>得られたこと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600" dirty="0">
                <a:latin typeface="+mn-ea"/>
              </a:rPr>
              <a:t>①機能仕様書作成</a:t>
            </a:r>
            <a:endParaRPr lang="en-US" altLang="ja-JP" sz="3600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600" dirty="0">
                <a:latin typeface="+mn-ea"/>
              </a:rPr>
              <a:t>②テスト仕様書作成</a:t>
            </a:r>
            <a:endParaRPr lang="en-US" altLang="ja-JP" sz="3600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600" dirty="0">
                <a:latin typeface="+mn-ea"/>
              </a:rPr>
              <a:t>③テスト</a:t>
            </a:r>
            <a:endParaRPr lang="en-US" altLang="ja-JP" sz="3600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600" dirty="0">
                <a:latin typeface="+mn-ea"/>
              </a:rPr>
              <a:t>④運用</a:t>
            </a:r>
            <a:endParaRPr lang="en-US" altLang="ja-JP" sz="3600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600" dirty="0">
                <a:latin typeface="+mn-ea"/>
              </a:rPr>
              <a:t>の知識及び経験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1F644A-B08F-4B9F-8188-48CC32EE0CC3}"/>
              </a:ext>
            </a:extLst>
          </p:cNvPr>
          <p:cNvSpPr/>
          <p:nvPr/>
        </p:nvSpPr>
        <p:spPr>
          <a:xfrm>
            <a:off x="1219200" y="1326178"/>
            <a:ext cx="35222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5400" dirty="0">
                <a:latin typeface="+mn-ea"/>
              </a:rPr>
              <a:t>FXSS</a:t>
            </a:r>
          </a:p>
        </p:txBody>
      </p:sp>
    </p:spTree>
    <p:extLst>
      <p:ext uri="{BB962C8B-B14F-4D97-AF65-F5344CB8AC3E}">
        <p14:creationId xmlns:p14="http://schemas.microsoft.com/office/powerpoint/2010/main" val="2361648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763C5C-0385-4596-87A0-758658060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305175"/>
            <a:ext cx="10820400" cy="29135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5400" dirty="0"/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236012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27C2B2-9D90-47EE-9CC1-2F33D3BE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725" y="1219199"/>
            <a:ext cx="7534275" cy="838201"/>
          </a:xfrm>
        </p:spPr>
        <p:txBody>
          <a:bodyPr>
            <a:normAutofit/>
          </a:bodyPr>
          <a:lstStyle/>
          <a:p>
            <a:pPr algn="just"/>
            <a:r>
              <a:rPr kumimoji="1" lang="ja-JP" altLang="en-US" sz="4800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6C19F5-8580-4054-B980-BBFCC2E0C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>
                <a:latin typeface="+mn-ea"/>
              </a:rPr>
              <a:t>G-React</a:t>
            </a:r>
          </a:p>
          <a:p>
            <a:r>
              <a:rPr lang="ja-JP" altLang="en-US" sz="4400" dirty="0"/>
              <a:t>インターン生のサポート</a:t>
            </a:r>
            <a:endParaRPr lang="en-US" altLang="ja-JP" sz="4400" dirty="0"/>
          </a:p>
          <a:p>
            <a:r>
              <a:rPr lang="en-US" altLang="ja-JP" sz="4400" dirty="0">
                <a:latin typeface="+mn-ea"/>
              </a:rPr>
              <a:t>FXSS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0EE060A-110D-48A9-8CA5-E0724DE638DC}"/>
              </a:ext>
            </a:extLst>
          </p:cNvPr>
          <p:cNvSpPr txBox="1"/>
          <p:nvPr/>
        </p:nvSpPr>
        <p:spPr>
          <a:xfrm>
            <a:off x="9505950" y="1000125"/>
            <a:ext cx="9620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Lev.B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2903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6C19F5-8580-4054-B980-BBFCC2E0C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49509"/>
            <a:ext cx="11239500" cy="4303692"/>
          </a:xfrm>
        </p:spPr>
        <p:txBody>
          <a:bodyPr>
            <a:normAutofit/>
          </a:bodyPr>
          <a:lstStyle/>
          <a:p>
            <a:r>
              <a:rPr lang="ja-JP" altLang="en-US" sz="4400" dirty="0">
                <a:latin typeface="+mn-ea"/>
              </a:rPr>
              <a:t>業務期間</a:t>
            </a:r>
            <a:endParaRPr lang="en-US" altLang="ja-JP" sz="4400" dirty="0">
              <a:latin typeface="+mn-ea"/>
            </a:endParaRPr>
          </a:p>
          <a:p>
            <a:pPr marL="0" indent="0">
              <a:buNone/>
            </a:pPr>
            <a:r>
              <a:rPr lang="en-US" altLang="ja-JP" sz="3500" dirty="0">
                <a:latin typeface="+mn-ea"/>
              </a:rPr>
              <a:t>7</a:t>
            </a:r>
            <a:r>
              <a:rPr lang="ja-JP" altLang="en-US" sz="3500" dirty="0">
                <a:latin typeface="+mn-ea"/>
              </a:rPr>
              <a:t>月下旬～</a:t>
            </a:r>
            <a:r>
              <a:rPr lang="en-US" altLang="ja-JP" sz="3500" dirty="0">
                <a:latin typeface="+mn-ea"/>
              </a:rPr>
              <a:t>9</a:t>
            </a:r>
            <a:r>
              <a:rPr lang="ja-JP" altLang="en-US" sz="3500" dirty="0">
                <a:latin typeface="+mn-ea"/>
              </a:rPr>
              <a:t>月中旬</a:t>
            </a:r>
            <a:endParaRPr lang="en-US" altLang="ja-JP" sz="3500" dirty="0">
              <a:latin typeface="+mn-ea"/>
            </a:endParaRPr>
          </a:p>
          <a:p>
            <a:endParaRPr lang="en-US" altLang="ja-JP" sz="4400" dirty="0">
              <a:latin typeface="+mn-ea"/>
            </a:endParaRPr>
          </a:p>
          <a:p>
            <a:r>
              <a:rPr lang="en-US" altLang="ja-JP" sz="4400" dirty="0">
                <a:latin typeface="+mn-ea"/>
              </a:rPr>
              <a:t>G-React</a:t>
            </a:r>
            <a:r>
              <a:rPr lang="ja-JP" altLang="en-US" sz="4400" dirty="0">
                <a:latin typeface="+mn-ea"/>
              </a:rPr>
              <a:t>とは</a:t>
            </a:r>
            <a:endParaRPr lang="en-US" altLang="ja-JP" sz="4400" dirty="0">
              <a:latin typeface="+mn-ea"/>
            </a:endParaRPr>
          </a:p>
          <a:p>
            <a:pPr marL="0" indent="0">
              <a:buNone/>
            </a:pPr>
            <a:r>
              <a:rPr lang="ja-JP" altLang="en-US" sz="3500" dirty="0">
                <a:latin typeface="+mn-ea"/>
              </a:rPr>
              <a:t>どのガス会社がどこの地域にガスを供給しているのか</a:t>
            </a:r>
            <a:endParaRPr lang="en-US" altLang="ja-JP" sz="3500" dirty="0">
              <a:latin typeface="+mn-ea"/>
            </a:endParaRPr>
          </a:p>
          <a:p>
            <a:pPr marL="0" indent="0">
              <a:buNone/>
            </a:pPr>
            <a:r>
              <a:rPr lang="ja-JP" altLang="en-US" sz="3500" dirty="0">
                <a:latin typeface="+mn-ea"/>
              </a:rPr>
              <a:t>及びガスの供給状態などを表示できるアプリ</a:t>
            </a:r>
            <a:endParaRPr lang="en-US" altLang="ja-JP" sz="3500" dirty="0">
              <a:latin typeface="+mn-ea"/>
            </a:endParaRPr>
          </a:p>
          <a:p>
            <a:pPr marL="0" indent="0">
              <a:buNone/>
            </a:pPr>
            <a:endParaRPr lang="en-US" altLang="ja-JP" sz="3600" dirty="0">
              <a:latin typeface="+mn-ea"/>
            </a:endParaRPr>
          </a:p>
          <a:p>
            <a:pPr marL="0" indent="0">
              <a:buNone/>
            </a:pPr>
            <a:endParaRPr lang="en-US" altLang="ja-JP" sz="3600" dirty="0">
              <a:latin typeface="+mn-ea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0EE060A-110D-48A9-8CA5-E0724DE638DC}"/>
              </a:ext>
            </a:extLst>
          </p:cNvPr>
          <p:cNvSpPr txBox="1"/>
          <p:nvPr/>
        </p:nvSpPr>
        <p:spPr>
          <a:xfrm>
            <a:off x="9505950" y="1000125"/>
            <a:ext cx="9620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Lev.B</a:t>
            </a:r>
            <a:endParaRPr kumimoji="1" lang="en-US" altLang="ja-JP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8BDF86-718E-4871-8E36-5F86BAC42A7A}"/>
              </a:ext>
            </a:extLst>
          </p:cNvPr>
          <p:cNvSpPr/>
          <p:nvPr/>
        </p:nvSpPr>
        <p:spPr>
          <a:xfrm>
            <a:off x="1219200" y="1326178"/>
            <a:ext cx="35222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5400" dirty="0">
                <a:latin typeface="+mn-ea"/>
              </a:rPr>
              <a:t>G-React</a:t>
            </a:r>
            <a:endParaRPr lang="en-US" altLang="ja-JP" sz="5400" dirty="0">
              <a:latin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B9C172-37F7-4DE1-B5F1-2B88291AA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029" y="1605767"/>
            <a:ext cx="4147122" cy="2950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517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6C19F5-8580-4054-B980-BBFCC2E0C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33650"/>
            <a:ext cx="10820400" cy="3685035"/>
          </a:xfrm>
        </p:spPr>
        <p:txBody>
          <a:bodyPr>
            <a:normAutofit/>
          </a:bodyPr>
          <a:lstStyle/>
          <a:p>
            <a:r>
              <a:rPr lang="ja-JP" altLang="en-US" sz="4400" dirty="0">
                <a:latin typeface="+mn-ea"/>
              </a:rPr>
              <a:t>業務内容</a:t>
            </a:r>
            <a:endParaRPr lang="en-US" altLang="ja-JP" sz="4400" dirty="0">
              <a:latin typeface="+mn-ea"/>
            </a:endParaRPr>
          </a:p>
          <a:p>
            <a:pPr marL="0" indent="0">
              <a:buNone/>
            </a:pPr>
            <a:r>
              <a:rPr lang="ja-JP" altLang="en-US" sz="3600" dirty="0">
                <a:latin typeface="+mn-ea"/>
              </a:rPr>
              <a:t>①</a:t>
            </a:r>
            <a:r>
              <a:rPr lang="en-US" altLang="ja-JP" sz="3600" dirty="0">
                <a:latin typeface="+mn-ea"/>
              </a:rPr>
              <a:t>C#</a:t>
            </a:r>
            <a:r>
              <a:rPr lang="ja-JP" altLang="en-US" sz="3600" dirty="0">
                <a:latin typeface="+mn-ea"/>
              </a:rPr>
              <a:t>と</a:t>
            </a:r>
            <a:r>
              <a:rPr lang="en-US" altLang="ja-JP" sz="3600" dirty="0">
                <a:latin typeface="+mn-ea"/>
              </a:rPr>
              <a:t>TypeScript</a:t>
            </a:r>
            <a:r>
              <a:rPr lang="ja-JP" altLang="en-US" sz="3600" dirty="0">
                <a:latin typeface="+mn-ea"/>
              </a:rPr>
              <a:t>を用いたコーディング</a:t>
            </a:r>
            <a:endParaRPr lang="en-US" altLang="ja-JP" sz="3600" dirty="0">
              <a:latin typeface="+mn-ea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0EE060A-110D-48A9-8CA5-E0724DE638DC}"/>
              </a:ext>
            </a:extLst>
          </p:cNvPr>
          <p:cNvSpPr txBox="1"/>
          <p:nvPr/>
        </p:nvSpPr>
        <p:spPr>
          <a:xfrm>
            <a:off x="9505950" y="1000125"/>
            <a:ext cx="9620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Lev.B</a:t>
            </a:r>
            <a:endParaRPr kumimoji="1" lang="en-US" altLang="ja-JP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8BDF86-718E-4871-8E36-5F86BAC42A7A}"/>
              </a:ext>
            </a:extLst>
          </p:cNvPr>
          <p:cNvSpPr/>
          <p:nvPr/>
        </p:nvSpPr>
        <p:spPr>
          <a:xfrm>
            <a:off x="1219200" y="1326178"/>
            <a:ext cx="35222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5400" dirty="0">
                <a:latin typeface="+mn-ea"/>
              </a:rPr>
              <a:t>G-React</a:t>
            </a:r>
            <a:endParaRPr lang="en-US" altLang="ja-JP" sz="5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3463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6C19F5-8580-4054-B980-BBFCC2E0C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49508"/>
            <a:ext cx="10820400" cy="4446567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latin typeface="+mn-ea"/>
              </a:rPr>
              <a:t>得られたこと</a:t>
            </a:r>
            <a:endParaRPr lang="en-US" altLang="ja-JP" sz="3600" dirty="0">
              <a:latin typeface="+mn-ea"/>
            </a:endParaRPr>
          </a:p>
          <a:p>
            <a:pPr marL="0" indent="0">
              <a:buNone/>
            </a:pPr>
            <a:r>
              <a:rPr lang="ja-JP" altLang="en-US" sz="2800" dirty="0">
                <a:latin typeface="+mn-ea"/>
              </a:rPr>
              <a:t>①コーディング能力</a:t>
            </a:r>
            <a:endParaRPr lang="en-US" altLang="ja-JP" sz="2800" dirty="0">
              <a:latin typeface="+mn-ea"/>
            </a:endParaRPr>
          </a:p>
          <a:p>
            <a:pPr marL="0" indent="0">
              <a:buNone/>
            </a:pPr>
            <a:r>
              <a:rPr lang="en-US" altLang="ja-JP" sz="2800" dirty="0">
                <a:latin typeface="+mn-ea"/>
              </a:rPr>
              <a:t>C#</a:t>
            </a:r>
            <a:r>
              <a:rPr lang="ja-JP" altLang="en-US" sz="2800" dirty="0">
                <a:latin typeface="+mn-ea"/>
              </a:rPr>
              <a:t>と</a:t>
            </a:r>
            <a:r>
              <a:rPr lang="en-US" altLang="ja-JP" sz="2800" dirty="0">
                <a:latin typeface="+mn-ea"/>
              </a:rPr>
              <a:t>TypeScript</a:t>
            </a:r>
            <a:r>
              <a:rPr lang="ja-JP" altLang="en-US" sz="2800" dirty="0">
                <a:latin typeface="+mn-ea"/>
              </a:rPr>
              <a:t>のおおよその動きを予想することができるようなった</a:t>
            </a:r>
            <a:endParaRPr lang="en-US" altLang="ja-JP" sz="2800" dirty="0">
              <a:latin typeface="+mn-ea"/>
            </a:endParaRPr>
          </a:p>
          <a:p>
            <a:pPr marL="0" indent="0">
              <a:buNone/>
            </a:pPr>
            <a:r>
              <a:rPr lang="ja-JP" altLang="en-US" sz="2800" dirty="0">
                <a:latin typeface="+mn-ea"/>
              </a:rPr>
              <a:t>「こういう書き方もできるんだ」という新しい発見をすること</a:t>
            </a:r>
            <a:r>
              <a:rPr lang="ja-JP" altLang="en-US" sz="2800">
                <a:latin typeface="+mn-ea"/>
              </a:rPr>
              <a:t>ができた</a:t>
            </a:r>
            <a:endParaRPr lang="en-US" altLang="ja-JP" sz="2800" dirty="0">
              <a:latin typeface="+mn-ea"/>
            </a:endParaRPr>
          </a:p>
          <a:p>
            <a:pPr marL="0" indent="0">
              <a:buNone/>
            </a:pPr>
            <a:r>
              <a:rPr lang="ja-JP" altLang="en-US" sz="2800" dirty="0">
                <a:latin typeface="+mn-ea"/>
              </a:rPr>
              <a:t>②質問の質が向上</a:t>
            </a:r>
            <a:endParaRPr lang="en-US" altLang="ja-JP" sz="2800" dirty="0">
              <a:latin typeface="+mn-ea"/>
            </a:endParaRPr>
          </a:p>
          <a:p>
            <a:pPr marL="0" indent="0">
              <a:buNone/>
            </a:pPr>
            <a:r>
              <a:rPr lang="ja-JP" altLang="en-US" sz="2800" dirty="0">
                <a:latin typeface="+mn-ea"/>
              </a:rPr>
              <a:t>わからないところを聞いているうちに、「この条件が整っていて動かない」や「このパターンを試してみてできなかった」など、</a:t>
            </a:r>
            <a:endParaRPr lang="en-US" altLang="ja-JP" sz="2800" dirty="0">
              <a:latin typeface="+mn-ea"/>
            </a:endParaRPr>
          </a:p>
          <a:p>
            <a:pPr marL="0" indent="0">
              <a:buNone/>
            </a:pPr>
            <a:r>
              <a:rPr lang="ja-JP" altLang="en-US" sz="2800" dirty="0">
                <a:latin typeface="+mn-ea"/>
              </a:rPr>
              <a:t>わからない部分の説明がうまくなった</a:t>
            </a:r>
            <a:endParaRPr lang="en-US" altLang="ja-JP" sz="2800" dirty="0">
              <a:latin typeface="+mn-ea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0EE060A-110D-48A9-8CA5-E0724DE638DC}"/>
              </a:ext>
            </a:extLst>
          </p:cNvPr>
          <p:cNvSpPr txBox="1"/>
          <p:nvPr/>
        </p:nvSpPr>
        <p:spPr>
          <a:xfrm>
            <a:off x="9505950" y="1000125"/>
            <a:ext cx="9620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Lev.B</a:t>
            </a:r>
            <a:endParaRPr kumimoji="1" lang="en-US" altLang="ja-JP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8BDF86-718E-4871-8E36-5F86BAC42A7A}"/>
              </a:ext>
            </a:extLst>
          </p:cNvPr>
          <p:cNvSpPr/>
          <p:nvPr/>
        </p:nvSpPr>
        <p:spPr>
          <a:xfrm>
            <a:off x="1219200" y="1326178"/>
            <a:ext cx="35222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5400" dirty="0">
                <a:latin typeface="+mn-ea"/>
              </a:rPr>
              <a:t>G-React</a:t>
            </a:r>
            <a:endParaRPr lang="en-US" altLang="ja-JP" sz="5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3352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6C19F5-8580-4054-B980-BBFCC2E0C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49509"/>
            <a:ext cx="11239500" cy="2017691"/>
          </a:xfrm>
        </p:spPr>
        <p:txBody>
          <a:bodyPr>
            <a:normAutofit/>
          </a:bodyPr>
          <a:lstStyle/>
          <a:p>
            <a:r>
              <a:rPr lang="ja-JP" altLang="en-US" sz="4400" dirty="0">
                <a:latin typeface="+mn-ea"/>
              </a:rPr>
              <a:t>業務期間</a:t>
            </a:r>
            <a:endParaRPr lang="en-US" altLang="ja-JP" sz="4400" dirty="0">
              <a:latin typeface="+mn-ea"/>
            </a:endParaRPr>
          </a:p>
          <a:p>
            <a:pPr marL="0" indent="0">
              <a:buNone/>
            </a:pPr>
            <a:r>
              <a:rPr lang="en-US" altLang="ja-JP" sz="3500" dirty="0">
                <a:latin typeface="+mn-ea"/>
              </a:rPr>
              <a:t>8</a:t>
            </a:r>
            <a:r>
              <a:rPr lang="ja-JP" altLang="en-US" sz="3500" dirty="0">
                <a:latin typeface="+mn-ea"/>
              </a:rPr>
              <a:t>月上旬～</a:t>
            </a:r>
            <a:r>
              <a:rPr lang="en-US" altLang="ja-JP" sz="3500" dirty="0">
                <a:latin typeface="+mn-ea"/>
              </a:rPr>
              <a:t>9</a:t>
            </a:r>
            <a:r>
              <a:rPr lang="ja-JP" altLang="en-US" sz="3500" dirty="0">
                <a:latin typeface="+mn-ea"/>
              </a:rPr>
              <a:t>月上旬</a:t>
            </a:r>
            <a:endParaRPr lang="en-US" altLang="ja-JP" sz="3600" dirty="0">
              <a:latin typeface="+mn-ea"/>
            </a:endParaRPr>
          </a:p>
          <a:p>
            <a:pPr marL="0" indent="0">
              <a:buNone/>
            </a:pPr>
            <a:endParaRPr lang="en-US" altLang="ja-JP" sz="3600" dirty="0">
              <a:latin typeface="+mn-ea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0EE060A-110D-48A9-8CA5-E0724DE638DC}"/>
              </a:ext>
            </a:extLst>
          </p:cNvPr>
          <p:cNvSpPr txBox="1"/>
          <p:nvPr/>
        </p:nvSpPr>
        <p:spPr>
          <a:xfrm>
            <a:off x="9505950" y="1000125"/>
            <a:ext cx="9620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Lev.B</a:t>
            </a:r>
            <a:endParaRPr kumimoji="1" lang="en-US" altLang="ja-JP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8BDF86-718E-4871-8E36-5F86BAC42A7A}"/>
              </a:ext>
            </a:extLst>
          </p:cNvPr>
          <p:cNvSpPr/>
          <p:nvPr/>
        </p:nvSpPr>
        <p:spPr>
          <a:xfrm>
            <a:off x="1219200" y="1326178"/>
            <a:ext cx="74580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5400" dirty="0">
                <a:latin typeface="+mn-ea"/>
              </a:rPr>
              <a:t>インターン生のサポート</a:t>
            </a:r>
            <a:endParaRPr lang="en-US" altLang="ja-JP" sz="5400" dirty="0">
              <a:latin typeface="+mn-ea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66BFE84E-2DA1-422A-8CED-36D882072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487" y="2822419"/>
            <a:ext cx="3416476" cy="303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66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6C19F5-8580-4054-B980-BBFCC2E0C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49509"/>
            <a:ext cx="8686800" cy="3836966"/>
          </a:xfrm>
        </p:spPr>
        <p:txBody>
          <a:bodyPr>
            <a:normAutofit/>
          </a:bodyPr>
          <a:lstStyle/>
          <a:p>
            <a:r>
              <a:rPr lang="ja-JP" altLang="en-US" sz="4400" dirty="0">
                <a:latin typeface="+mn-ea"/>
              </a:rPr>
              <a:t>業務内容</a:t>
            </a:r>
            <a:endParaRPr lang="en-US" altLang="ja-JP" sz="4400" dirty="0">
              <a:latin typeface="+mn-ea"/>
            </a:endParaRPr>
          </a:p>
          <a:p>
            <a:pPr marL="0" indent="0">
              <a:buNone/>
            </a:pPr>
            <a:r>
              <a:rPr lang="ja-JP" altLang="en-US" sz="3600" dirty="0">
                <a:latin typeface="+mn-ea"/>
              </a:rPr>
              <a:t>①インターン生が使用するツールの説明</a:t>
            </a:r>
            <a:endParaRPr lang="en-US" altLang="ja-JP" sz="3600" dirty="0">
              <a:latin typeface="+mn-ea"/>
            </a:endParaRPr>
          </a:p>
          <a:p>
            <a:pPr marL="0" indent="0">
              <a:buNone/>
            </a:pPr>
            <a:r>
              <a:rPr lang="ja-JP" altLang="en-US" sz="3600" dirty="0">
                <a:latin typeface="+mn-ea"/>
              </a:rPr>
              <a:t>②発表のレビュー</a:t>
            </a:r>
            <a:endParaRPr lang="en-US" altLang="ja-JP" sz="3600" dirty="0">
              <a:latin typeface="+mn-ea"/>
            </a:endParaRPr>
          </a:p>
          <a:p>
            <a:pPr marL="0" indent="0">
              <a:buNone/>
            </a:pPr>
            <a:r>
              <a:rPr lang="en-US" altLang="ja-JP" sz="3600" dirty="0">
                <a:latin typeface="+mn-ea"/>
              </a:rPr>
              <a:t>EX:</a:t>
            </a:r>
            <a:r>
              <a:rPr lang="ja-JP" altLang="en-US" sz="3600" dirty="0">
                <a:latin typeface="+mn-ea"/>
              </a:rPr>
              <a:t>お祭り・ビュートローバー</a:t>
            </a:r>
            <a:endParaRPr lang="en-US" altLang="ja-JP" sz="3600" dirty="0">
              <a:latin typeface="+mn-ea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0EE060A-110D-48A9-8CA5-E0724DE638DC}"/>
              </a:ext>
            </a:extLst>
          </p:cNvPr>
          <p:cNvSpPr txBox="1"/>
          <p:nvPr/>
        </p:nvSpPr>
        <p:spPr>
          <a:xfrm>
            <a:off x="9505950" y="1000125"/>
            <a:ext cx="9620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Lev.B</a:t>
            </a:r>
            <a:endParaRPr kumimoji="1" lang="en-US" altLang="ja-JP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8BDF86-718E-4871-8E36-5F86BAC42A7A}"/>
              </a:ext>
            </a:extLst>
          </p:cNvPr>
          <p:cNvSpPr/>
          <p:nvPr/>
        </p:nvSpPr>
        <p:spPr>
          <a:xfrm>
            <a:off x="1219200" y="1326178"/>
            <a:ext cx="74580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5400" dirty="0">
                <a:latin typeface="+mn-ea"/>
              </a:rPr>
              <a:t>インターン生のサポート</a:t>
            </a:r>
            <a:endParaRPr lang="en-US" altLang="ja-JP" sz="5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941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0EE060A-110D-48A9-8CA5-E0724DE638DC}"/>
              </a:ext>
            </a:extLst>
          </p:cNvPr>
          <p:cNvSpPr txBox="1"/>
          <p:nvPr/>
        </p:nvSpPr>
        <p:spPr>
          <a:xfrm>
            <a:off x="9505950" y="1000125"/>
            <a:ext cx="9620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Lev.B</a:t>
            </a:r>
            <a:endParaRPr kumimoji="1" lang="en-US" altLang="ja-JP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C1C3D67E-B092-41E2-8859-84373F8D6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249508"/>
            <a:ext cx="10106025" cy="3969177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latin typeface="+mn-ea"/>
              </a:rPr>
              <a:t>得られたこと</a:t>
            </a:r>
            <a:endParaRPr lang="en-US" altLang="ja-JP" sz="3600" dirty="0">
              <a:latin typeface="+mn-ea"/>
            </a:endParaRPr>
          </a:p>
          <a:p>
            <a:pPr marL="0" indent="0">
              <a:buNone/>
            </a:pPr>
            <a:r>
              <a:rPr lang="ja-JP" altLang="en-US" sz="2800" dirty="0">
                <a:latin typeface="+mn-ea"/>
              </a:rPr>
              <a:t>①反省能力</a:t>
            </a:r>
            <a:endParaRPr lang="en-US" altLang="ja-JP" sz="2800" dirty="0">
              <a:latin typeface="+mn-ea"/>
            </a:endParaRPr>
          </a:p>
          <a:p>
            <a:pPr marL="0" indent="0">
              <a:buNone/>
            </a:pPr>
            <a:r>
              <a:rPr lang="ja-JP" altLang="en-US" sz="2800" dirty="0">
                <a:latin typeface="+mn-ea"/>
              </a:rPr>
              <a:t>「もっとこうすればより伝わった」、「次からはこうしよう」などの次に活かせるような意見を交換することができた</a:t>
            </a:r>
            <a:endParaRPr lang="en-US" altLang="ja-JP" sz="2800" dirty="0">
              <a:latin typeface="+mn-ea"/>
            </a:endParaRPr>
          </a:p>
          <a:p>
            <a:pPr marL="0" indent="0">
              <a:buNone/>
            </a:pPr>
            <a:r>
              <a:rPr lang="ja-JP" altLang="en-US" sz="2800" dirty="0">
                <a:latin typeface="+mn-ea"/>
              </a:rPr>
              <a:t>②コミュニケーション能力</a:t>
            </a:r>
            <a:endParaRPr lang="en-US" altLang="ja-JP" sz="2800" dirty="0">
              <a:latin typeface="+mn-ea"/>
            </a:endParaRPr>
          </a:p>
          <a:p>
            <a:pPr marL="0" indent="0">
              <a:buNone/>
            </a:pPr>
            <a:r>
              <a:rPr lang="ja-JP" altLang="en-US" sz="2800" dirty="0">
                <a:latin typeface="+mn-ea"/>
              </a:rPr>
              <a:t>いつもと違う立場の人と話すことで新しいコミュニケーションをとることができた</a:t>
            </a:r>
            <a:endParaRPr lang="en-US" altLang="ja-JP" sz="2800" dirty="0">
              <a:latin typeface="+mn-ea"/>
            </a:endParaRPr>
          </a:p>
          <a:p>
            <a:pPr marL="0" indent="0">
              <a:buNone/>
            </a:pPr>
            <a:endParaRPr lang="en-US" altLang="ja-JP" sz="2800" dirty="0">
              <a:latin typeface="+mn-ea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76771AB-049A-4C6A-A47C-408DB6CCFD2A}"/>
              </a:ext>
            </a:extLst>
          </p:cNvPr>
          <p:cNvSpPr/>
          <p:nvPr/>
        </p:nvSpPr>
        <p:spPr>
          <a:xfrm>
            <a:off x="1219200" y="1326178"/>
            <a:ext cx="74580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5400" dirty="0">
                <a:latin typeface="+mn-ea"/>
              </a:rPr>
              <a:t>インターン生のサポート</a:t>
            </a:r>
            <a:endParaRPr lang="en-US" altLang="ja-JP" sz="5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9914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0EE060A-110D-48A9-8CA5-E0724DE638DC}"/>
              </a:ext>
            </a:extLst>
          </p:cNvPr>
          <p:cNvSpPr txBox="1"/>
          <p:nvPr/>
        </p:nvSpPr>
        <p:spPr>
          <a:xfrm>
            <a:off x="9505950" y="1000125"/>
            <a:ext cx="9620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Lev.B</a:t>
            </a:r>
            <a:endParaRPr kumimoji="1" lang="en-US" altLang="ja-JP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C1C3D67E-B092-41E2-8859-84373F8D6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16183"/>
            <a:ext cx="5410200" cy="3969177"/>
          </a:xfrm>
        </p:spPr>
        <p:txBody>
          <a:bodyPr>
            <a:normAutofit/>
          </a:bodyPr>
          <a:lstStyle/>
          <a:p>
            <a:r>
              <a:rPr lang="ja-JP" altLang="en-US" sz="4400" dirty="0">
                <a:latin typeface="+mn-ea"/>
              </a:rPr>
              <a:t>業務期間</a:t>
            </a:r>
            <a:endParaRPr lang="en-US" altLang="ja-JP" sz="4400" dirty="0">
              <a:latin typeface="+mn-ea"/>
            </a:endParaRPr>
          </a:p>
          <a:p>
            <a:pPr marL="0" indent="0">
              <a:buNone/>
            </a:pPr>
            <a:r>
              <a:rPr lang="en-US" altLang="ja-JP" sz="3600" dirty="0">
                <a:latin typeface="+mn-ea"/>
              </a:rPr>
              <a:t>9</a:t>
            </a:r>
            <a:r>
              <a:rPr lang="ja-JP" altLang="en-US" sz="3600" dirty="0">
                <a:latin typeface="+mn-ea"/>
              </a:rPr>
              <a:t>月中旬～現在進行中</a:t>
            </a:r>
            <a:endParaRPr lang="en-US" altLang="ja-JP" sz="3600" dirty="0">
              <a:latin typeface="+mn-ea"/>
            </a:endParaRPr>
          </a:p>
          <a:p>
            <a:pPr marL="0" indent="0">
              <a:buNone/>
            </a:pPr>
            <a:endParaRPr lang="en-US" altLang="ja-JP" sz="3600" dirty="0">
              <a:latin typeface="+mn-ea"/>
            </a:endParaRPr>
          </a:p>
          <a:p>
            <a:pPr marL="0" indent="0">
              <a:buNone/>
            </a:pPr>
            <a:r>
              <a:rPr lang="ja-JP" altLang="en-US" sz="3600" dirty="0">
                <a:latin typeface="+mn-ea"/>
              </a:rPr>
              <a:t>勤務場所</a:t>
            </a:r>
            <a:r>
              <a:rPr lang="en-US" altLang="ja-JP" sz="3600" dirty="0">
                <a:latin typeface="+mn-ea"/>
              </a:rPr>
              <a:t>:</a:t>
            </a:r>
            <a:r>
              <a:rPr lang="ja-JP" altLang="en-US" sz="3600" dirty="0">
                <a:latin typeface="+mn-ea"/>
              </a:rPr>
              <a:t>秋葉原→板橋</a:t>
            </a:r>
            <a:endParaRPr lang="en-US" altLang="ja-JP" sz="3600" dirty="0">
              <a:latin typeface="+mn-ea"/>
            </a:endParaRPr>
          </a:p>
          <a:p>
            <a:pPr marL="0" indent="0">
              <a:buNone/>
            </a:pPr>
            <a:endParaRPr lang="en-US" altLang="ja-JP" sz="3600" dirty="0">
              <a:latin typeface="+mn-ea"/>
            </a:endParaRPr>
          </a:p>
          <a:p>
            <a:pPr marL="0" indent="0">
              <a:buNone/>
            </a:pPr>
            <a:endParaRPr lang="en-US" altLang="ja-JP" sz="4000" dirty="0">
              <a:latin typeface="+mn-ea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DC230E2-AE82-4B43-9C2F-9505F737CAF4}"/>
              </a:ext>
            </a:extLst>
          </p:cNvPr>
          <p:cNvSpPr/>
          <p:nvPr/>
        </p:nvSpPr>
        <p:spPr>
          <a:xfrm>
            <a:off x="1219200" y="1326178"/>
            <a:ext cx="35222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5400" dirty="0">
                <a:latin typeface="+mn-ea"/>
              </a:rPr>
              <a:t>FXSS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CD1B026-E6B9-48B2-90E2-7B4AA16E9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70278"/>
            <a:ext cx="4699242" cy="451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86449"/>
      </p:ext>
    </p:extLst>
  </p:cSld>
  <p:clrMapOvr>
    <a:masterClrMapping/>
  </p:clrMapOvr>
</p:sld>
</file>

<file path=ppt/theme/theme1.xml><?xml version="1.0" encoding="utf-8"?>
<a:theme xmlns:a="http://schemas.openxmlformats.org/drawingml/2006/main" name="飛行機雲">
  <a:themeElements>
    <a:clrScheme name="飛行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飛行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行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飛行機雲</Template>
  <TotalTime>174</TotalTime>
  <Words>318</Words>
  <Application>Microsoft Office PowerPoint</Application>
  <PresentationFormat>ワイド画面</PresentationFormat>
  <Paragraphs>69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ＭＳ Ｐゴシック</vt:lpstr>
      <vt:lpstr>Arial</vt:lpstr>
      <vt:lpstr>Century Gothic</vt:lpstr>
      <vt:lpstr>飛行機雲</vt:lpstr>
      <vt:lpstr>Ttc総会 業務発表</vt:lpstr>
      <vt:lpstr>目次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Ttc総会発表資料作成</dc:title>
  <dc:creator>t-katou</dc:creator>
  <cp:lastModifiedBy>t-katou</cp:lastModifiedBy>
  <cp:revision>15</cp:revision>
  <dcterms:created xsi:type="dcterms:W3CDTF">2019-10-15T06:47:23Z</dcterms:created>
  <dcterms:modified xsi:type="dcterms:W3CDTF">2019-10-29T01:36:08Z</dcterms:modified>
</cp:coreProperties>
</file>