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10483850" cy="148320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51" autoAdjust="0"/>
    <p:restoredTop sz="94660"/>
  </p:normalViewPr>
  <p:slideViewPr>
    <p:cSldViewPr snapToGrid="0">
      <p:cViewPr varScale="1">
        <p:scale>
          <a:sx n="51" d="100"/>
          <a:sy n="51" d="100"/>
        </p:scale>
        <p:origin x="26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289" y="2427370"/>
            <a:ext cx="8911273" cy="5163738"/>
          </a:xfrm>
        </p:spPr>
        <p:txBody>
          <a:bodyPr anchor="b"/>
          <a:lstStyle>
            <a:lvl1pPr algn="ctr">
              <a:defRPr sz="68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0481" y="7790241"/>
            <a:ext cx="7862888" cy="3580969"/>
          </a:xfrm>
        </p:spPr>
        <p:txBody>
          <a:bodyPr/>
          <a:lstStyle>
            <a:lvl1pPr marL="0" indent="0" algn="ctr">
              <a:buNone/>
              <a:defRPr sz="2752"/>
            </a:lvl1pPr>
            <a:lvl2pPr marL="524180" indent="0" algn="ctr">
              <a:buNone/>
              <a:defRPr sz="2293"/>
            </a:lvl2pPr>
            <a:lvl3pPr marL="1048360" indent="0" algn="ctr">
              <a:buNone/>
              <a:defRPr sz="2064"/>
            </a:lvl3pPr>
            <a:lvl4pPr marL="1572539" indent="0" algn="ctr">
              <a:buNone/>
              <a:defRPr sz="1834"/>
            </a:lvl4pPr>
            <a:lvl5pPr marL="2096719" indent="0" algn="ctr">
              <a:buNone/>
              <a:defRPr sz="1834"/>
            </a:lvl5pPr>
            <a:lvl6pPr marL="2620899" indent="0" algn="ctr">
              <a:buNone/>
              <a:defRPr sz="1834"/>
            </a:lvl6pPr>
            <a:lvl7pPr marL="3145079" indent="0" algn="ctr">
              <a:buNone/>
              <a:defRPr sz="1834"/>
            </a:lvl7pPr>
            <a:lvl8pPr marL="3669259" indent="0" algn="ctr">
              <a:buNone/>
              <a:defRPr sz="1834"/>
            </a:lvl8pPr>
            <a:lvl9pPr marL="4193438" indent="0" algn="ctr">
              <a:buNone/>
              <a:defRPr sz="18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6D3E-08D6-46EC-9935-743C17BF985B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63-79A7-4F3A-B416-6EBDC367E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68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6D3E-08D6-46EC-9935-743C17BF985B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63-79A7-4F3A-B416-6EBDC367E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14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2506" y="789668"/>
            <a:ext cx="2260580" cy="125694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65" y="789668"/>
            <a:ext cx="6650692" cy="125694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6D3E-08D6-46EC-9935-743C17BF985B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63-79A7-4F3A-B416-6EBDC367E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24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6D3E-08D6-46EC-9935-743C17BF985B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63-79A7-4F3A-B416-6EBDC367E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05" y="3697708"/>
            <a:ext cx="9042321" cy="6169704"/>
          </a:xfrm>
        </p:spPr>
        <p:txBody>
          <a:bodyPr anchor="b"/>
          <a:lstStyle>
            <a:lvl1pPr>
              <a:defRPr sz="68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305" y="9925780"/>
            <a:ext cx="9042321" cy="3244502"/>
          </a:xfrm>
        </p:spPr>
        <p:txBody>
          <a:bodyPr/>
          <a:lstStyle>
            <a:lvl1pPr marL="0" indent="0">
              <a:buNone/>
              <a:defRPr sz="2752">
                <a:solidFill>
                  <a:schemeClr val="tx1"/>
                </a:solidFill>
              </a:defRPr>
            </a:lvl1pPr>
            <a:lvl2pPr marL="524180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2pPr>
            <a:lvl3pPr marL="1048360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3pPr>
            <a:lvl4pPr marL="1572539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4pPr>
            <a:lvl5pPr marL="2096719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5pPr>
            <a:lvl6pPr marL="2620899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6pPr>
            <a:lvl7pPr marL="3145079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7pPr>
            <a:lvl8pPr marL="3669259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8pPr>
            <a:lvl9pPr marL="4193438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6D3E-08D6-46EC-9935-743C17BF985B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63-79A7-4F3A-B416-6EBDC367E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6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65" y="3948337"/>
            <a:ext cx="4455636" cy="9410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7449" y="3948337"/>
            <a:ext cx="4455636" cy="9410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6D3E-08D6-46EC-9935-743C17BF985B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63-79A7-4F3A-B416-6EBDC367E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61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30" y="789671"/>
            <a:ext cx="9042321" cy="2866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31" y="3635905"/>
            <a:ext cx="4435159" cy="1781900"/>
          </a:xfrm>
        </p:spPr>
        <p:txBody>
          <a:bodyPr anchor="b"/>
          <a:lstStyle>
            <a:lvl1pPr marL="0" indent="0">
              <a:buNone/>
              <a:defRPr sz="2752" b="1"/>
            </a:lvl1pPr>
            <a:lvl2pPr marL="524180" indent="0">
              <a:buNone/>
              <a:defRPr sz="2293" b="1"/>
            </a:lvl2pPr>
            <a:lvl3pPr marL="1048360" indent="0">
              <a:buNone/>
              <a:defRPr sz="2064" b="1"/>
            </a:lvl3pPr>
            <a:lvl4pPr marL="1572539" indent="0">
              <a:buNone/>
              <a:defRPr sz="1834" b="1"/>
            </a:lvl4pPr>
            <a:lvl5pPr marL="2096719" indent="0">
              <a:buNone/>
              <a:defRPr sz="1834" b="1"/>
            </a:lvl5pPr>
            <a:lvl6pPr marL="2620899" indent="0">
              <a:buNone/>
              <a:defRPr sz="1834" b="1"/>
            </a:lvl6pPr>
            <a:lvl7pPr marL="3145079" indent="0">
              <a:buNone/>
              <a:defRPr sz="1834" b="1"/>
            </a:lvl7pPr>
            <a:lvl8pPr marL="3669259" indent="0">
              <a:buNone/>
              <a:defRPr sz="1834" b="1"/>
            </a:lvl8pPr>
            <a:lvl9pPr marL="4193438" indent="0">
              <a:buNone/>
              <a:defRPr sz="18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2131" y="5417805"/>
            <a:ext cx="4435159" cy="796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7450" y="3635905"/>
            <a:ext cx="4457002" cy="1781900"/>
          </a:xfrm>
        </p:spPr>
        <p:txBody>
          <a:bodyPr anchor="b"/>
          <a:lstStyle>
            <a:lvl1pPr marL="0" indent="0">
              <a:buNone/>
              <a:defRPr sz="2752" b="1"/>
            </a:lvl1pPr>
            <a:lvl2pPr marL="524180" indent="0">
              <a:buNone/>
              <a:defRPr sz="2293" b="1"/>
            </a:lvl2pPr>
            <a:lvl3pPr marL="1048360" indent="0">
              <a:buNone/>
              <a:defRPr sz="2064" b="1"/>
            </a:lvl3pPr>
            <a:lvl4pPr marL="1572539" indent="0">
              <a:buNone/>
              <a:defRPr sz="1834" b="1"/>
            </a:lvl4pPr>
            <a:lvl5pPr marL="2096719" indent="0">
              <a:buNone/>
              <a:defRPr sz="1834" b="1"/>
            </a:lvl5pPr>
            <a:lvl6pPr marL="2620899" indent="0">
              <a:buNone/>
              <a:defRPr sz="1834" b="1"/>
            </a:lvl6pPr>
            <a:lvl7pPr marL="3145079" indent="0">
              <a:buNone/>
              <a:defRPr sz="1834" b="1"/>
            </a:lvl7pPr>
            <a:lvl8pPr marL="3669259" indent="0">
              <a:buNone/>
              <a:defRPr sz="1834" b="1"/>
            </a:lvl8pPr>
            <a:lvl9pPr marL="4193438" indent="0">
              <a:buNone/>
              <a:defRPr sz="18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7450" y="5417805"/>
            <a:ext cx="4457002" cy="796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6D3E-08D6-46EC-9935-743C17BF985B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63-79A7-4F3A-B416-6EBDC367E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35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6D3E-08D6-46EC-9935-743C17BF985B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63-79A7-4F3A-B416-6EBDC367E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26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6D3E-08D6-46EC-9935-743C17BF985B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63-79A7-4F3A-B416-6EBDC367E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19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30" y="988801"/>
            <a:ext cx="3381314" cy="3460803"/>
          </a:xfrm>
        </p:spPr>
        <p:txBody>
          <a:bodyPr anchor="b"/>
          <a:lstStyle>
            <a:lvl1pPr>
              <a:defRPr sz="3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7002" y="2135538"/>
            <a:ext cx="5307449" cy="10540343"/>
          </a:xfrm>
        </p:spPr>
        <p:txBody>
          <a:bodyPr/>
          <a:lstStyle>
            <a:lvl1pPr>
              <a:defRPr sz="3669"/>
            </a:lvl1pPr>
            <a:lvl2pPr>
              <a:defRPr sz="3210"/>
            </a:lvl2pPr>
            <a:lvl3pPr>
              <a:defRPr sz="2752"/>
            </a:lvl3pPr>
            <a:lvl4pPr>
              <a:defRPr sz="2293"/>
            </a:lvl4pPr>
            <a:lvl5pPr>
              <a:defRPr sz="2293"/>
            </a:lvl5pPr>
            <a:lvl6pPr>
              <a:defRPr sz="2293"/>
            </a:lvl6pPr>
            <a:lvl7pPr>
              <a:defRPr sz="2293"/>
            </a:lvl7pPr>
            <a:lvl8pPr>
              <a:defRPr sz="2293"/>
            </a:lvl8pPr>
            <a:lvl9pPr>
              <a:defRPr sz="22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130" y="4449604"/>
            <a:ext cx="3381314" cy="8243442"/>
          </a:xfrm>
        </p:spPr>
        <p:txBody>
          <a:bodyPr/>
          <a:lstStyle>
            <a:lvl1pPr marL="0" indent="0">
              <a:buNone/>
              <a:defRPr sz="1834"/>
            </a:lvl1pPr>
            <a:lvl2pPr marL="524180" indent="0">
              <a:buNone/>
              <a:defRPr sz="1605"/>
            </a:lvl2pPr>
            <a:lvl3pPr marL="1048360" indent="0">
              <a:buNone/>
              <a:defRPr sz="1376"/>
            </a:lvl3pPr>
            <a:lvl4pPr marL="1572539" indent="0">
              <a:buNone/>
              <a:defRPr sz="1147"/>
            </a:lvl4pPr>
            <a:lvl5pPr marL="2096719" indent="0">
              <a:buNone/>
              <a:defRPr sz="1147"/>
            </a:lvl5pPr>
            <a:lvl6pPr marL="2620899" indent="0">
              <a:buNone/>
              <a:defRPr sz="1147"/>
            </a:lvl6pPr>
            <a:lvl7pPr marL="3145079" indent="0">
              <a:buNone/>
              <a:defRPr sz="1147"/>
            </a:lvl7pPr>
            <a:lvl8pPr marL="3669259" indent="0">
              <a:buNone/>
              <a:defRPr sz="1147"/>
            </a:lvl8pPr>
            <a:lvl9pPr marL="4193438" indent="0">
              <a:buNone/>
              <a:defRPr sz="11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6D3E-08D6-46EC-9935-743C17BF985B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63-79A7-4F3A-B416-6EBDC367E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05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30" y="988801"/>
            <a:ext cx="3381314" cy="3460803"/>
          </a:xfrm>
        </p:spPr>
        <p:txBody>
          <a:bodyPr anchor="b"/>
          <a:lstStyle>
            <a:lvl1pPr>
              <a:defRPr sz="3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57002" y="2135538"/>
            <a:ext cx="5307449" cy="10540343"/>
          </a:xfrm>
        </p:spPr>
        <p:txBody>
          <a:bodyPr anchor="t"/>
          <a:lstStyle>
            <a:lvl1pPr marL="0" indent="0">
              <a:buNone/>
              <a:defRPr sz="3669"/>
            </a:lvl1pPr>
            <a:lvl2pPr marL="524180" indent="0">
              <a:buNone/>
              <a:defRPr sz="3210"/>
            </a:lvl2pPr>
            <a:lvl3pPr marL="1048360" indent="0">
              <a:buNone/>
              <a:defRPr sz="2752"/>
            </a:lvl3pPr>
            <a:lvl4pPr marL="1572539" indent="0">
              <a:buNone/>
              <a:defRPr sz="2293"/>
            </a:lvl4pPr>
            <a:lvl5pPr marL="2096719" indent="0">
              <a:buNone/>
              <a:defRPr sz="2293"/>
            </a:lvl5pPr>
            <a:lvl6pPr marL="2620899" indent="0">
              <a:buNone/>
              <a:defRPr sz="2293"/>
            </a:lvl6pPr>
            <a:lvl7pPr marL="3145079" indent="0">
              <a:buNone/>
              <a:defRPr sz="2293"/>
            </a:lvl7pPr>
            <a:lvl8pPr marL="3669259" indent="0">
              <a:buNone/>
              <a:defRPr sz="2293"/>
            </a:lvl8pPr>
            <a:lvl9pPr marL="4193438" indent="0">
              <a:buNone/>
              <a:defRPr sz="22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130" y="4449604"/>
            <a:ext cx="3381314" cy="8243442"/>
          </a:xfrm>
        </p:spPr>
        <p:txBody>
          <a:bodyPr/>
          <a:lstStyle>
            <a:lvl1pPr marL="0" indent="0">
              <a:buNone/>
              <a:defRPr sz="1834"/>
            </a:lvl1pPr>
            <a:lvl2pPr marL="524180" indent="0">
              <a:buNone/>
              <a:defRPr sz="1605"/>
            </a:lvl2pPr>
            <a:lvl3pPr marL="1048360" indent="0">
              <a:buNone/>
              <a:defRPr sz="1376"/>
            </a:lvl3pPr>
            <a:lvl4pPr marL="1572539" indent="0">
              <a:buNone/>
              <a:defRPr sz="1147"/>
            </a:lvl4pPr>
            <a:lvl5pPr marL="2096719" indent="0">
              <a:buNone/>
              <a:defRPr sz="1147"/>
            </a:lvl5pPr>
            <a:lvl6pPr marL="2620899" indent="0">
              <a:buNone/>
              <a:defRPr sz="1147"/>
            </a:lvl6pPr>
            <a:lvl7pPr marL="3145079" indent="0">
              <a:buNone/>
              <a:defRPr sz="1147"/>
            </a:lvl7pPr>
            <a:lvl8pPr marL="3669259" indent="0">
              <a:buNone/>
              <a:defRPr sz="1147"/>
            </a:lvl8pPr>
            <a:lvl9pPr marL="4193438" indent="0">
              <a:buNone/>
              <a:defRPr sz="11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6D3E-08D6-46EC-9935-743C17BF985B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63-79A7-4F3A-B416-6EBDC367E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28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765" y="789671"/>
            <a:ext cx="9042321" cy="286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65" y="3948337"/>
            <a:ext cx="9042321" cy="941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65" y="13747082"/>
            <a:ext cx="2358866" cy="789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A6D3E-08D6-46EC-9935-743C17BF985B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2776" y="13747082"/>
            <a:ext cx="3538299" cy="789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04219" y="13747082"/>
            <a:ext cx="2358866" cy="789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91663-79A7-4F3A-B416-6EBDC367E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11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48360" rtl="0" eaLnBrk="1" latinLnBrk="0" hangingPunct="1">
        <a:lnSpc>
          <a:spcPct val="90000"/>
        </a:lnSpc>
        <a:spcBef>
          <a:spcPct val="0"/>
        </a:spcBef>
        <a:buNone/>
        <a:defRPr sz="50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090" indent="-262090" algn="l" defTabSz="1048360" rtl="0" eaLnBrk="1" latinLnBrk="0" hangingPunct="1">
        <a:lnSpc>
          <a:spcPct val="90000"/>
        </a:lnSpc>
        <a:spcBef>
          <a:spcPts val="1147"/>
        </a:spcBef>
        <a:buFont typeface="Arial" panose="020B0604020202020204" pitchFamily="34" charset="0"/>
        <a:buChar char="•"/>
        <a:defRPr sz="3210" kern="1200">
          <a:solidFill>
            <a:schemeClr val="tx1"/>
          </a:solidFill>
          <a:latin typeface="+mn-lt"/>
          <a:ea typeface="+mn-ea"/>
          <a:cs typeface="+mn-cs"/>
        </a:defRPr>
      </a:lvl1pPr>
      <a:lvl2pPr marL="786270" indent="-262090" algn="l" defTabSz="1048360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752" kern="1200">
          <a:solidFill>
            <a:schemeClr val="tx1"/>
          </a:solidFill>
          <a:latin typeface="+mn-lt"/>
          <a:ea typeface="+mn-ea"/>
          <a:cs typeface="+mn-cs"/>
        </a:defRPr>
      </a:lvl2pPr>
      <a:lvl3pPr marL="1310450" indent="-262090" algn="l" defTabSz="1048360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293" kern="1200">
          <a:solidFill>
            <a:schemeClr val="tx1"/>
          </a:solidFill>
          <a:latin typeface="+mn-lt"/>
          <a:ea typeface="+mn-ea"/>
          <a:cs typeface="+mn-cs"/>
        </a:defRPr>
      </a:lvl3pPr>
      <a:lvl4pPr marL="1834629" indent="-262090" algn="l" defTabSz="1048360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4pPr>
      <a:lvl5pPr marL="2358809" indent="-262090" algn="l" defTabSz="1048360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5pPr>
      <a:lvl6pPr marL="2882989" indent="-262090" algn="l" defTabSz="1048360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6pPr>
      <a:lvl7pPr marL="3407169" indent="-262090" algn="l" defTabSz="1048360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7pPr>
      <a:lvl8pPr marL="3931349" indent="-262090" algn="l" defTabSz="1048360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8pPr>
      <a:lvl9pPr marL="4455528" indent="-262090" algn="l" defTabSz="1048360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8360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1pPr>
      <a:lvl2pPr marL="524180" algn="l" defTabSz="1048360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2pPr>
      <a:lvl3pPr marL="1048360" algn="l" defTabSz="1048360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3pPr>
      <a:lvl4pPr marL="1572539" algn="l" defTabSz="1048360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4pPr>
      <a:lvl5pPr marL="2096719" algn="l" defTabSz="1048360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5pPr>
      <a:lvl6pPr marL="2620899" algn="l" defTabSz="1048360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6pPr>
      <a:lvl7pPr marL="3145079" algn="l" defTabSz="1048360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7pPr>
      <a:lvl8pPr marL="3669259" algn="l" defTabSz="1048360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8pPr>
      <a:lvl9pPr marL="4193438" algn="l" defTabSz="1048360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77C558-25F8-8E3A-20AB-FCEDAE7C5C53}"/>
              </a:ext>
            </a:extLst>
          </p:cNvPr>
          <p:cNvSpPr/>
          <p:nvPr/>
        </p:nvSpPr>
        <p:spPr>
          <a:xfrm>
            <a:off x="338695" y="421087"/>
            <a:ext cx="9810708" cy="14843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>
                <a:solidFill>
                  <a:schemeClr val="bg1"/>
                </a:solidFill>
                <a:latin typeface="PixelMplus12" panose="020B0709020203020207" pitchFamily="49" charset="-128"/>
                <a:ea typeface="PixelMplus12" panose="020B0709020203020207" pitchFamily="49" charset="-128"/>
              </a:rPr>
              <a:t>バスケットボール</a:t>
            </a:r>
            <a:endParaRPr lang="en-JP" sz="8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D8BAED-CB43-8587-46A8-1E5CDBFF651C}"/>
              </a:ext>
            </a:extLst>
          </p:cNvPr>
          <p:cNvSpPr/>
          <p:nvPr/>
        </p:nvSpPr>
        <p:spPr>
          <a:xfrm>
            <a:off x="5699015" y="2300114"/>
            <a:ext cx="4450392" cy="5422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998">
                <a:solidFill>
                  <a:schemeClr val="tx1"/>
                </a:solidFill>
                <a:latin typeface="PixelMplus12" panose="020B0709020203020207" pitchFamily="49" charset="-128"/>
                <a:ea typeface="PixelMplus12" panose="020B0709020203020207" pitchFamily="49" charset="-128"/>
              </a:rPr>
              <a:t>制限時間</a:t>
            </a:r>
            <a:endParaRPr lang="en-US" altLang="ja-JP" sz="5998" dirty="0">
              <a:solidFill>
                <a:schemeClr val="tx1"/>
              </a:solidFill>
              <a:latin typeface="PixelMplus12" panose="020B0709020203020207" pitchFamily="49" charset="-128"/>
              <a:ea typeface="PixelMplus12" panose="020B0709020203020207" pitchFamily="49" charset="-128"/>
            </a:endParaRPr>
          </a:p>
          <a:p>
            <a:pPr algn="ctr"/>
            <a:r>
              <a:rPr lang="en-US" altLang="ja-JP" sz="9998" dirty="0">
                <a:solidFill>
                  <a:srgbClr val="FF0000"/>
                </a:solidFill>
                <a:latin typeface="DSEG14 Classic" panose="02000803000000000000" pitchFamily="2" charset="0"/>
                <a:ea typeface="PixelMplus12" panose="020B0709020203020207" pitchFamily="49" charset="-128"/>
              </a:rPr>
              <a:t>30</a:t>
            </a:r>
            <a:r>
              <a:rPr lang="ja-JP" altLang="en-US" sz="4000">
                <a:solidFill>
                  <a:schemeClr val="tx1"/>
                </a:solidFill>
                <a:latin typeface="PixelMplus12" panose="020B0709020203020207" pitchFamily="49" charset="-128"/>
                <a:ea typeface="PixelMplus12" panose="020B0709020203020207" pitchFamily="49" charset="-128"/>
              </a:rPr>
              <a:t>秒</a:t>
            </a:r>
            <a:endParaRPr lang="en-US" altLang="ja-JP" sz="4000" dirty="0">
              <a:solidFill>
                <a:schemeClr val="tx1"/>
              </a:solidFill>
              <a:latin typeface="PixelMplus12" panose="020B0709020203020207" pitchFamily="49" charset="-128"/>
              <a:ea typeface="PixelMplus12" panose="020B0709020203020207" pitchFamily="49" charset="-128"/>
            </a:endParaRPr>
          </a:p>
          <a:p>
            <a:pPr algn="ctr"/>
            <a:r>
              <a:rPr lang="ja-JP" altLang="en-US" sz="4000">
                <a:solidFill>
                  <a:schemeClr val="tx1"/>
                </a:solidFill>
                <a:latin typeface="PixelMplus12" panose="020B0709020203020207" pitchFamily="49" charset="-128"/>
                <a:ea typeface="PixelMplus12" panose="020B0709020203020207" pitchFamily="49" charset="-128"/>
              </a:rPr>
              <a:t>何点獲得</a:t>
            </a:r>
            <a:endParaRPr lang="en-US" altLang="ja-JP" sz="4000" dirty="0">
              <a:solidFill>
                <a:schemeClr val="tx1"/>
              </a:solidFill>
              <a:latin typeface="PixelMplus12" panose="020B0709020203020207" pitchFamily="49" charset="-128"/>
              <a:ea typeface="PixelMplus12" panose="020B0709020203020207" pitchFamily="49" charset="-128"/>
            </a:endParaRPr>
          </a:p>
          <a:p>
            <a:pPr algn="ctr"/>
            <a:r>
              <a:rPr lang="ja-JP" altLang="en-US" sz="4000">
                <a:solidFill>
                  <a:schemeClr val="tx1"/>
                </a:solidFill>
                <a:latin typeface="PixelMplus12" panose="020B0709020203020207" pitchFamily="49" charset="-128"/>
                <a:ea typeface="PixelMplus12" panose="020B0709020203020207" pitchFamily="49" charset="-128"/>
              </a:rPr>
              <a:t>できるかな？</a:t>
            </a:r>
            <a:endParaRPr lang="en-US" altLang="ja-JP" sz="4000" dirty="0">
              <a:solidFill>
                <a:schemeClr val="tx1"/>
              </a:solidFill>
              <a:latin typeface="PixelMplus12" panose="020B0709020203020207" pitchFamily="49" charset="-128"/>
              <a:ea typeface="PixelMplus12" panose="020B0709020203020207" pitchFamily="49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F065D-067A-6E54-99F7-093DB51DF7AD}"/>
              </a:ext>
            </a:extLst>
          </p:cNvPr>
          <p:cNvSpPr/>
          <p:nvPr/>
        </p:nvSpPr>
        <p:spPr>
          <a:xfrm>
            <a:off x="336571" y="8014838"/>
            <a:ext cx="9810708" cy="27636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0">
                <a:solidFill>
                  <a:schemeClr val="bg1"/>
                </a:solidFill>
                <a:latin typeface="PixelMplus12" panose="020B0709020203020207" pitchFamily="49" charset="-128"/>
                <a:ea typeface="PixelMplus12" panose="020B0709020203020207" pitchFamily="49" charset="-128"/>
              </a:rPr>
              <a:t>良いスコアをとると、</a:t>
            </a:r>
            <a:endParaRPr lang="en-US" altLang="ja-JP" sz="5000" dirty="0">
              <a:solidFill>
                <a:schemeClr val="bg1"/>
              </a:solidFill>
              <a:latin typeface="PixelMplus12" panose="020B0709020203020207" pitchFamily="49" charset="-128"/>
              <a:ea typeface="PixelMplus12" panose="020B0709020203020207" pitchFamily="49" charset="-128"/>
            </a:endParaRPr>
          </a:p>
          <a:p>
            <a:pPr algn="ctr"/>
            <a:r>
              <a:rPr lang="ja-JP" altLang="en-JP" sz="5000">
                <a:solidFill>
                  <a:srgbClr val="FF0000"/>
                </a:solidFill>
                <a:latin typeface="PixelMplus12" panose="020B0709020203020207" pitchFamily="49" charset="-128"/>
                <a:ea typeface="PixelMplus12" panose="020B0709020203020207" pitchFamily="49" charset="-128"/>
              </a:rPr>
              <a:t>５</a:t>
            </a:r>
            <a:r>
              <a:rPr lang="en-JP" altLang="ja-JP" sz="5000" dirty="0">
                <a:solidFill>
                  <a:srgbClr val="FF0000"/>
                </a:solidFill>
                <a:latin typeface="PixelMplus12" panose="020B0709020203020207" pitchFamily="49" charset="-128"/>
                <a:ea typeface="PixelMplus12" panose="020B0709020203020207" pitchFamily="49" charset="-128"/>
              </a:rPr>
              <a:t>E</a:t>
            </a:r>
            <a:r>
              <a:rPr lang="ja-JP" altLang="en-US" sz="5000">
                <a:solidFill>
                  <a:srgbClr val="FF0000"/>
                </a:solidFill>
                <a:latin typeface="PixelMplus12" panose="020B0709020203020207" pitchFamily="49" charset="-128"/>
                <a:ea typeface="PixelMplus12" panose="020B0709020203020207" pitchFamily="49" charset="-128"/>
              </a:rPr>
              <a:t> たこ焼き</a:t>
            </a:r>
            <a:r>
              <a:rPr lang="ja-JP" altLang="en-US" sz="5000">
                <a:solidFill>
                  <a:schemeClr val="bg1"/>
                </a:solidFill>
                <a:latin typeface="PixelMplus12" panose="020B0709020203020207" pitchFamily="49" charset="-128"/>
                <a:ea typeface="PixelMplus12" panose="020B0709020203020207" pitchFamily="49" charset="-128"/>
              </a:rPr>
              <a:t>のねぎ・明太マヨ</a:t>
            </a:r>
            <a:endParaRPr lang="en-US" altLang="ja-JP" sz="5000" dirty="0">
              <a:solidFill>
                <a:schemeClr val="bg1"/>
              </a:solidFill>
              <a:latin typeface="PixelMplus12" panose="020B0709020203020207" pitchFamily="49" charset="-128"/>
              <a:ea typeface="PixelMplus12" panose="020B0709020203020207" pitchFamily="49" charset="-128"/>
            </a:endParaRPr>
          </a:p>
          <a:p>
            <a:pPr algn="ctr"/>
            <a:r>
              <a:rPr lang="en-US" altLang="ja-JP" sz="5000" dirty="0">
                <a:solidFill>
                  <a:schemeClr val="bg1"/>
                </a:solidFill>
                <a:latin typeface="PixelMplus12" panose="020B0709020203020207" pitchFamily="49" charset="-128"/>
                <a:ea typeface="PixelMplus12" panose="020B0709020203020207" pitchFamily="49" charset="-128"/>
              </a:rPr>
              <a:t>50</a:t>
            </a:r>
            <a:r>
              <a:rPr lang="ja-JP" altLang="en-US" sz="5000">
                <a:solidFill>
                  <a:schemeClr val="bg1"/>
                </a:solidFill>
                <a:latin typeface="PixelMplus12" panose="020B0709020203020207" pitchFamily="49" charset="-128"/>
                <a:ea typeface="PixelMplus12" panose="020B0709020203020207" pitchFamily="49" charset="-128"/>
              </a:rPr>
              <a:t>円</a:t>
            </a:r>
            <a:r>
              <a:rPr lang="ja-JP" altLang="en-US" sz="5000">
                <a:solidFill>
                  <a:srgbClr val="FF0000"/>
                </a:solidFill>
                <a:latin typeface="PixelMplus12" panose="020B0709020203020207" pitchFamily="49" charset="-128"/>
                <a:ea typeface="PixelMplus12" panose="020B0709020203020207" pitchFamily="49" charset="-128"/>
              </a:rPr>
              <a:t>割引クーポン</a:t>
            </a:r>
            <a:r>
              <a:rPr lang="ja-JP" altLang="en-US" sz="5000">
                <a:solidFill>
                  <a:schemeClr val="bg1"/>
                </a:solidFill>
                <a:latin typeface="PixelMplus12" panose="020B0709020203020207" pitchFamily="49" charset="-128"/>
                <a:ea typeface="PixelMplus12" panose="020B0709020203020207" pitchFamily="49" charset="-128"/>
              </a:rPr>
              <a:t>プレゼント！</a:t>
            </a:r>
            <a:endParaRPr lang="en-US" altLang="ja-JP" sz="5000" dirty="0">
              <a:solidFill>
                <a:schemeClr val="bg1"/>
              </a:solidFill>
              <a:latin typeface="PixelMplus12" panose="020B0709020203020207" pitchFamily="49" charset="-128"/>
              <a:ea typeface="PixelMplus12" panose="020B0709020203020207" pitchFamily="49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4471C9-E6EB-D0E5-C160-8D8513F89E29}"/>
              </a:ext>
            </a:extLst>
          </p:cNvPr>
          <p:cNvSpPr/>
          <p:nvPr/>
        </p:nvSpPr>
        <p:spPr>
          <a:xfrm>
            <a:off x="336571" y="11070675"/>
            <a:ext cx="3733008" cy="3451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5598" dirty="0">
                <a:solidFill>
                  <a:schemeClr val="tx1"/>
                </a:solidFill>
                <a:latin typeface="PixelMplus12" panose="020B0709020203020207" pitchFamily="49" charset="-128"/>
                <a:ea typeface="PixelMplus12" panose="020B0709020203020207" pitchFamily="49" charset="-128"/>
              </a:rPr>
              <a:t>クーポン</a:t>
            </a:r>
          </a:p>
          <a:p>
            <a:pPr algn="ctr"/>
            <a:r>
              <a:rPr lang="en-JP" sz="5598" dirty="0">
                <a:solidFill>
                  <a:schemeClr val="tx1"/>
                </a:solidFill>
                <a:latin typeface="PixelMplus12" panose="020B0709020203020207" pitchFamily="49" charset="-128"/>
                <a:ea typeface="PixelMplus12" panose="020B0709020203020207" pitchFamily="49" charset="-128"/>
              </a:rPr>
              <a:t>配布条件</a:t>
            </a:r>
          </a:p>
        </p:txBody>
      </p:sp>
      <p:pic>
        <p:nvPicPr>
          <p:cNvPr id="11" name="Picture 10" descr="A picture containing text, green, indoor&#10;&#10;Description automatically generated">
            <a:extLst>
              <a:ext uri="{FF2B5EF4-FFF2-40B4-BE49-F238E27FC236}">
                <a16:creationId xmlns:a16="http://schemas.microsoft.com/office/drawing/2014/main" id="{8877BBC9-7637-7227-5330-31AE94EF5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1" t="-449" r="738" b="449"/>
          <a:stretch/>
        </p:blipFill>
        <p:spPr>
          <a:xfrm rot="5400000">
            <a:off x="171023" y="2404186"/>
            <a:ext cx="5541236" cy="521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7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2682</TotalTime>
  <Words>34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PixelMplus12</vt:lpstr>
      <vt:lpstr>Arial</vt:lpstr>
      <vt:lpstr>Calibri</vt:lpstr>
      <vt:lpstr>Calibri Light</vt:lpstr>
      <vt:lpstr>DSEG14 Classic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橋本　拓磨_大分</cp:lastModifiedBy>
  <cp:revision>27</cp:revision>
  <dcterms:created xsi:type="dcterms:W3CDTF">2022-07-06T05:05:51Z</dcterms:created>
  <dcterms:modified xsi:type="dcterms:W3CDTF">2022-10-30T01:19:39Z</dcterms:modified>
</cp:coreProperties>
</file>