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72B6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9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88CFFE6-35ED-44EA-8B97-0818B3961DD0}" type="datetimeFigureOut">
              <a:rPr lang="es-AR" smtClean="0"/>
              <a:pPr/>
              <a:t>07/04/2019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4D31B5F-CBBD-4E77-9701-40E35D75C5F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83866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pPr/>
              <a:t>07/04/2019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04332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pPr/>
              <a:t>07/04/2019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68512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pPr/>
              <a:t>07/04/2019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684682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pPr/>
              <a:t>07/04/2019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176389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pPr/>
              <a:t>07/04/2019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548907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pPr/>
              <a:t>07/04/2019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59518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pPr/>
              <a:t>07/04/2019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996710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pPr/>
              <a:t>07/04/2019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7858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pPr/>
              <a:t>07/04/2019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65938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pPr/>
              <a:t>07/04/2019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10409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pPr/>
              <a:t>07/04/2019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37960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pPr/>
              <a:t>07/04/2019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90273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pPr/>
              <a:t>07/04/2019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45199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pPr/>
              <a:t>07/04/2019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28179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pPr/>
              <a:t>07/04/2019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535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pPr/>
              <a:t>07/04/2019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95099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CFFE6-35ED-44EA-8B97-0818B3961DD0}" type="datetimeFigureOut">
              <a:rPr lang="es-AR" smtClean="0"/>
              <a:pPr/>
              <a:t>07/04/2019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31B5F-CBBD-4E77-9701-40E35D75C5F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901738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quote.org/wiki/Pregunta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28522" y="3248167"/>
            <a:ext cx="5963479" cy="3073235"/>
          </a:xfrm>
        </p:spPr>
        <p:txBody>
          <a:bodyPr>
            <a:normAutofit/>
          </a:bodyPr>
          <a:lstStyle/>
          <a:p>
            <a:r>
              <a:rPr lang="es-AR" dirty="0"/>
              <a:t>ADMINISTRACIÓN DE BASE DE DATOS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47"/>
            <a:ext cx="6228522" cy="68784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039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Funciones </a:t>
            </a:r>
            <a:r>
              <a:rPr lang="es-AR" dirty="0" smtClean="0"/>
              <a:t>DE FECHA: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5300" t="26185" r="24802" b="11837"/>
          <a:stretch>
            <a:fillRect/>
          </a:stretch>
        </p:blipFill>
        <p:spPr bwMode="auto">
          <a:xfrm>
            <a:off x="1214844" y="1763486"/>
            <a:ext cx="7654836" cy="450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Funciones </a:t>
            </a:r>
            <a:r>
              <a:rPr lang="es-AR" dirty="0" smtClean="0"/>
              <a:t>DE FECHA:</a:t>
            </a: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5401" t="26374" r="21188" b="43485"/>
          <a:stretch>
            <a:fillRect/>
          </a:stretch>
        </p:blipFill>
        <p:spPr bwMode="auto">
          <a:xfrm>
            <a:off x="1280160" y="1881052"/>
            <a:ext cx="8860534" cy="266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7EA2E7BB-99E6-479E-B1D0-A619907BC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6B466154-5DA0-4D0D-8EC8-0BD173BED50A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>
                <a:hlinkClick r:id="rId3" tooltip="https://es.wikiquote.org/wiki/Pregunta"/>
              </a:rPr>
              <a:t>Esta foto</a:t>
            </a:r>
            <a:r>
              <a:rPr lang="es-AR" sz="900"/>
              <a:t> de Autor desconocido está bajo licencia </a:t>
            </a:r>
            <a:r>
              <a:rPr lang="es-AR" sz="900">
                <a:hlinkClick r:id="rId4" tooltip="https://creativecommons.org/licenses/by-sa/3.0/"/>
              </a:rPr>
              <a:t>CC BY-SA</a:t>
            </a:r>
            <a:endParaRPr lang="es-AR" sz="900"/>
          </a:p>
        </p:txBody>
      </p:sp>
    </p:spTree>
    <p:extLst>
      <p:ext uri="{BB962C8B-B14F-4D97-AF65-F5344CB8AC3E}">
        <p14:creationId xmlns="" xmlns:p14="http://schemas.microsoft.com/office/powerpoint/2010/main" val="97346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Manejo de caracteres: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5501" t="38053" r="24903" b="41225"/>
          <a:stretch>
            <a:fillRect/>
          </a:stretch>
        </p:blipFill>
        <p:spPr bwMode="auto">
          <a:xfrm>
            <a:off x="1267097" y="1854926"/>
            <a:ext cx="6453051" cy="1436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24934" t="38980" r="23863" b="35023"/>
          <a:stretch>
            <a:fillRect/>
          </a:stretch>
        </p:blipFill>
        <p:spPr bwMode="auto">
          <a:xfrm>
            <a:off x="1254035" y="3500845"/>
            <a:ext cx="6662057" cy="180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Manejo de caracteres:</a:t>
            </a:r>
            <a:endParaRPr lang="es-A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25737" t="37849" r="24064" b="32386"/>
          <a:stretch>
            <a:fillRect/>
          </a:stretch>
        </p:blipFill>
        <p:spPr bwMode="auto">
          <a:xfrm>
            <a:off x="1214846" y="1698172"/>
            <a:ext cx="6531428" cy="2063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l="25235" t="38414" r="24466" b="32010"/>
          <a:stretch>
            <a:fillRect/>
          </a:stretch>
        </p:blipFill>
        <p:spPr bwMode="auto">
          <a:xfrm>
            <a:off x="1188721" y="3997234"/>
            <a:ext cx="6544491" cy="205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Manejo de caracteres: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5300" t="39184" r="24602" b="31052"/>
          <a:stretch>
            <a:fillRect/>
          </a:stretch>
        </p:blipFill>
        <p:spPr bwMode="auto">
          <a:xfrm>
            <a:off x="1175657" y="1776548"/>
            <a:ext cx="7249886" cy="206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l="25436" t="35268" r="24867" b="29018"/>
          <a:stretch>
            <a:fillRect/>
          </a:stretch>
        </p:blipFill>
        <p:spPr bwMode="auto">
          <a:xfrm>
            <a:off x="1175657" y="4049485"/>
            <a:ext cx="7419703" cy="261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Manejo de caracteres:</a:t>
            </a: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3995" t="27127" r="24501" b="6562"/>
          <a:stretch>
            <a:fillRect/>
          </a:stretch>
        </p:blipFill>
        <p:spPr bwMode="auto">
          <a:xfrm>
            <a:off x="1240972" y="1894114"/>
            <a:ext cx="6701246" cy="4598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Funciones de conversión:</a:t>
            </a:r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4798" t="25179" r="24100" b="15536"/>
          <a:stretch>
            <a:fillRect/>
          </a:stretch>
        </p:blipFill>
        <p:spPr bwMode="auto">
          <a:xfrm>
            <a:off x="1267097" y="1763486"/>
            <a:ext cx="6648994" cy="433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Funciones de conversión:</a:t>
            </a:r>
            <a:endParaRPr lang="es-A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 l="24497" t="26374" r="23497" b="10706"/>
          <a:stretch>
            <a:fillRect/>
          </a:stretch>
        </p:blipFill>
        <p:spPr bwMode="auto">
          <a:xfrm>
            <a:off x="1332410" y="1933303"/>
            <a:ext cx="8268789" cy="4733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Funciones numéricas: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5702" t="26185" r="24099" b="12214"/>
          <a:stretch>
            <a:fillRect/>
          </a:stretch>
        </p:blipFill>
        <p:spPr bwMode="auto">
          <a:xfrm>
            <a:off x="1306284" y="1841861"/>
            <a:ext cx="8020595" cy="462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Funciones numéricas: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5802" t="25997" r="23798" b="7316"/>
          <a:stretch>
            <a:fillRect/>
          </a:stretch>
        </p:blipFill>
        <p:spPr bwMode="auto">
          <a:xfrm>
            <a:off x="1227908" y="1750421"/>
            <a:ext cx="8595361" cy="4845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482</TotalTime>
  <Words>53</Words>
  <Application>Microsoft Office PowerPoint</Application>
  <PresentationFormat>Personalizado</PresentationFormat>
  <Paragraphs>12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Circuito</vt:lpstr>
      <vt:lpstr>ADMINISTRACIÓN DE BASE DE DATOS</vt:lpstr>
      <vt:lpstr>Manejo de caracteres:</vt:lpstr>
      <vt:lpstr>Manejo de caracteres:</vt:lpstr>
      <vt:lpstr>Manejo de caracteres:</vt:lpstr>
      <vt:lpstr>Manejo de caracteres:</vt:lpstr>
      <vt:lpstr>Funciones de conversión:</vt:lpstr>
      <vt:lpstr>Funciones de conversión:</vt:lpstr>
      <vt:lpstr>Funciones numéricas:</vt:lpstr>
      <vt:lpstr>Funciones numéricas:</vt:lpstr>
      <vt:lpstr>Funciones DE FECHA:</vt:lpstr>
      <vt:lpstr>Funciones DE FECHA:</vt:lpstr>
      <vt:lpstr>Diapositiva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Tecnicatura Universitaria en Desarrollo de software</dc:title>
  <dc:creator>Usuario</dc:creator>
  <cp:lastModifiedBy>usuario2</cp:lastModifiedBy>
  <cp:revision>43</cp:revision>
  <dcterms:created xsi:type="dcterms:W3CDTF">2019-02-06T15:51:16Z</dcterms:created>
  <dcterms:modified xsi:type="dcterms:W3CDTF">2019-04-08T03:12:14Z</dcterms:modified>
</cp:coreProperties>
</file>