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2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5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0524-D0D1-A042-87B4-FAFE735B9A72}" type="datetimeFigureOut">
              <a:rPr lang="en-US" smtClean="0"/>
              <a:t>5/9/16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E434-DB70-574A-874B-57B21360D3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77537" y="1080664"/>
            <a:ext cx="1916936" cy="1465245"/>
            <a:chOff x="1255923" y="1443209"/>
            <a:chExt cx="892366" cy="749148"/>
          </a:xfrm>
        </p:grpSpPr>
        <p:sp>
          <p:nvSpPr>
            <p:cNvPr id="4" name="Magnetic Disk 3"/>
            <p:cNvSpPr/>
            <p:nvPr/>
          </p:nvSpPr>
          <p:spPr>
            <a:xfrm>
              <a:off x="1255923" y="1817783"/>
              <a:ext cx="892366" cy="37457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Magnetic Disk 4"/>
            <p:cNvSpPr/>
            <p:nvPr/>
          </p:nvSpPr>
          <p:spPr>
            <a:xfrm>
              <a:off x="1255923" y="1630496"/>
              <a:ext cx="892366" cy="37457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agnetic Disk 5"/>
            <p:cNvSpPr/>
            <p:nvPr/>
          </p:nvSpPr>
          <p:spPr>
            <a:xfrm>
              <a:off x="1255923" y="1443209"/>
              <a:ext cx="892366" cy="37457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7537" y="4868996"/>
            <a:ext cx="1916935" cy="136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3476" y="2969044"/>
            <a:ext cx="1916935" cy="13660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0337" y="716095"/>
            <a:ext cx="5982159" cy="584995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956930" y="2193850"/>
            <a:ext cx="4108677" cy="2916479"/>
            <a:chOff x="7384052" y="1604619"/>
            <a:chExt cx="3842136" cy="2051145"/>
          </a:xfrm>
        </p:grpSpPr>
        <p:sp>
          <p:nvSpPr>
            <p:cNvPr id="13" name="Rectangle 12"/>
            <p:cNvSpPr/>
            <p:nvPr/>
          </p:nvSpPr>
          <p:spPr>
            <a:xfrm>
              <a:off x="7384052" y="1604619"/>
              <a:ext cx="3842136" cy="205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303" y="1682570"/>
              <a:ext cx="3679634" cy="1895241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74854" y="1311687"/>
            <a:ext cx="169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RethinkDB</a:t>
            </a:r>
            <a:endParaRPr 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55" y="5136543"/>
            <a:ext cx="16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t-SNE Algorithm</a:t>
            </a:r>
            <a:endParaRPr 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5321" y="3225570"/>
            <a:ext cx="16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Node.js Server</a:t>
            </a:r>
            <a:endParaRPr 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62969" y="1729961"/>
            <a:ext cx="169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Web Client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54210" y="2554079"/>
            <a:ext cx="0" cy="2325390"/>
          </a:xfrm>
          <a:prstGeom prst="straightConnector1">
            <a:avLst/>
          </a:prstGeom>
          <a:ln w="57150" cap="flat">
            <a:solidFill>
              <a:schemeClr val="accent1">
                <a:lumMod val="7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77107" y="2554079"/>
            <a:ext cx="0" cy="231491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4473" y="1733418"/>
            <a:ext cx="2157469" cy="122929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484302" y="2521025"/>
            <a:ext cx="1286682" cy="72353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10410" y="3259998"/>
            <a:ext cx="224652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710411" y="4109292"/>
            <a:ext cx="224651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96945" y="288600"/>
            <a:ext cx="188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Server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9795" y="1519113"/>
            <a:ext cx="186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(B)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Change Notification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4158" y="3803069"/>
            <a:ext cx="160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Change Notification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830" y="3244564"/>
            <a:ext cx="139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(A)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Database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Update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9043" y="2850378"/>
            <a:ext cx="131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(E)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Database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Update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66403" y="2179598"/>
            <a:ext cx="1822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(C)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Database Updated Event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09898" y="4111652"/>
            <a:ext cx="175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(D)</a:t>
            </a: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Point Updated Event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" t="2984" r="3597" b="7822"/>
          <a:stretch/>
        </p:blipFill>
        <p:spPr>
          <a:xfrm>
            <a:off x="1255923" y="209321"/>
            <a:ext cx="9309254" cy="5927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63" y="4396304"/>
            <a:ext cx="349250" cy="374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6015" r="50038" b="15467"/>
          <a:stretch/>
        </p:blipFill>
        <p:spPr>
          <a:xfrm>
            <a:off x="1985963" y="1948945"/>
            <a:ext cx="257175" cy="337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9106" r="8188" b="9332"/>
          <a:stretch/>
        </p:blipFill>
        <p:spPr>
          <a:xfrm>
            <a:off x="6913026" y="1832020"/>
            <a:ext cx="273588" cy="2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Bond</dc:creator>
  <cp:lastModifiedBy>Jared Bond</cp:lastModifiedBy>
  <cp:revision>53</cp:revision>
  <dcterms:created xsi:type="dcterms:W3CDTF">2016-05-07T01:13:26Z</dcterms:created>
  <dcterms:modified xsi:type="dcterms:W3CDTF">2016-05-09T18:51:33Z</dcterms:modified>
</cp:coreProperties>
</file>