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4" r:id="rId35"/>
    <p:sldId id="293" r:id="rId36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797" y="-3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Spring </a:t>
            </a:r>
            <a:r>
              <a:rPr dirty="0"/>
              <a:t>Batch</a:t>
            </a:r>
            <a:r>
              <a:rPr spc="-55" dirty="0"/>
              <a:t> </a:t>
            </a:r>
            <a:r>
              <a:rPr dirty="0"/>
              <a:t>2.0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spc="-70" dirty="0"/>
              <a:t> </a:t>
            </a:r>
            <a:r>
              <a:rPr spc="-5" dirty="0"/>
              <a:t>2009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6363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Spring </a:t>
            </a:r>
            <a:r>
              <a:rPr dirty="0"/>
              <a:t>Batch</a:t>
            </a:r>
            <a:r>
              <a:rPr spc="-55" dirty="0"/>
              <a:t> </a:t>
            </a:r>
            <a:r>
              <a:rPr dirty="0"/>
              <a:t>2.0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spc="-70" dirty="0"/>
              <a:t> </a:t>
            </a:r>
            <a:r>
              <a:rPr spc="-5" dirty="0"/>
              <a:t>2009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Spring </a:t>
            </a:r>
            <a:r>
              <a:rPr dirty="0"/>
              <a:t>Batch</a:t>
            </a:r>
            <a:r>
              <a:rPr spc="-55" dirty="0"/>
              <a:t> </a:t>
            </a:r>
            <a:r>
              <a:rPr dirty="0"/>
              <a:t>2.0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spc="-70" dirty="0"/>
              <a:t> </a:t>
            </a:r>
            <a:r>
              <a:rPr spc="-5" dirty="0"/>
              <a:t>2009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Spring </a:t>
            </a:r>
            <a:r>
              <a:rPr dirty="0"/>
              <a:t>Batch</a:t>
            </a:r>
            <a:r>
              <a:rPr spc="-55" dirty="0"/>
              <a:t> </a:t>
            </a:r>
            <a:r>
              <a:rPr dirty="0"/>
              <a:t>2.0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spc="-70" dirty="0"/>
              <a:t> </a:t>
            </a:r>
            <a:r>
              <a:rPr spc="-5" dirty="0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Spring </a:t>
            </a:r>
            <a:r>
              <a:rPr dirty="0"/>
              <a:t>Batch</a:t>
            </a:r>
            <a:r>
              <a:rPr spc="-55" dirty="0"/>
              <a:t> </a:t>
            </a:r>
            <a:r>
              <a:rPr dirty="0"/>
              <a:t>2.0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spc="-70" dirty="0"/>
              <a:t> </a:t>
            </a:r>
            <a:r>
              <a:rPr spc="-5" dirty="0"/>
              <a:t>2009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33735" y="142951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69">
                <a:moveTo>
                  <a:pt x="89915" y="89915"/>
                </a:moveTo>
                <a:lnTo>
                  <a:pt x="89915" y="0"/>
                </a:lnTo>
                <a:lnTo>
                  <a:pt x="0" y="0"/>
                </a:lnTo>
                <a:lnTo>
                  <a:pt x="0" y="89915"/>
                </a:lnTo>
                <a:lnTo>
                  <a:pt x="89915" y="89915"/>
                </a:lnTo>
                <a:close/>
              </a:path>
            </a:pathLst>
          </a:custGeom>
          <a:solidFill>
            <a:srgbClr val="F04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93399" y="1429511"/>
            <a:ext cx="91440" cy="90170"/>
          </a:xfrm>
          <a:custGeom>
            <a:avLst/>
            <a:gdLst/>
            <a:ahLst/>
            <a:cxnLst/>
            <a:rect l="l" t="t" r="r" b="b"/>
            <a:pathLst>
              <a:path w="91440" h="90169">
                <a:moveTo>
                  <a:pt x="91439" y="89915"/>
                </a:moveTo>
                <a:lnTo>
                  <a:pt x="91439" y="0"/>
                </a:lnTo>
                <a:lnTo>
                  <a:pt x="0" y="0"/>
                </a:lnTo>
                <a:lnTo>
                  <a:pt x="0" y="89915"/>
                </a:lnTo>
                <a:lnTo>
                  <a:pt x="91439" y="89915"/>
                </a:lnTo>
                <a:close/>
              </a:path>
            </a:pathLst>
          </a:custGeom>
          <a:solidFill>
            <a:srgbClr val="F04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15091" y="142951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69">
                <a:moveTo>
                  <a:pt x="89915" y="89915"/>
                </a:moveTo>
                <a:lnTo>
                  <a:pt x="89915" y="0"/>
                </a:lnTo>
                <a:lnTo>
                  <a:pt x="0" y="0"/>
                </a:lnTo>
                <a:lnTo>
                  <a:pt x="0" y="89915"/>
                </a:lnTo>
                <a:lnTo>
                  <a:pt x="89915" y="89915"/>
                </a:lnTo>
                <a:close/>
              </a:path>
            </a:pathLst>
          </a:custGeom>
          <a:solidFill>
            <a:srgbClr val="F04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826" y="601471"/>
            <a:ext cx="8475746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0282" y="3414774"/>
            <a:ext cx="5354955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6363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71204" y="6912580"/>
            <a:ext cx="78041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Spring </a:t>
            </a:r>
            <a:r>
              <a:rPr dirty="0"/>
              <a:t>Batch</a:t>
            </a:r>
            <a:r>
              <a:rPr spc="-55" dirty="0"/>
              <a:t> </a:t>
            </a:r>
            <a:r>
              <a:rPr dirty="0"/>
              <a:t>2.0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87826" y="6912580"/>
            <a:ext cx="35369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spc="-70" dirty="0"/>
              <a:t> </a:t>
            </a:r>
            <a:r>
              <a:rPr spc="-5" dirty="0"/>
              <a:t>2009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51088" y="6912580"/>
            <a:ext cx="1898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6686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47" Type="http://schemas.openxmlformats.org/officeDocument/2006/relationships/image" Target="../media/image105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103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Relationship Id="rId48" Type="http://schemas.openxmlformats.org/officeDocument/2006/relationships/image" Target="../media/image106.png"/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46" Type="http://schemas.openxmlformats.org/officeDocument/2006/relationships/image" Target="../media/image104.png"/><Relationship Id="rId20" Type="http://schemas.openxmlformats.org/officeDocument/2006/relationships/image" Target="../media/image78.png"/><Relationship Id="rId41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9" Type="http://schemas.openxmlformats.org/officeDocument/2006/relationships/image" Target="../media/image154.png"/><Relationship Id="rId21" Type="http://schemas.openxmlformats.org/officeDocument/2006/relationships/image" Target="../media/image136.png"/><Relationship Id="rId34" Type="http://schemas.openxmlformats.org/officeDocument/2006/relationships/image" Target="../media/image149.png"/><Relationship Id="rId42" Type="http://schemas.openxmlformats.org/officeDocument/2006/relationships/image" Target="../media/image157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144.png"/><Relationship Id="rId41" Type="http://schemas.openxmlformats.org/officeDocument/2006/relationships/image" Target="../media/image1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32" Type="http://schemas.openxmlformats.org/officeDocument/2006/relationships/image" Target="../media/image147.png"/><Relationship Id="rId37" Type="http://schemas.openxmlformats.org/officeDocument/2006/relationships/image" Target="../media/image152.png"/><Relationship Id="rId40" Type="http://schemas.openxmlformats.org/officeDocument/2006/relationships/image" Target="../media/image155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36" Type="http://schemas.openxmlformats.org/officeDocument/2006/relationships/image" Target="../media/image151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31" Type="http://schemas.openxmlformats.org/officeDocument/2006/relationships/image" Target="../media/image146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145.png"/><Relationship Id="rId35" Type="http://schemas.openxmlformats.org/officeDocument/2006/relationships/image" Target="../media/image150.png"/><Relationship Id="rId43" Type="http://schemas.openxmlformats.org/officeDocument/2006/relationships/image" Target="../media/image158.png"/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33" Type="http://schemas.openxmlformats.org/officeDocument/2006/relationships/image" Target="../media/image148.png"/><Relationship Id="rId38" Type="http://schemas.openxmlformats.org/officeDocument/2006/relationships/image" Target="../media/image1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067" y="100888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4">
                <a:moveTo>
                  <a:pt x="178307" y="178307"/>
                </a:moveTo>
                <a:lnTo>
                  <a:pt x="178307" y="0"/>
                </a:lnTo>
                <a:lnTo>
                  <a:pt x="0" y="0"/>
                </a:lnTo>
                <a:lnTo>
                  <a:pt x="0" y="178307"/>
                </a:lnTo>
                <a:lnTo>
                  <a:pt x="178307" y="178307"/>
                </a:lnTo>
                <a:close/>
              </a:path>
            </a:pathLst>
          </a:custGeom>
          <a:solidFill>
            <a:srgbClr val="F04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9683" y="1008887"/>
            <a:ext cx="180340" cy="178435"/>
          </a:xfrm>
          <a:custGeom>
            <a:avLst/>
            <a:gdLst/>
            <a:ahLst/>
            <a:cxnLst/>
            <a:rect l="l" t="t" r="r" b="b"/>
            <a:pathLst>
              <a:path w="180339" h="178434">
                <a:moveTo>
                  <a:pt x="179831" y="178307"/>
                </a:moveTo>
                <a:lnTo>
                  <a:pt x="179831" y="0"/>
                </a:lnTo>
                <a:lnTo>
                  <a:pt x="0" y="0"/>
                </a:lnTo>
                <a:lnTo>
                  <a:pt x="0" y="178307"/>
                </a:lnTo>
                <a:lnTo>
                  <a:pt x="179831" y="178307"/>
                </a:lnTo>
                <a:close/>
              </a:path>
            </a:pathLst>
          </a:custGeom>
          <a:solidFill>
            <a:srgbClr val="F04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9346" y="1007363"/>
            <a:ext cx="180340" cy="178435"/>
          </a:xfrm>
          <a:custGeom>
            <a:avLst/>
            <a:gdLst/>
            <a:ahLst/>
            <a:cxnLst/>
            <a:rect l="l" t="t" r="r" b="b"/>
            <a:pathLst>
              <a:path w="180339" h="178434">
                <a:moveTo>
                  <a:pt x="179831" y="178307"/>
                </a:moveTo>
                <a:lnTo>
                  <a:pt x="179831" y="0"/>
                </a:lnTo>
                <a:lnTo>
                  <a:pt x="0" y="0"/>
                </a:lnTo>
                <a:lnTo>
                  <a:pt x="0" y="178307"/>
                </a:lnTo>
                <a:lnTo>
                  <a:pt x="179831" y="178307"/>
                </a:lnTo>
                <a:close/>
              </a:path>
            </a:pathLst>
          </a:custGeom>
          <a:solidFill>
            <a:srgbClr val="F04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184792" y="878839"/>
            <a:ext cx="453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Spring Batch Overview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34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Domain </a:t>
            </a:r>
            <a:r>
              <a:rPr dirty="0"/>
              <a:t>Language of</a:t>
            </a:r>
            <a:r>
              <a:rPr spc="-25" dirty="0"/>
              <a:t> </a:t>
            </a:r>
            <a:r>
              <a:rPr spc="-5" dirty="0"/>
              <a:t>Batch</a:t>
            </a:r>
          </a:p>
        </p:txBody>
      </p:sp>
      <p:sp>
        <p:nvSpPr>
          <p:cNvPr id="3" name="object 3"/>
          <p:cNvSpPr/>
          <p:nvPr/>
        </p:nvSpPr>
        <p:spPr>
          <a:xfrm>
            <a:off x="5830702" y="762000"/>
            <a:ext cx="809243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09365" y="1694688"/>
            <a:ext cx="807720" cy="326390"/>
            <a:chOff x="5809365" y="1694688"/>
            <a:chExt cx="807720" cy="326390"/>
          </a:xfrm>
        </p:grpSpPr>
        <p:sp>
          <p:nvSpPr>
            <p:cNvPr id="5" name="object 5"/>
            <p:cNvSpPr/>
            <p:nvPr/>
          </p:nvSpPr>
          <p:spPr>
            <a:xfrm>
              <a:off x="5809365" y="1694688"/>
              <a:ext cx="807719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09365" y="1808988"/>
              <a:ext cx="111252" cy="71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4145" y="1810512"/>
              <a:ext cx="118871" cy="2057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83685" y="1810512"/>
              <a:ext cx="123443" cy="2103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4749" y="1810512"/>
              <a:ext cx="205739" cy="701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48990" y="2615183"/>
            <a:ext cx="802005" cy="441959"/>
            <a:chOff x="5848990" y="2615183"/>
            <a:chExt cx="802005" cy="441959"/>
          </a:xfrm>
        </p:grpSpPr>
        <p:sp>
          <p:nvSpPr>
            <p:cNvPr id="11" name="object 11"/>
            <p:cNvSpPr/>
            <p:nvPr/>
          </p:nvSpPr>
          <p:spPr>
            <a:xfrm>
              <a:off x="5848990" y="2615183"/>
              <a:ext cx="801624" cy="899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55086" y="2731007"/>
              <a:ext cx="609600" cy="899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48990" y="2845307"/>
              <a:ext cx="111252" cy="71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93770" y="2846831"/>
              <a:ext cx="118871" cy="2057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23310" y="2846831"/>
              <a:ext cx="123443" cy="2103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4374" y="2846831"/>
              <a:ext cx="205739" cy="701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885888" y="524835"/>
            <a:ext cx="2937510" cy="2491105"/>
            <a:chOff x="6885888" y="524835"/>
            <a:chExt cx="2937510" cy="2491105"/>
          </a:xfrm>
        </p:grpSpPr>
        <p:sp>
          <p:nvSpPr>
            <p:cNvPr id="18" name="object 18"/>
            <p:cNvSpPr/>
            <p:nvPr/>
          </p:nvSpPr>
          <p:spPr>
            <a:xfrm>
              <a:off x="6895977" y="528827"/>
              <a:ext cx="1270000" cy="495300"/>
            </a:xfrm>
            <a:custGeom>
              <a:avLst/>
              <a:gdLst/>
              <a:ahLst/>
              <a:cxnLst/>
              <a:rect l="l" t="t" r="r" b="b"/>
              <a:pathLst>
                <a:path w="1270000" h="495300">
                  <a:moveTo>
                    <a:pt x="1269491" y="495299"/>
                  </a:moveTo>
                  <a:lnTo>
                    <a:pt x="1269491" y="0"/>
                  </a:lnTo>
                  <a:lnTo>
                    <a:pt x="0" y="0"/>
                  </a:lnTo>
                  <a:lnTo>
                    <a:pt x="0" y="495299"/>
                  </a:lnTo>
                  <a:lnTo>
                    <a:pt x="1269491" y="495299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95977" y="528827"/>
              <a:ext cx="1270000" cy="495300"/>
            </a:xfrm>
            <a:custGeom>
              <a:avLst/>
              <a:gdLst/>
              <a:ahLst/>
              <a:cxnLst/>
              <a:rect l="l" t="t" r="r" b="b"/>
              <a:pathLst>
                <a:path w="1270000" h="495300">
                  <a:moveTo>
                    <a:pt x="0" y="0"/>
                  </a:moveTo>
                  <a:lnTo>
                    <a:pt x="0" y="495299"/>
                  </a:lnTo>
                  <a:lnTo>
                    <a:pt x="1269491" y="495299"/>
                  </a:lnTo>
                  <a:lnTo>
                    <a:pt x="1269491" y="0"/>
                  </a:lnTo>
                  <a:lnTo>
                    <a:pt x="0" y="0"/>
                  </a:lnTo>
                  <a:close/>
                </a:path>
              </a:pathLst>
            </a:custGeom>
            <a:ln w="79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18709" y="714755"/>
              <a:ext cx="219456" cy="3154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36057" y="1024127"/>
              <a:ext cx="0" cy="445134"/>
            </a:xfrm>
            <a:custGeom>
              <a:avLst/>
              <a:gdLst/>
              <a:ahLst/>
              <a:cxnLst/>
              <a:rect l="l" t="t" r="r" b="b"/>
              <a:pathLst>
                <a:path h="445134">
                  <a:moveTo>
                    <a:pt x="0" y="0"/>
                  </a:moveTo>
                  <a:lnTo>
                    <a:pt x="0" y="445007"/>
                  </a:lnTo>
                </a:path>
              </a:pathLst>
            </a:custGeom>
            <a:ln w="79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95977" y="1517903"/>
              <a:ext cx="1270000" cy="495300"/>
            </a:xfrm>
            <a:custGeom>
              <a:avLst/>
              <a:gdLst/>
              <a:ahLst/>
              <a:cxnLst/>
              <a:rect l="l" t="t" r="r" b="b"/>
              <a:pathLst>
                <a:path w="1270000" h="495300">
                  <a:moveTo>
                    <a:pt x="1269491" y="495299"/>
                  </a:moveTo>
                  <a:lnTo>
                    <a:pt x="1269491" y="0"/>
                  </a:lnTo>
                  <a:lnTo>
                    <a:pt x="0" y="0"/>
                  </a:lnTo>
                  <a:lnTo>
                    <a:pt x="0" y="495299"/>
                  </a:lnTo>
                  <a:lnTo>
                    <a:pt x="1269491" y="495299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95977" y="1517903"/>
              <a:ext cx="1270000" cy="495300"/>
            </a:xfrm>
            <a:custGeom>
              <a:avLst/>
              <a:gdLst/>
              <a:ahLst/>
              <a:cxnLst/>
              <a:rect l="l" t="t" r="r" b="b"/>
              <a:pathLst>
                <a:path w="1270000" h="495300">
                  <a:moveTo>
                    <a:pt x="0" y="0"/>
                  </a:moveTo>
                  <a:lnTo>
                    <a:pt x="0" y="495299"/>
                  </a:lnTo>
                  <a:lnTo>
                    <a:pt x="1269491" y="495299"/>
                  </a:lnTo>
                  <a:lnTo>
                    <a:pt x="1269491" y="0"/>
                  </a:lnTo>
                  <a:lnTo>
                    <a:pt x="0" y="0"/>
                  </a:lnTo>
                  <a:close/>
                </a:path>
              </a:pathLst>
            </a:custGeom>
            <a:ln w="79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5913" y="1705355"/>
              <a:ext cx="768095" cy="1600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07101" y="1463039"/>
              <a:ext cx="56515" cy="55244"/>
            </a:xfrm>
            <a:custGeom>
              <a:avLst/>
              <a:gdLst/>
              <a:ahLst/>
              <a:cxnLst/>
              <a:rect l="l" t="t" r="r" b="b"/>
              <a:pathLst>
                <a:path w="56515" h="55244">
                  <a:moveTo>
                    <a:pt x="56387" y="0"/>
                  </a:moveTo>
                  <a:lnTo>
                    <a:pt x="0" y="0"/>
                  </a:lnTo>
                  <a:lnTo>
                    <a:pt x="28955" y="54863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31485" y="2013203"/>
              <a:ext cx="5080" cy="454659"/>
            </a:xfrm>
            <a:custGeom>
              <a:avLst/>
              <a:gdLst/>
              <a:ahLst/>
              <a:cxnLst/>
              <a:rect l="l" t="t" r="r" b="b"/>
              <a:pathLst>
                <a:path w="5079" h="454660">
                  <a:moveTo>
                    <a:pt x="4571" y="0"/>
                  </a:moveTo>
                  <a:lnTo>
                    <a:pt x="0" y="454151"/>
                  </a:lnTo>
                </a:path>
              </a:pathLst>
            </a:custGeom>
            <a:ln w="79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02529" y="245973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56387" y="0"/>
                  </a:moveTo>
                  <a:lnTo>
                    <a:pt x="0" y="0"/>
                  </a:lnTo>
                  <a:lnTo>
                    <a:pt x="28955" y="56387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38165" y="2359151"/>
              <a:ext cx="47243" cy="441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38165" y="1360931"/>
              <a:ext cx="47243" cy="441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89881" y="2516123"/>
              <a:ext cx="1271270" cy="495300"/>
            </a:xfrm>
            <a:custGeom>
              <a:avLst/>
              <a:gdLst/>
              <a:ahLst/>
              <a:cxnLst/>
              <a:rect l="l" t="t" r="r" b="b"/>
              <a:pathLst>
                <a:path w="1271270" h="495300">
                  <a:moveTo>
                    <a:pt x="1271015" y="495299"/>
                  </a:moveTo>
                  <a:lnTo>
                    <a:pt x="1271015" y="0"/>
                  </a:lnTo>
                  <a:lnTo>
                    <a:pt x="0" y="0"/>
                  </a:lnTo>
                  <a:lnTo>
                    <a:pt x="0" y="495299"/>
                  </a:lnTo>
                  <a:lnTo>
                    <a:pt x="1271015" y="495299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89881" y="2516123"/>
              <a:ext cx="1271270" cy="495300"/>
            </a:xfrm>
            <a:custGeom>
              <a:avLst/>
              <a:gdLst/>
              <a:ahLst/>
              <a:cxnLst/>
              <a:rect l="l" t="t" r="r" b="b"/>
              <a:pathLst>
                <a:path w="1271270" h="495300">
                  <a:moveTo>
                    <a:pt x="0" y="0"/>
                  </a:moveTo>
                  <a:lnTo>
                    <a:pt x="0" y="495299"/>
                  </a:lnTo>
                  <a:lnTo>
                    <a:pt x="1271015" y="495299"/>
                  </a:lnTo>
                  <a:lnTo>
                    <a:pt x="1271015" y="0"/>
                  </a:lnTo>
                  <a:lnTo>
                    <a:pt x="0" y="0"/>
                  </a:lnTo>
                  <a:close/>
                </a:path>
              </a:pathLst>
            </a:custGeom>
            <a:ln w="79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97145" y="2702051"/>
              <a:ext cx="853439" cy="1600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47993" y="1220723"/>
              <a:ext cx="1271270" cy="494030"/>
            </a:xfrm>
            <a:custGeom>
              <a:avLst/>
              <a:gdLst/>
              <a:ahLst/>
              <a:cxnLst/>
              <a:rect l="l" t="t" r="r" b="b"/>
              <a:pathLst>
                <a:path w="1271270" h="494030">
                  <a:moveTo>
                    <a:pt x="1271015" y="493775"/>
                  </a:moveTo>
                  <a:lnTo>
                    <a:pt x="1271015" y="0"/>
                  </a:lnTo>
                  <a:lnTo>
                    <a:pt x="0" y="0"/>
                  </a:lnTo>
                  <a:lnTo>
                    <a:pt x="0" y="493775"/>
                  </a:lnTo>
                  <a:lnTo>
                    <a:pt x="1271015" y="49377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47993" y="1220723"/>
              <a:ext cx="1271270" cy="494030"/>
            </a:xfrm>
            <a:custGeom>
              <a:avLst/>
              <a:gdLst/>
              <a:ahLst/>
              <a:cxnLst/>
              <a:rect l="l" t="t" r="r" b="b"/>
              <a:pathLst>
                <a:path w="1271270" h="494030">
                  <a:moveTo>
                    <a:pt x="0" y="0"/>
                  </a:moveTo>
                  <a:lnTo>
                    <a:pt x="0" y="493775"/>
                  </a:lnTo>
                  <a:lnTo>
                    <a:pt x="1271015" y="493775"/>
                  </a:lnTo>
                  <a:lnTo>
                    <a:pt x="1271015" y="0"/>
                  </a:lnTo>
                  <a:lnTo>
                    <a:pt x="0" y="0"/>
                  </a:lnTo>
                  <a:close/>
                </a:path>
              </a:pathLst>
            </a:custGeom>
            <a:ln w="79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0393" y="1406652"/>
              <a:ext cx="963167" cy="1600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03569" y="1452372"/>
              <a:ext cx="361315" cy="268605"/>
            </a:xfrm>
            <a:custGeom>
              <a:avLst/>
              <a:gdLst/>
              <a:ahLst/>
              <a:cxnLst/>
              <a:rect l="l" t="t" r="r" b="b"/>
              <a:pathLst>
                <a:path w="361315" h="268605">
                  <a:moveTo>
                    <a:pt x="361187" y="0"/>
                  </a:moveTo>
                  <a:lnTo>
                    <a:pt x="0" y="268223"/>
                  </a:lnTo>
                </a:path>
              </a:pathLst>
            </a:custGeom>
            <a:ln w="79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65469" y="1694687"/>
              <a:ext cx="60960" cy="55244"/>
            </a:xfrm>
            <a:custGeom>
              <a:avLst/>
              <a:gdLst/>
              <a:ahLst/>
              <a:cxnLst/>
              <a:rect l="l" t="t" r="r" b="b"/>
              <a:pathLst>
                <a:path w="60959" h="55244">
                  <a:moveTo>
                    <a:pt x="60959" y="44195"/>
                  </a:moveTo>
                  <a:lnTo>
                    <a:pt x="27431" y="0"/>
                  </a:lnTo>
                  <a:lnTo>
                    <a:pt x="0" y="54863"/>
                  </a:lnTo>
                  <a:lnTo>
                    <a:pt x="60959" y="4419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6949" y="1810511"/>
              <a:ext cx="402335" cy="2103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86905" y="1810511"/>
              <a:ext cx="263651" cy="2103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88657" y="1810511"/>
              <a:ext cx="118871" cy="2057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18197" y="1810511"/>
              <a:ext cx="123443" cy="2103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549261" y="1810511"/>
              <a:ext cx="205739" cy="701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774071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8" y="3428999"/>
                </a:moveTo>
                <a:lnTo>
                  <a:pt x="9143998" y="0"/>
                </a:lnTo>
                <a:lnTo>
                  <a:pt x="0" y="0"/>
                </a:lnTo>
                <a:lnTo>
                  <a:pt x="0" y="3428999"/>
                </a:lnTo>
                <a:lnTo>
                  <a:pt x="9143998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08842" y="1703323"/>
            <a:ext cx="8215630" cy="456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endParaRPr sz="20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10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encapsulates an entire batch</a:t>
            </a:r>
            <a:r>
              <a:rPr sz="1800" spc="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67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r>
              <a:rPr sz="2000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  <a:p>
            <a:pPr marL="582295" marR="4390390" indent="-276225">
              <a:lnSpc>
                <a:spcPts val="1939"/>
              </a:lnSpc>
              <a:spcBef>
                <a:spcPts val="259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refers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the concept of a logical  job</a:t>
            </a:r>
            <a:r>
              <a:rPr sz="1800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  <a:p>
            <a:pPr marL="306705">
              <a:lnSpc>
                <a:spcPts val="2065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job running once at end of </a:t>
            </a:r>
            <a:r>
              <a:rPr sz="1800" spc="-10" dirty="0">
                <a:solidFill>
                  <a:srgbClr val="363639"/>
                </a:solidFill>
                <a:latin typeface="Arial"/>
                <a:cs typeface="Arial"/>
              </a:rPr>
              <a:t>day, </a:t>
            </a:r>
            <a:r>
              <a:rPr sz="1800" spc="-15" dirty="0">
                <a:solidFill>
                  <a:srgbClr val="36363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have one logical </a:t>
            </a:r>
            <a:r>
              <a:rPr sz="1800" spc="-5" dirty="0">
                <a:solidFill>
                  <a:srgbClr val="363639"/>
                </a:solidFill>
                <a:latin typeface="Courier New"/>
                <a:cs typeface="Courier New"/>
              </a:rPr>
              <a:t>JobInstance</a:t>
            </a:r>
            <a:r>
              <a:rPr sz="1800" spc="-41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per day</a:t>
            </a:r>
            <a:endParaRPr sz="18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each </a:t>
            </a:r>
            <a:r>
              <a:rPr sz="1800" spc="-5" dirty="0">
                <a:solidFill>
                  <a:srgbClr val="363639"/>
                </a:solidFill>
                <a:latin typeface="Courier New"/>
                <a:cs typeface="Courier New"/>
              </a:rPr>
              <a:t>JobInstance</a:t>
            </a:r>
            <a:r>
              <a:rPr sz="1800" spc="-61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can have multiple executions</a:t>
            </a:r>
            <a:endParaRPr sz="18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739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r>
              <a:rPr sz="2000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Execution</a:t>
            </a:r>
            <a:endParaRPr sz="2000">
              <a:latin typeface="Arial"/>
              <a:cs typeface="Arial"/>
            </a:endParaRPr>
          </a:p>
          <a:p>
            <a:pPr marL="306705">
              <a:lnSpc>
                <a:spcPts val="2125"/>
              </a:lnSpc>
              <a:spcBef>
                <a:spcPts val="10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refers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the technical concept of a single attempt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run a</a:t>
            </a:r>
            <a:r>
              <a:rPr sz="1800" spc="4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endParaRPr sz="1800">
              <a:latin typeface="Arial"/>
              <a:cs typeface="Arial"/>
            </a:endParaRPr>
          </a:p>
          <a:p>
            <a:pPr marL="306705">
              <a:lnSpc>
                <a:spcPts val="2125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An execution may end in failure or success, but the</a:t>
            </a:r>
            <a:r>
              <a:rPr sz="1800" spc="8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Courier New"/>
                <a:cs typeface="Courier New"/>
              </a:rPr>
              <a:t>JobInstance</a:t>
            </a:r>
            <a:endParaRPr sz="1800">
              <a:latin typeface="Courier New"/>
              <a:cs typeface="Courier New"/>
            </a:endParaRPr>
          </a:p>
          <a:p>
            <a:pPr marL="870585" lvl="1" indent="-287020">
              <a:lnSpc>
                <a:spcPct val="100000"/>
              </a:lnSpc>
              <a:spcBef>
                <a:spcPts val="80"/>
              </a:spcBef>
              <a:buClr>
                <a:srgbClr val="8F817D"/>
              </a:buClr>
              <a:buChar char="▪"/>
              <a:tabLst>
                <a:tab pos="870585" algn="l"/>
                <a:tab pos="871219" algn="l"/>
              </a:tabLst>
            </a:pPr>
            <a:r>
              <a:rPr sz="1600" spc="-5" dirty="0">
                <a:solidFill>
                  <a:srgbClr val="363639"/>
                </a:solidFill>
                <a:latin typeface="Arial"/>
                <a:cs typeface="Arial"/>
              </a:rPr>
              <a:t>will not be considered complete unless the execution completes</a:t>
            </a:r>
            <a:r>
              <a:rPr sz="1600" spc="8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63639"/>
                </a:solidFill>
                <a:latin typeface="Arial"/>
                <a:cs typeface="Arial"/>
              </a:rPr>
              <a:t>successfully</a:t>
            </a:r>
            <a:endParaRPr sz="16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664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r>
              <a:rPr sz="2000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  <a:p>
            <a:pPr marL="306705">
              <a:lnSpc>
                <a:spcPts val="2125"/>
              </a:lnSpc>
              <a:spcBef>
                <a:spcPts val="5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is a set of parameters used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start a batch</a:t>
            </a:r>
            <a:r>
              <a:rPr sz="1800" spc="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endParaRPr sz="1800">
              <a:latin typeface="Arial"/>
              <a:cs typeface="Arial"/>
            </a:endParaRPr>
          </a:p>
          <a:p>
            <a:pPr marL="306705">
              <a:lnSpc>
                <a:spcPts val="2125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Courier New"/>
                <a:cs typeface="Courier New"/>
              </a:rPr>
              <a:t>JobInstance</a:t>
            </a:r>
            <a:r>
              <a:rPr sz="1800" spc="-64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Courier New"/>
                <a:cs typeface="Courier New"/>
              </a:rPr>
              <a:t>Job</a:t>
            </a:r>
            <a:r>
              <a:rPr sz="1800" spc="-59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Courier New"/>
                <a:cs typeface="Courier New"/>
              </a:rPr>
              <a:t>JobParameters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34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Domain </a:t>
            </a:r>
            <a:r>
              <a:rPr dirty="0"/>
              <a:t>Language of</a:t>
            </a:r>
            <a:r>
              <a:rPr spc="-25" dirty="0"/>
              <a:t> </a:t>
            </a:r>
            <a:r>
              <a:rPr spc="-5" dirty="0"/>
              <a:t>Batch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52094" y="524256"/>
            <a:ext cx="3331210" cy="3205480"/>
            <a:chOff x="6552094" y="524256"/>
            <a:chExt cx="3331210" cy="3205480"/>
          </a:xfrm>
        </p:grpSpPr>
        <p:sp>
          <p:nvSpPr>
            <p:cNvPr id="4" name="object 4"/>
            <p:cNvSpPr/>
            <p:nvPr/>
          </p:nvSpPr>
          <p:spPr>
            <a:xfrm>
              <a:off x="6556125" y="568452"/>
              <a:ext cx="1282065" cy="500380"/>
            </a:xfrm>
            <a:custGeom>
              <a:avLst/>
              <a:gdLst/>
              <a:ahLst/>
              <a:cxnLst/>
              <a:rect l="l" t="t" r="r" b="b"/>
              <a:pathLst>
                <a:path w="1282065" h="500380">
                  <a:moveTo>
                    <a:pt x="1281683" y="499871"/>
                  </a:moveTo>
                  <a:lnTo>
                    <a:pt x="1281683" y="0"/>
                  </a:lnTo>
                  <a:lnTo>
                    <a:pt x="0" y="0"/>
                  </a:lnTo>
                  <a:lnTo>
                    <a:pt x="0" y="499871"/>
                  </a:lnTo>
                  <a:lnTo>
                    <a:pt x="1281683" y="49987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6125" y="568452"/>
              <a:ext cx="1282065" cy="500380"/>
            </a:xfrm>
            <a:custGeom>
              <a:avLst/>
              <a:gdLst/>
              <a:ahLst/>
              <a:cxnLst/>
              <a:rect l="l" t="t" r="r" b="b"/>
              <a:pathLst>
                <a:path w="1282065" h="500380">
                  <a:moveTo>
                    <a:pt x="0" y="0"/>
                  </a:moveTo>
                  <a:lnTo>
                    <a:pt x="0" y="499871"/>
                  </a:lnTo>
                  <a:lnTo>
                    <a:pt x="1281683" y="499871"/>
                  </a:lnTo>
                  <a:lnTo>
                    <a:pt x="1281683" y="0"/>
                  </a:lnTo>
                  <a:lnTo>
                    <a:pt x="0" y="0"/>
                  </a:lnTo>
                  <a:close/>
                </a:path>
              </a:pathLst>
            </a:custGeom>
            <a:ln w="8062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83429" y="757428"/>
              <a:ext cx="231647" cy="315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39789" y="934212"/>
              <a:ext cx="1283335" cy="500380"/>
            </a:xfrm>
            <a:custGeom>
              <a:avLst/>
              <a:gdLst/>
              <a:ahLst/>
              <a:cxnLst/>
              <a:rect l="l" t="t" r="r" b="b"/>
              <a:pathLst>
                <a:path w="1283334" h="500380">
                  <a:moveTo>
                    <a:pt x="1283207" y="499871"/>
                  </a:moveTo>
                  <a:lnTo>
                    <a:pt x="1283207" y="0"/>
                  </a:lnTo>
                  <a:lnTo>
                    <a:pt x="0" y="0"/>
                  </a:lnTo>
                  <a:lnTo>
                    <a:pt x="0" y="499871"/>
                  </a:lnTo>
                  <a:lnTo>
                    <a:pt x="1283207" y="49987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39789" y="934212"/>
              <a:ext cx="1283335" cy="500380"/>
            </a:xfrm>
            <a:custGeom>
              <a:avLst/>
              <a:gdLst/>
              <a:ahLst/>
              <a:cxnLst/>
              <a:rect l="l" t="t" r="r" b="b"/>
              <a:pathLst>
                <a:path w="1283334" h="500380">
                  <a:moveTo>
                    <a:pt x="0" y="0"/>
                  </a:moveTo>
                  <a:lnTo>
                    <a:pt x="0" y="499871"/>
                  </a:lnTo>
                  <a:lnTo>
                    <a:pt x="1283207" y="499871"/>
                  </a:lnTo>
                  <a:lnTo>
                    <a:pt x="1283207" y="0"/>
                  </a:lnTo>
                  <a:lnTo>
                    <a:pt x="0" y="0"/>
                  </a:lnTo>
                  <a:close/>
                </a:path>
              </a:pathLst>
            </a:custGeom>
            <a:ln w="8062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8137" y="1121663"/>
              <a:ext cx="292608" cy="402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37809" y="801623"/>
              <a:ext cx="576580" cy="341630"/>
            </a:xfrm>
            <a:custGeom>
              <a:avLst/>
              <a:gdLst/>
              <a:ahLst/>
              <a:cxnLst/>
              <a:rect l="l" t="t" r="r" b="b"/>
              <a:pathLst>
                <a:path w="576579" h="341630">
                  <a:moveTo>
                    <a:pt x="0" y="0"/>
                  </a:moveTo>
                  <a:lnTo>
                    <a:pt x="576071" y="341375"/>
                  </a:lnTo>
                </a:path>
              </a:pathLst>
            </a:custGeom>
            <a:ln w="8062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94069" y="1115568"/>
              <a:ext cx="62865" cy="53340"/>
            </a:xfrm>
            <a:custGeom>
              <a:avLst/>
              <a:gdLst/>
              <a:ahLst/>
              <a:cxnLst/>
              <a:rect l="l" t="t" r="r" b="b"/>
              <a:pathLst>
                <a:path w="62865" h="53340">
                  <a:moveTo>
                    <a:pt x="62483" y="53339"/>
                  </a:moveTo>
                  <a:lnTo>
                    <a:pt x="28955" y="0"/>
                  </a:lnTo>
                  <a:lnTo>
                    <a:pt x="0" y="48767"/>
                  </a:lnTo>
                  <a:lnTo>
                    <a:pt x="62483" y="53339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6125" y="1568195"/>
              <a:ext cx="1282065" cy="500380"/>
            </a:xfrm>
            <a:custGeom>
              <a:avLst/>
              <a:gdLst/>
              <a:ahLst/>
              <a:cxnLst/>
              <a:rect l="l" t="t" r="r" b="b"/>
              <a:pathLst>
                <a:path w="1282065" h="500380">
                  <a:moveTo>
                    <a:pt x="1281683" y="499871"/>
                  </a:moveTo>
                  <a:lnTo>
                    <a:pt x="1281683" y="0"/>
                  </a:lnTo>
                  <a:lnTo>
                    <a:pt x="0" y="0"/>
                  </a:lnTo>
                  <a:lnTo>
                    <a:pt x="0" y="499871"/>
                  </a:lnTo>
                  <a:lnTo>
                    <a:pt x="1281683" y="49987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6125" y="1568195"/>
              <a:ext cx="1282065" cy="500380"/>
            </a:xfrm>
            <a:custGeom>
              <a:avLst/>
              <a:gdLst/>
              <a:ahLst/>
              <a:cxnLst/>
              <a:rect l="l" t="t" r="r" b="b"/>
              <a:pathLst>
                <a:path w="1282065" h="500380">
                  <a:moveTo>
                    <a:pt x="0" y="0"/>
                  </a:moveTo>
                  <a:lnTo>
                    <a:pt x="0" y="499871"/>
                  </a:lnTo>
                  <a:lnTo>
                    <a:pt x="1281683" y="499871"/>
                  </a:lnTo>
                  <a:lnTo>
                    <a:pt x="1281683" y="0"/>
                  </a:lnTo>
                  <a:lnTo>
                    <a:pt x="0" y="0"/>
                  </a:lnTo>
                  <a:close/>
                </a:path>
              </a:pathLst>
            </a:custGeom>
            <a:ln w="8062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9109" y="1757172"/>
              <a:ext cx="780287" cy="160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6125" y="2567940"/>
              <a:ext cx="1282065" cy="500380"/>
            </a:xfrm>
            <a:custGeom>
              <a:avLst/>
              <a:gdLst/>
              <a:ahLst/>
              <a:cxnLst/>
              <a:rect l="l" t="t" r="r" b="b"/>
              <a:pathLst>
                <a:path w="1282065" h="500380">
                  <a:moveTo>
                    <a:pt x="1281683" y="499871"/>
                  </a:moveTo>
                  <a:lnTo>
                    <a:pt x="1281683" y="0"/>
                  </a:lnTo>
                  <a:lnTo>
                    <a:pt x="0" y="0"/>
                  </a:lnTo>
                  <a:lnTo>
                    <a:pt x="0" y="499871"/>
                  </a:lnTo>
                  <a:lnTo>
                    <a:pt x="1281683" y="49987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56125" y="2567940"/>
              <a:ext cx="1282065" cy="500380"/>
            </a:xfrm>
            <a:custGeom>
              <a:avLst/>
              <a:gdLst/>
              <a:ahLst/>
              <a:cxnLst/>
              <a:rect l="l" t="t" r="r" b="b"/>
              <a:pathLst>
                <a:path w="1282065" h="500380">
                  <a:moveTo>
                    <a:pt x="0" y="0"/>
                  </a:moveTo>
                  <a:lnTo>
                    <a:pt x="0" y="499871"/>
                  </a:lnTo>
                  <a:lnTo>
                    <a:pt x="1281683" y="499871"/>
                  </a:lnTo>
                  <a:lnTo>
                    <a:pt x="1281683" y="0"/>
                  </a:lnTo>
                  <a:lnTo>
                    <a:pt x="0" y="0"/>
                  </a:lnTo>
                  <a:close/>
                </a:path>
              </a:pathLst>
            </a:custGeom>
            <a:ln w="8062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4913" y="2756916"/>
              <a:ext cx="865632" cy="1600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39789" y="3014471"/>
              <a:ext cx="1283335" cy="500380"/>
            </a:xfrm>
            <a:custGeom>
              <a:avLst/>
              <a:gdLst/>
              <a:ahLst/>
              <a:cxnLst/>
              <a:rect l="l" t="t" r="r" b="b"/>
              <a:pathLst>
                <a:path w="1283334" h="500379">
                  <a:moveTo>
                    <a:pt x="1283207" y="499871"/>
                  </a:moveTo>
                  <a:lnTo>
                    <a:pt x="1283207" y="0"/>
                  </a:lnTo>
                  <a:lnTo>
                    <a:pt x="0" y="0"/>
                  </a:lnTo>
                  <a:lnTo>
                    <a:pt x="0" y="499871"/>
                  </a:lnTo>
                  <a:lnTo>
                    <a:pt x="1283207" y="49987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39789" y="3014471"/>
              <a:ext cx="1283335" cy="500380"/>
            </a:xfrm>
            <a:custGeom>
              <a:avLst/>
              <a:gdLst/>
              <a:ahLst/>
              <a:cxnLst/>
              <a:rect l="l" t="t" r="r" b="b"/>
              <a:pathLst>
                <a:path w="1283334" h="500379">
                  <a:moveTo>
                    <a:pt x="0" y="0"/>
                  </a:moveTo>
                  <a:lnTo>
                    <a:pt x="0" y="499871"/>
                  </a:lnTo>
                  <a:lnTo>
                    <a:pt x="1283207" y="499871"/>
                  </a:lnTo>
                  <a:lnTo>
                    <a:pt x="1283207" y="0"/>
                  </a:lnTo>
                  <a:lnTo>
                    <a:pt x="0" y="0"/>
                  </a:lnTo>
                  <a:close/>
                </a:path>
              </a:pathLst>
            </a:custGeom>
            <a:ln w="8062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19621" y="3201923"/>
              <a:ext cx="926591" cy="201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7809" y="2801112"/>
              <a:ext cx="579120" cy="417830"/>
            </a:xfrm>
            <a:custGeom>
              <a:avLst/>
              <a:gdLst/>
              <a:ahLst/>
              <a:cxnLst/>
              <a:rect l="l" t="t" r="r" b="b"/>
              <a:pathLst>
                <a:path w="579120" h="417830">
                  <a:moveTo>
                    <a:pt x="0" y="0"/>
                  </a:moveTo>
                  <a:lnTo>
                    <a:pt x="579119" y="417575"/>
                  </a:lnTo>
                </a:path>
              </a:pathLst>
            </a:custGeom>
            <a:ln w="8062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94069" y="3191256"/>
              <a:ext cx="62865" cy="56515"/>
            </a:xfrm>
            <a:custGeom>
              <a:avLst/>
              <a:gdLst/>
              <a:ahLst/>
              <a:cxnLst/>
              <a:rect l="l" t="t" r="r" b="b"/>
              <a:pathLst>
                <a:path w="62865" h="56514">
                  <a:moveTo>
                    <a:pt x="62483" y="56387"/>
                  </a:moveTo>
                  <a:lnTo>
                    <a:pt x="33527" y="0"/>
                  </a:lnTo>
                  <a:lnTo>
                    <a:pt x="0" y="47243"/>
                  </a:lnTo>
                  <a:lnTo>
                    <a:pt x="62483" y="56387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87489" y="1434084"/>
              <a:ext cx="6350" cy="1554480"/>
            </a:xfrm>
            <a:custGeom>
              <a:avLst/>
              <a:gdLst/>
              <a:ahLst/>
              <a:cxnLst/>
              <a:rect l="l" t="t" r="r" b="b"/>
              <a:pathLst>
                <a:path w="6350" h="1554480">
                  <a:moveTo>
                    <a:pt x="0" y="0"/>
                  </a:moveTo>
                  <a:lnTo>
                    <a:pt x="6095" y="1554479"/>
                  </a:lnTo>
                </a:path>
              </a:pathLst>
            </a:custGeom>
            <a:ln w="8062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64629" y="2980943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5" h="58419">
                  <a:moveTo>
                    <a:pt x="56387" y="0"/>
                  </a:moveTo>
                  <a:lnTo>
                    <a:pt x="0" y="1523"/>
                  </a:lnTo>
                  <a:lnTo>
                    <a:pt x="28955" y="57911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02301" y="1068323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80">
                  <a:moveTo>
                    <a:pt x="0" y="0"/>
                  </a:moveTo>
                  <a:lnTo>
                    <a:pt x="0" y="449579"/>
                  </a:lnTo>
                </a:path>
              </a:pathLst>
            </a:custGeom>
            <a:ln w="8062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4869" y="151180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56387" y="0"/>
                  </a:moveTo>
                  <a:lnTo>
                    <a:pt x="0" y="0"/>
                  </a:lnTo>
                  <a:lnTo>
                    <a:pt x="27431" y="56387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02301" y="2068068"/>
              <a:ext cx="0" cy="498475"/>
            </a:xfrm>
            <a:custGeom>
              <a:avLst/>
              <a:gdLst/>
              <a:ahLst/>
              <a:cxnLst/>
              <a:rect l="l" t="t" r="r" b="b"/>
              <a:pathLst>
                <a:path h="498475">
                  <a:moveTo>
                    <a:pt x="0" y="0"/>
                  </a:moveTo>
                  <a:lnTo>
                    <a:pt x="0" y="498347"/>
                  </a:lnTo>
                </a:path>
              </a:pathLst>
            </a:custGeom>
            <a:ln w="8062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74869" y="2558795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5" h="58419">
                  <a:moveTo>
                    <a:pt x="56387" y="0"/>
                  </a:moveTo>
                  <a:lnTo>
                    <a:pt x="0" y="0"/>
                  </a:lnTo>
                  <a:lnTo>
                    <a:pt x="27431" y="57911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19393" y="963168"/>
              <a:ext cx="47243" cy="44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74357" y="2865119"/>
              <a:ext cx="47243" cy="44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19393" y="3041904"/>
              <a:ext cx="47243" cy="44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05933" y="2418588"/>
              <a:ext cx="47243" cy="44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05933" y="1411223"/>
              <a:ext cx="47243" cy="44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16346" y="524256"/>
              <a:ext cx="1567180" cy="3205480"/>
            </a:xfrm>
            <a:custGeom>
              <a:avLst/>
              <a:gdLst/>
              <a:ahLst/>
              <a:cxnLst/>
              <a:rect l="l" t="t" r="r" b="b"/>
              <a:pathLst>
                <a:path w="1567179" h="3205479">
                  <a:moveTo>
                    <a:pt x="1566672" y="3204972"/>
                  </a:moveTo>
                  <a:lnTo>
                    <a:pt x="1566672" y="0"/>
                  </a:lnTo>
                  <a:lnTo>
                    <a:pt x="0" y="0"/>
                  </a:lnTo>
                  <a:lnTo>
                    <a:pt x="0" y="3204972"/>
                  </a:lnTo>
                  <a:lnTo>
                    <a:pt x="15240" y="3204972"/>
                  </a:ln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lnTo>
                    <a:pt x="1537716" y="28956"/>
                  </a:lnTo>
                  <a:lnTo>
                    <a:pt x="1537716" y="13716"/>
                  </a:lnTo>
                  <a:lnTo>
                    <a:pt x="1551432" y="28956"/>
                  </a:lnTo>
                  <a:lnTo>
                    <a:pt x="1551432" y="3204972"/>
                  </a:lnTo>
                  <a:lnTo>
                    <a:pt x="1566672" y="3204972"/>
                  </a:lnTo>
                  <a:close/>
                </a:path>
                <a:path w="1567179" h="3205479">
                  <a:moveTo>
                    <a:pt x="28956" y="28956"/>
                  </a:move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close/>
                </a:path>
                <a:path w="1567179" h="3205479">
                  <a:moveTo>
                    <a:pt x="28956" y="3176016"/>
                  </a:moveTo>
                  <a:lnTo>
                    <a:pt x="28956" y="28956"/>
                  </a:lnTo>
                  <a:lnTo>
                    <a:pt x="15240" y="28956"/>
                  </a:lnTo>
                  <a:lnTo>
                    <a:pt x="15240" y="3176016"/>
                  </a:lnTo>
                  <a:lnTo>
                    <a:pt x="28956" y="3176016"/>
                  </a:lnTo>
                  <a:close/>
                </a:path>
                <a:path w="1567179" h="3205479">
                  <a:moveTo>
                    <a:pt x="1551432" y="3176016"/>
                  </a:moveTo>
                  <a:lnTo>
                    <a:pt x="15240" y="3176016"/>
                  </a:lnTo>
                  <a:lnTo>
                    <a:pt x="28956" y="3191256"/>
                  </a:lnTo>
                  <a:lnTo>
                    <a:pt x="28956" y="3204972"/>
                  </a:lnTo>
                  <a:lnTo>
                    <a:pt x="1537716" y="3204972"/>
                  </a:lnTo>
                  <a:lnTo>
                    <a:pt x="1537716" y="3191256"/>
                  </a:lnTo>
                  <a:lnTo>
                    <a:pt x="1551432" y="3176016"/>
                  </a:lnTo>
                  <a:close/>
                </a:path>
                <a:path w="1567179" h="3205479">
                  <a:moveTo>
                    <a:pt x="28956" y="3204972"/>
                  </a:moveTo>
                  <a:lnTo>
                    <a:pt x="28956" y="3191256"/>
                  </a:lnTo>
                  <a:lnTo>
                    <a:pt x="15240" y="3176016"/>
                  </a:lnTo>
                  <a:lnTo>
                    <a:pt x="15240" y="3204972"/>
                  </a:lnTo>
                  <a:lnTo>
                    <a:pt x="28956" y="3204972"/>
                  </a:lnTo>
                  <a:close/>
                </a:path>
                <a:path w="1567179" h="3205479">
                  <a:moveTo>
                    <a:pt x="1551432" y="28956"/>
                  </a:moveTo>
                  <a:lnTo>
                    <a:pt x="1537716" y="13716"/>
                  </a:lnTo>
                  <a:lnTo>
                    <a:pt x="1537716" y="28956"/>
                  </a:lnTo>
                  <a:lnTo>
                    <a:pt x="1551432" y="28956"/>
                  </a:lnTo>
                  <a:close/>
                </a:path>
                <a:path w="1567179" h="3205479">
                  <a:moveTo>
                    <a:pt x="1551432" y="3176016"/>
                  </a:moveTo>
                  <a:lnTo>
                    <a:pt x="1551432" y="28956"/>
                  </a:lnTo>
                  <a:lnTo>
                    <a:pt x="1537716" y="28956"/>
                  </a:lnTo>
                  <a:lnTo>
                    <a:pt x="1537716" y="3176016"/>
                  </a:lnTo>
                  <a:lnTo>
                    <a:pt x="1551432" y="3176016"/>
                  </a:lnTo>
                  <a:close/>
                </a:path>
                <a:path w="1567179" h="3205479">
                  <a:moveTo>
                    <a:pt x="1551432" y="3204972"/>
                  </a:moveTo>
                  <a:lnTo>
                    <a:pt x="1551432" y="3176016"/>
                  </a:lnTo>
                  <a:lnTo>
                    <a:pt x="1537716" y="3191256"/>
                  </a:lnTo>
                  <a:lnTo>
                    <a:pt x="1537716" y="3204972"/>
                  </a:lnTo>
                  <a:lnTo>
                    <a:pt x="1551432" y="3204972"/>
                  </a:lnTo>
                  <a:close/>
                </a:path>
              </a:pathLst>
            </a:custGeom>
            <a:solidFill>
              <a:srgbClr val="F04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774071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8" y="3428999"/>
                </a:moveTo>
                <a:lnTo>
                  <a:pt x="9143998" y="0"/>
                </a:lnTo>
                <a:lnTo>
                  <a:pt x="0" y="0"/>
                </a:lnTo>
                <a:lnTo>
                  <a:pt x="0" y="3428999"/>
                </a:lnTo>
                <a:lnTo>
                  <a:pt x="9143998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08842" y="2843347"/>
            <a:ext cx="7913370" cy="36779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38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endParaRPr sz="2400">
              <a:latin typeface="Arial"/>
              <a:cs typeface="Arial"/>
            </a:endParaRPr>
          </a:p>
          <a:p>
            <a:pPr marL="582295" marR="2272030" indent="-276225">
              <a:lnSpc>
                <a:spcPct val="100000"/>
              </a:lnSpc>
              <a:spcBef>
                <a:spcPts val="245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 domain object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encapsulates an  independent, sequential phase of a batch</a:t>
            </a:r>
            <a:r>
              <a:rPr sz="2000" spc="-2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endParaRPr sz="20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240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can be as simple or complex as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developer</a:t>
            </a:r>
            <a:r>
              <a:rPr sz="2000" spc="-18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desires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2400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245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represents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 single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attempt to execute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r>
              <a:rPr sz="2000" spc="-14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endParaRPr sz="2000">
              <a:latin typeface="Arial"/>
              <a:cs typeface="Arial"/>
            </a:endParaRPr>
          </a:p>
          <a:p>
            <a:pPr marL="582295" marR="48895" indent="-276225">
              <a:lnSpc>
                <a:spcPct val="100000"/>
              </a:lnSpc>
              <a:spcBef>
                <a:spcPts val="105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new</a:t>
            </a:r>
            <a:r>
              <a:rPr sz="2000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StepExecution</a:t>
            </a:r>
            <a:r>
              <a:rPr sz="2000" spc="-65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will</a:t>
            </a:r>
            <a:r>
              <a:rPr sz="2000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be created</a:t>
            </a:r>
            <a:r>
              <a:rPr sz="2000" spc="-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each</a:t>
            </a:r>
            <a:r>
              <a:rPr sz="2000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time</a:t>
            </a:r>
            <a:r>
              <a:rPr sz="2000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Step</a:t>
            </a:r>
            <a:r>
              <a:rPr sz="2000" spc="-65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run, 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similar to</a:t>
            </a:r>
            <a:r>
              <a:rPr sz="2000" spc="-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JobExecution</a:t>
            </a:r>
            <a:endParaRPr sz="2000">
              <a:latin typeface="Courier New"/>
              <a:cs typeface="Courier New"/>
            </a:endParaRPr>
          </a:p>
          <a:p>
            <a:pPr marL="582295" marR="5080" indent="-276225">
              <a:lnSpc>
                <a:spcPct val="105500"/>
              </a:lnSpc>
              <a:spcBef>
                <a:spcPts val="110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StepExecution</a:t>
            </a:r>
            <a:r>
              <a:rPr sz="2000" spc="-65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will</a:t>
            </a:r>
            <a:r>
              <a:rPr sz="2000" spc="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only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be created</a:t>
            </a:r>
            <a:r>
              <a:rPr sz="2000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when</a:t>
            </a:r>
            <a:r>
              <a:rPr sz="2000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its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Step</a:t>
            </a:r>
            <a:r>
              <a:rPr sz="2000" spc="-65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is actually  started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34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Domain </a:t>
            </a:r>
            <a:r>
              <a:rPr dirty="0"/>
              <a:t>Language of</a:t>
            </a:r>
            <a:r>
              <a:rPr spc="-25" dirty="0"/>
              <a:t> </a:t>
            </a:r>
            <a:r>
              <a:rPr spc="-5" dirty="0"/>
              <a:t>Batch</a:t>
            </a:r>
          </a:p>
        </p:txBody>
      </p:sp>
      <p:sp>
        <p:nvSpPr>
          <p:cNvPr id="3" name="object 3"/>
          <p:cNvSpPr/>
          <p:nvPr/>
        </p:nvSpPr>
        <p:spPr>
          <a:xfrm>
            <a:off x="5798549" y="348995"/>
            <a:ext cx="4112490" cy="2250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8842" y="1703323"/>
            <a:ext cx="8021955" cy="481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Item</a:t>
            </a:r>
            <a:r>
              <a:rPr sz="2000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Reader</a:t>
            </a:r>
            <a:endParaRPr sz="2000" dirty="0">
              <a:latin typeface="Arial"/>
              <a:cs typeface="Arial"/>
            </a:endParaRPr>
          </a:p>
          <a:p>
            <a:pPr marL="582295" marR="4028440" indent="-276225">
              <a:lnSpc>
                <a:spcPts val="1939"/>
              </a:lnSpc>
              <a:spcBef>
                <a:spcPts val="259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an abstraction that represents the  retrieval of input for a</a:t>
            </a:r>
            <a:r>
              <a:rPr sz="1800" spc="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endParaRPr sz="1800" dirty="0">
              <a:latin typeface="Arial"/>
              <a:cs typeface="Arial"/>
            </a:endParaRPr>
          </a:p>
          <a:p>
            <a:pPr marL="870585" lvl="1" indent="-287020">
              <a:lnSpc>
                <a:spcPts val="1900"/>
              </a:lnSpc>
              <a:buClr>
                <a:srgbClr val="8F817D"/>
              </a:buClr>
              <a:buChar char="▪"/>
              <a:tabLst>
                <a:tab pos="870585" algn="l"/>
                <a:tab pos="871219" algn="l"/>
              </a:tabLst>
            </a:pPr>
            <a:r>
              <a:rPr sz="1600" spc="-5" dirty="0">
                <a:solidFill>
                  <a:srgbClr val="363639"/>
                </a:solidFill>
                <a:latin typeface="Arial"/>
                <a:cs typeface="Arial"/>
              </a:rPr>
              <a:t>one item at a</a:t>
            </a:r>
            <a:r>
              <a:rPr sz="1600" spc="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"/>
                <a:cs typeface="Arial"/>
              </a:rPr>
              <a:t>time</a:t>
            </a:r>
            <a:endParaRPr sz="1600" dirty="0">
              <a:latin typeface="Arial"/>
              <a:cs typeface="Arial"/>
            </a:endParaRPr>
          </a:p>
          <a:p>
            <a:pPr marL="582295" marR="497840" indent="-276225">
              <a:lnSpc>
                <a:spcPts val="1939"/>
              </a:lnSpc>
              <a:spcBef>
                <a:spcPts val="240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When it has exhausted the items it can provide, it </a:t>
            </a:r>
            <a:r>
              <a:rPr sz="1800" spc="-15" dirty="0">
                <a:solidFill>
                  <a:srgbClr val="36363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indicate this by  returning</a:t>
            </a:r>
            <a:r>
              <a:rPr sz="1800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null</a:t>
            </a:r>
            <a:endParaRPr sz="1800" dirty="0">
              <a:latin typeface="Arial"/>
              <a:cs typeface="Arial"/>
            </a:endParaRPr>
          </a:p>
          <a:p>
            <a:pPr marL="306705">
              <a:lnSpc>
                <a:spcPts val="2135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Various implementation available</a:t>
            </a:r>
            <a:r>
              <a:rPr sz="1800" spc="6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out-of-the-box</a:t>
            </a:r>
            <a:endParaRPr sz="1800" dirty="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67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Item</a:t>
            </a:r>
            <a:r>
              <a:rPr sz="2000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Writer</a:t>
            </a:r>
            <a:endParaRPr sz="200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an abstraction that represents the output of a</a:t>
            </a:r>
            <a:r>
              <a:rPr sz="1800" spc="5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endParaRPr sz="1800" dirty="0">
              <a:latin typeface="Arial"/>
              <a:cs typeface="Arial"/>
            </a:endParaRPr>
          </a:p>
          <a:p>
            <a:pPr marL="870585" lvl="1" indent="-287020">
              <a:lnSpc>
                <a:spcPts val="1914"/>
              </a:lnSpc>
              <a:spcBef>
                <a:spcPts val="10"/>
              </a:spcBef>
              <a:buClr>
                <a:srgbClr val="8F817D"/>
              </a:buClr>
              <a:buChar char="▪"/>
              <a:tabLst>
                <a:tab pos="870585" algn="l"/>
                <a:tab pos="871219" algn="l"/>
              </a:tabLst>
            </a:pPr>
            <a:r>
              <a:rPr sz="1600" spc="-5" dirty="0">
                <a:solidFill>
                  <a:srgbClr val="363639"/>
                </a:solidFill>
                <a:latin typeface="Arial"/>
                <a:cs typeface="Arial"/>
              </a:rPr>
              <a:t>Chunk-oriented processing</a:t>
            </a:r>
            <a:endParaRPr sz="1600" dirty="0">
              <a:latin typeface="Arial"/>
              <a:cs typeface="Arial"/>
            </a:endParaRPr>
          </a:p>
          <a:p>
            <a:pPr marL="306705">
              <a:lnSpc>
                <a:spcPts val="2155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363639"/>
                </a:solidFill>
                <a:latin typeface="Arial"/>
                <a:cs typeface="Arial"/>
              </a:rPr>
              <a:t>Generally,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an item </a:t>
            </a:r>
            <a:r>
              <a:rPr sz="1800" spc="-10" dirty="0">
                <a:solidFill>
                  <a:srgbClr val="363639"/>
                </a:solidFill>
                <a:latin typeface="Arial"/>
                <a:cs typeface="Arial"/>
              </a:rPr>
              <a:t>writer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has no </a:t>
            </a:r>
            <a:r>
              <a:rPr sz="1800" spc="-10" dirty="0">
                <a:solidFill>
                  <a:srgbClr val="363639"/>
                </a:solidFill>
                <a:latin typeface="Arial"/>
                <a:cs typeface="Arial"/>
              </a:rPr>
              <a:t>knowledge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of the input it </a:t>
            </a:r>
            <a:r>
              <a:rPr sz="1800" spc="-15" dirty="0">
                <a:solidFill>
                  <a:srgbClr val="36363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receive</a:t>
            </a:r>
            <a:r>
              <a:rPr sz="1800" spc="3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63639"/>
                </a:solidFill>
                <a:latin typeface="Arial"/>
                <a:cs typeface="Arial"/>
              </a:rPr>
              <a:t>next</a:t>
            </a:r>
            <a:endParaRPr sz="180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Various implementation available</a:t>
            </a:r>
            <a:r>
              <a:rPr sz="1800" spc="6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out-of-the-box</a:t>
            </a:r>
            <a:endParaRPr sz="1800" dirty="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67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Item</a:t>
            </a:r>
            <a:r>
              <a:rPr sz="2000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Processor</a:t>
            </a:r>
            <a:endParaRPr sz="200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10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an abstraction that represents the business processing of an</a:t>
            </a:r>
            <a:r>
              <a:rPr sz="1800" spc="9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item</a:t>
            </a:r>
            <a:endParaRPr sz="180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provides access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transform or apply other business</a:t>
            </a:r>
            <a:r>
              <a:rPr sz="1800" spc="8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processing</a:t>
            </a:r>
            <a:endParaRPr sz="180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returning null indicates that the item should not be </a:t>
            </a:r>
            <a:r>
              <a:rPr sz="1800" spc="-10" dirty="0">
                <a:solidFill>
                  <a:srgbClr val="363639"/>
                </a:solidFill>
                <a:latin typeface="Arial"/>
                <a:cs typeface="Arial"/>
              </a:rPr>
              <a:t>written</a:t>
            </a:r>
            <a:r>
              <a:rPr sz="1800" spc="1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out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34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Domain </a:t>
            </a:r>
            <a:r>
              <a:rPr dirty="0"/>
              <a:t>Language of</a:t>
            </a:r>
            <a:r>
              <a:rPr spc="-25" dirty="0"/>
              <a:t> </a:t>
            </a:r>
            <a:r>
              <a:rPr spc="-5" dirty="0"/>
              <a:t>Batch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08055" y="2125980"/>
            <a:ext cx="7876540" cy="1213485"/>
            <a:chOff x="1408055" y="2125980"/>
            <a:chExt cx="7876540" cy="1213485"/>
          </a:xfrm>
        </p:grpSpPr>
        <p:sp>
          <p:nvSpPr>
            <p:cNvPr id="4" name="object 4"/>
            <p:cNvSpPr/>
            <p:nvPr/>
          </p:nvSpPr>
          <p:spPr>
            <a:xfrm>
              <a:off x="1408055" y="2125980"/>
              <a:ext cx="7876540" cy="1207135"/>
            </a:xfrm>
            <a:custGeom>
              <a:avLst/>
              <a:gdLst/>
              <a:ahLst/>
              <a:cxnLst/>
              <a:rect l="l" t="t" r="r" b="b"/>
              <a:pathLst>
                <a:path w="7876540" h="1207135">
                  <a:moveTo>
                    <a:pt x="7876030" y="6096"/>
                  </a:moveTo>
                  <a:lnTo>
                    <a:pt x="7876030" y="0"/>
                  </a:lnTo>
                  <a:lnTo>
                    <a:pt x="0" y="0"/>
                  </a:lnTo>
                  <a:lnTo>
                    <a:pt x="39780" y="6096"/>
                  </a:lnTo>
                  <a:lnTo>
                    <a:pt x="7876030" y="6096"/>
                  </a:lnTo>
                  <a:close/>
                </a:path>
                <a:path w="7876540" h="1207135">
                  <a:moveTo>
                    <a:pt x="7869934" y="1207008"/>
                  </a:moveTo>
                  <a:lnTo>
                    <a:pt x="7869934" y="1206074"/>
                  </a:lnTo>
                  <a:lnTo>
                    <a:pt x="39780" y="6096"/>
                  </a:lnTo>
                  <a:lnTo>
                    <a:pt x="6095" y="6096"/>
                  </a:lnTo>
                  <a:lnTo>
                    <a:pt x="6095" y="1207008"/>
                  </a:lnTo>
                  <a:lnTo>
                    <a:pt x="7869934" y="1207008"/>
                  </a:lnTo>
                  <a:close/>
                </a:path>
                <a:path w="7876540" h="1207135">
                  <a:moveTo>
                    <a:pt x="7876030" y="1207008"/>
                  </a:moveTo>
                  <a:lnTo>
                    <a:pt x="7876030" y="6096"/>
                  </a:lnTo>
                  <a:lnTo>
                    <a:pt x="7869934" y="6096"/>
                  </a:lnTo>
                  <a:lnTo>
                    <a:pt x="7869934" y="12192"/>
                  </a:lnTo>
                  <a:lnTo>
                    <a:pt x="7869934" y="1206074"/>
                  </a:lnTo>
                  <a:lnTo>
                    <a:pt x="7876030" y="1207008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151" y="2132076"/>
              <a:ext cx="7863840" cy="1201420"/>
            </a:xfrm>
            <a:custGeom>
              <a:avLst/>
              <a:gdLst/>
              <a:ahLst/>
              <a:cxnLst/>
              <a:rect l="l" t="t" r="r" b="b"/>
              <a:pathLst>
                <a:path w="7863840" h="1201420">
                  <a:moveTo>
                    <a:pt x="7863839" y="1200911"/>
                  </a:moveTo>
                  <a:lnTo>
                    <a:pt x="7863839" y="0"/>
                  </a:lnTo>
                  <a:lnTo>
                    <a:pt x="0" y="0"/>
                  </a:lnTo>
                  <a:lnTo>
                    <a:pt x="0" y="1200911"/>
                  </a:lnTo>
                  <a:lnTo>
                    <a:pt x="7863839" y="1200911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8055" y="2125980"/>
              <a:ext cx="7876540" cy="1213485"/>
            </a:xfrm>
            <a:custGeom>
              <a:avLst/>
              <a:gdLst/>
              <a:ahLst/>
              <a:cxnLst/>
              <a:rect l="l" t="t" r="r" b="b"/>
              <a:pathLst>
                <a:path w="7876540" h="1213485">
                  <a:moveTo>
                    <a:pt x="7876030" y="1213104"/>
                  </a:moveTo>
                  <a:lnTo>
                    <a:pt x="7876030" y="0"/>
                  </a:lnTo>
                  <a:lnTo>
                    <a:pt x="0" y="0"/>
                  </a:lnTo>
                  <a:lnTo>
                    <a:pt x="0" y="1213104"/>
                  </a:lnTo>
                  <a:lnTo>
                    <a:pt x="6096" y="1213104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7862314" y="12192"/>
                  </a:lnTo>
                  <a:lnTo>
                    <a:pt x="7862314" y="6096"/>
                  </a:lnTo>
                  <a:lnTo>
                    <a:pt x="7869934" y="12192"/>
                  </a:lnTo>
                  <a:lnTo>
                    <a:pt x="7869934" y="1213104"/>
                  </a:lnTo>
                  <a:lnTo>
                    <a:pt x="7876030" y="1213104"/>
                  </a:lnTo>
                  <a:close/>
                </a:path>
                <a:path w="7876540" h="1213485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7876540" h="1213485">
                  <a:moveTo>
                    <a:pt x="12192" y="1200912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1200912"/>
                  </a:lnTo>
                  <a:lnTo>
                    <a:pt x="12192" y="1200912"/>
                  </a:lnTo>
                  <a:close/>
                </a:path>
                <a:path w="7876540" h="1213485">
                  <a:moveTo>
                    <a:pt x="7869934" y="1200912"/>
                  </a:moveTo>
                  <a:lnTo>
                    <a:pt x="6096" y="1200912"/>
                  </a:lnTo>
                  <a:lnTo>
                    <a:pt x="12192" y="1207008"/>
                  </a:lnTo>
                  <a:lnTo>
                    <a:pt x="12192" y="1213104"/>
                  </a:lnTo>
                  <a:lnTo>
                    <a:pt x="7862314" y="1213104"/>
                  </a:lnTo>
                  <a:lnTo>
                    <a:pt x="7862314" y="1207008"/>
                  </a:lnTo>
                  <a:lnTo>
                    <a:pt x="7869934" y="1200912"/>
                  </a:lnTo>
                  <a:close/>
                </a:path>
                <a:path w="7876540" h="1213485">
                  <a:moveTo>
                    <a:pt x="12192" y="1213104"/>
                  </a:moveTo>
                  <a:lnTo>
                    <a:pt x="12192" y="1207008"/>
                  </a:lnTo>
                  <a:lnTo>
                    <a:pt x="6096" y="1200912"/>
                  </a:lnTo>
                  <a:lnTo>
                    <a:pt x="6096" y="1213104"/>
                  </a:lnTo>
                  <a:lnTo>
                    <a:pt x="12192" y="1213104"/>
                  </a:lnTo>
                  <a:close/>
                </a:path>
                <a:path w="7876540" h="1213485">
                  <a:moveTo>
                    <a:pt x="7869934" y="12192"/>
                  </a:moveTo>
                  <a:lnTo>
                    <a:pt x="7862314" y="6096"/>
                  </a:lnTo>
                  <a:lnTo>
                    <a:pt x="7862314" y="12192"/>
                  </a:lnTo>
                  <a:lnTo>
                    <a:pt x="7869934" y="12192"/>
                  </a:lnTo>
                  <a:close/>
                </a:path>
                <a:path w="7876540" h="1213485">
                  <a:moveTo>
                    <a:pt x="7869934" y="1200912"/>
                  </a:moveTo>
                  <a:lnTo>
                    <a:pt x="7869934" y="12192"/>
                  </a:lnTo>
                  <a:lnTo>
                    <a:pt x="7862314" y="12192"/>
                  </a:lnTo>
                  <a:lnTo>
                    <a:pt x="7862314" y="1200912"/>
                  </a:lnTo>
                  <a:lnTo>
                    <a:pt x="7869934" y="1200912"/>
                  </a:lnTo>
                  <a:close/>
                </a:path>
                <a:path w="7876540" h="1213485">
                  <a:moveTo>
                    <a:pt x="7869934" y="1213104"/>
                  </a:moveTo>
                  <a:lnTo>
                    <a:pt x="7869934" y="1200912"/>
                  </a:lnTo>
                  <a:lnTo>
                    <a:pt x="7862314" y="1207008"/>
                  </a:lnTo>
                  <a:lnTo>
                    <a:pt x="7862314" y="1213104"/>
                  </a:lnTo>
                  <a:lnTo>
                    <a:pt x="7869934" y="121310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74071" y="3777996"/>
            <a:ext cx="9144000" cy="3429000"/>
            <a:chOff x="774071" y="3777996"/>
            <a:chExt cx="9144000" cy="3429000"/>
          </a:xfrm>
        </p:grpSpPr>
        <p:sp>
          <p:nvSpPr>
            <p:cNvPr id="8" name="object 8"/>
            <p:cNvSpPr/>
            <p:nvPr/>
          </p:nvSpPr>
          <p:spPr>
            <a:xfrm>
              <a:off x="774071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8" y="3428999"/>
                  </a:moveTo>
                  <a:lnTo>
                    <a:pt x="9143998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8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8055" y="4047744"/>
              <a:ext cx="7876540" cy="931544"/>
            </a:xfrm>
            <a:custGeom>
              <a:avLst/>
              <a:gdLst/>
              <a:ahLst/>
              <a:cxnLst/>
              <a:rect l="l" t="t" r="r" b="b"/>
              <a:pathLst>
                <a:path w="7876540" h="931545">
                  <a:moveTo>
                    <a:pt x="7876030" y="6096"/>
                  </a:moveTo>
                  <a:lnTo>
                    <a:pt x="7876030" y="0"/>
                  </a:lnTo>
                  <a:lnTo>
                    <a:pt x="0" y="0"/>
                  </a:lnTo>
                  <a:lnTo>
                    <a:pt x="51564" y="6096"/>
                  </a:lnTo>
                  <a:lnTo>
                    <a:pt x="7876030" y="6096"/>
                  </a:lnTo>
                  <a:close/>
                </a:path>
                <a:path w="7876540" h="931545">
                  <a:moveTo>
                    <a:pt x="7869934" y="931164"/>
                  </a:moveTo>
                  <a:lnTo>
                    <a:pt x="7869934" y="930443"/>
                  </a:lnTo>
                  <a:lnTo>
                    <a:pt x="51564" y="6096"/>
                  </a:lnTo>
                  <a:lnTo>
                    <a:pt x="6095" y="6096"/>
                  </a:lnTo>
                  <a:lnTo>
                    <a:pt x="6095" y="931164"/>
                  </a:lnTo>
                  <a:lnTo>
                    <a:pt x="7869934" y="931164"/>
                  </a:lnTo>
                  <a:close/>
                </a:path>
                <a:path w="7876540" h="931545">
                  <a:moveTo>
                    <a:pt x="7876030" y="931164"/>
                  </a:moveTo>
                  <a:lnTo>
                    <a:pt x="7876030" y="6096"/>
                  </a:lnTo>
                  <a:lnTo>
                    <a:pt x="7869934" y="6096"/>
                  </a:lnTo>
                  <a:lnTo>
                    <a:pt x="7869934" y="12192"/>
                  </a:lnTo>
                  <a:lnTo>
                    <a:pt x="7869934" y="930443"/>
                  </a:lnTo>
                  <a:lnTo>
                    <a:pt x="7876030" y="93116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4151" y="4053839"/>
              <a:ext cx="7863840" cy="925194"/>
            </a:xfrm>
            <a:custGeom>
              <a:avLst/>
              <a:gdLst/>
              <a:ahLst/>
              <a:cxnLst/>
              <a:rect l="l" t="t" r="r" b="b"/>
              <a:pathLst>
                <a:path w="7863840" h="925195">
                  <a:moveTo>
                    <a:pt x="7863839" y="925067"/>
                  </a:moveTo>
                  <a:lnTo>
                    <a:pt x="7863839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7863839" y="925067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8055" y="4047744"/>
              <a:ext cx="7876540" cy="937260"/>
            </a:xfrm>
            <a:custGeom>
              <a:avLst/>
              <a:gdLst/>
              <a:ahLst/>
              <a:cxnLst/>
              <a:rect l="l" t="t" r="r" b="b"/>
              <a:pathLst>
                <a:path w="7876540" h="937260">
                  <a:moveTo>
                    <a:pt x="7876030" y="937260"/>
                  </a:moveTo>
                  <a:lnTo>
                    <a:pt x="7876030" y="0"/>
                  </a:lnTo>
                  <a:lnTo>
                    <a:pt x="0" y="0"/>
                  </a:lnTo>
                  <a:lnTo>
                    <a:pt x="0" y="937260"/>
                  </a:lnTo>
                  <a:lnTo>
                    <a:pt x="6096" y="937260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7862314" y="12192"/>
                  </a:lnTo>
                  <a:lnTo>
                    <a:pt x="7862314" y="6096"/>
                  </a:lnTo>
                  <a:lnTo>
                    <a:pt x="7869934" y="12192"/>
                  </a:lnTo>
                  <a:lnTo>
                    <a:pt x="7869934" y="937260"/>
                  </a:lnTo>
                  <a:lnTo>
                    <a:pt x="7876030" y="937260"/>
                  </a:lnTo>
                  <a:close/>
                </a:path>
                <a:path w="7876540" h="93726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7876540" h="937260">
                  <a:moveTo>
                    <a:pt x="12192" y="925068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925068"/>
                  </a:lnTo>
                  <a:lnTo>
                    <a:pt x="12192" y="925068"/>
                  </a:lnTo>
                  <a:close/>
                </a:path>
                <a:path w="7876540" h="937260">
                  <a:moveTo>
                    <a:pt x="7869934" y="925068"/>
                  </a:moveTo>
                  <a:lnTo>
                    <a:pt x="6096" y="925068"/>
                  </a:lnTo>
                  <a:lnTo>
                    <a:pt x="12192" y="931164"/>
                  </a:lnTo>
                  <a:lnTo>
                    <a:pt x="12192" y="937260"/>
                  </a:lnTo>
                  <a:lnTo>
                    <a:pt x="7862314" y="937260"/>
                  </a:lnTo>
                  <a:lnTo>
                    <a:pt x="7862314" y="931164"/>
                  </a:lnTo>
                  <a:lnTo>
                    <a:pt x="7869934" y="925068"/>
                  </a:lnTo>
                  <a:close/>
                </a:path>
                <a:path w="7876540" h="937260">
                  <a:moveTo>
                    <a:pt x="12192" y="937260"/>
                  </a:moveTo>
                  <a:lnTo>
                    <a:pt x="12192" y="931164"/>
                  </a:lnTo>
                  <a:lnTo>
                    <a:pt x="6096" y="925068"/>
                  </a:lnTo>
                  <a:lnTo>
                    <a:pt x="6096" y="937260"/>
                  </a:lnTo>
                  <a:lnTo>
                    <a:pt x="12192" y="937260"/>
                  </a:lnTo>
                  <a:close/>
                </a:path>
                <a:path w="7876540" h="937260">
                  <a:moveTo>
                    <a:pt x="7869934" y="12192"/>
                  </a:moveTo>
                  <a:lnTo>
                    <a:pt x="7862314" y="6096"/>
                  </a:lnTo>
                  <a:lnTo>
                    <a:pt x="7862314" y="12192"/>
                  </a:lnTo>
                  <a:lnTo>
                    <a:pt x="7869934" y="12192"/>
                  </a:lnTo>
                  <a:close/>
                </a:path>
                <a:path w="7876540" h="937260">
                  <a:moveTo>
                    <a:pt x="7869934" y="925068"/>
                  </a:moveTo>
                  <a:lnTo>
                    <a:pt x="7869934" y="12192"/>
                  </a:lnTo>
                  <a:lnTo>
                    <a:pt x="7862314" y="12192"/>
                  </a:lnTo>
                  <a:lnTo>
                    <a:pt x="7862314" y="925068"/>
                  </a:lnTo>
                  <a:lnTo>
                    <a:pt x="7869934" y="925068"/>
                  </a:lnTo>
                  <a:close/>
                </a:path>
                <a:path w="7876540" h="937260">
                  <a:moveTo>
                    <a:pt x="7869934" y="937260"/>
                  </a:moveTo>
                  <a:lnTo>
                    <a:pt x="7869934" y="925068"/>
                  </a:lnTo>
                  <a:lnTo>
                    <a:pt x="7862314" y="931164"/>
                  </a:lnTo>
                  <a:lnTo>
                    <a:pt x="7862314" y="937260"/>
                  </a:lnTo>
                  <a:lnTo>
                    <a:pt x="7869934" y="937260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8055" y="5737860"/>
              <a:ext cx="7876540" cy="931544"/>
            </a:xfrm>
            <a:custGeom>
              <a:avLst/>
              <a:gdLst/>
              <a:ahLst/>
              <a:cxnLst/>
              <a:rect l="l" t="t" r="r" b="b"/>
              <a:pathLst>
                <a:path w="7876540" h="931545">
                  <a:moveTo>
                    <a:pt x="7876030" y="6096"/>
                  </a:moveTo>
                  <a:lnTo>
                    <a:pt x="7876030" y="0"/>
                  </a:lnTo>
                  <a:lnTo>
                    <a:pt x="0" y="0"/>
                  </a:lnTo>
                  <a:lnTo>
                    <a:pt x="51563" y="6096"/>
                  </a:lnTo>
                  <a:lnTo>
                    <a:pt x="7876030" y="6096"/>
                  </a:lnTo>
                  <a:close/>
                </a:path>
                <a:path w="7876540" h="931545">
                  <a:moveTo>
                    <a:pt x="7869934" y="931164"/>
                  </a:moveTo>
                  <a:lnTo>
                    <a:pt x="7869934" y="930443"/>
                  </a:lnTo>
                  <a:lnTo>
                    <a:pt x="51563" y="6096"/>
                  </a:lnTo>
                  <a:lnTo>
                    <a:pt x="6095" y="6096"/>
                  </a:lnTo>
                  <a:lnTo>
                    <a:pt x="6095" y="931164"/>
                  </a:lnTo>
                  <a:lnTo>
                    <a:pt x="7869934" y="931164"/>
                  </a:lnTo>
                  <a:close/>
                </a:path>
                <a:path w="7876540" h="931545">
                  <a:moveTo>
                    <a:pt x="7876030" y="931164"/>
                  </a:moveTo>
                  <a:lnTo>
                    <a:pt x="7876030" y="6096"/>
                  </a:lnTo>
                  <a:lnTo>
                    <a:pt x="7869934" y="6096"/>
                  </a:lnTo>
                  <a:lnTo>
                    <a:pt x="7869934" y="12192"/>
                  </a:lnTo>
                  <a:lnTo>
                    <a:pt x="7869934" y="930443"/>
                  </a:lnTo>
                  <a:lnTo>
                    <a:pt x="7876030" y="93116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4151" y="5743955"/>
              <a:ext cx="7863840" cy="925194"/>
            </a:xfrm>
            <a:custGeom>
              <a:avLst/>
              <a:gdLst/>
              <a:ahLst/>
              <a:cxnLst/>
              <a:rect l="l" t="t" r="r" b="b"/>
              <a:pathLst>
                <a:path w="7863840" h="925195">
                  <a:moveTo>
                    <a:pt x="7863839" y="925067"/>
                  </a:moveTo>
                  <a:lnTo>
                    <a:pt x="7863839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7863839" y="925067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8055" y="5737860"/>
              <a:ext cx="7876540" cy="939165"/>
            </a:xfrm>
            <a:custGeom>
              <a:avLst/>
              <a:gdLst/>
              <a:ahLst/>
              <a:cxnLst/>
              <a:rect l="l" t="t" r="r" b="b"/>
              <a:pathLst>
                <a:path w="7876540" h="939165">
                  <a:moveTo>
                    <a:pt x="7876030" y="938784"/>
                  </a:moveTo>
                  <a:lnTo>
                    <a:pt x="7876030" y="0"/>
                  </a:lnTo>
                  <a:lnTo>
                    <a:pt x="0" y="0"/>
                  </a:lnTo>
                  <a:lnTo>
                    <a:pt x="0" y="938784"/>
                  </a:lnTo>
                  <a:lnTo>
                    <a:pt x="6096" y="938784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7862314" y="12192"/>
                  </a:lnTo>
                  <a:lnTo>
                    <a:pt x="7862314" y="6096"/>
                  </a:lnTo>
                  <a:lnTo>
                    <a:pt x="7869934" y="12192"/>
                  </a:lnTo>
                  <a:lnTo>
                    <a:pt x="7869934" y="938784"/>
                  </a:lnTo>
                  <a:lnTo>
                    <a:pt x="7876030" y="938784"/>
                  </a:lnTo>
                  <a:close/>
                </a:path>
                <a:path w="7876540" h="939165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7876540" h="939165">
                  <a:moveTo>
                    <a:pt x="12192" y="925068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925068"/>
                  </a:lnTo>
                  <a:lnTo>
                    <a:pt x="12192" y="925068"/>
                  </a:lnTo>
                  <a:close/>
                </a:path>
                <a:path w="7876540" h="939165">
                  <a:moveTo>
                    <a:pt x="7869934" y="925068"/>
                  </a:moveTo>
                  <a:lnTo>
                    <a:pt x="6096" y="925068"/>
                  </a:lnTo>
                  <a:lnTo>
                    <a:pt x="12192" y="931164"/>
                  </a:lnTo>
                  <a:lnTo>
                    <a:pt x="12192" y="938784"/>
                  </a:lnTo>
                  <a:lnTo>
                    <a:pt x="7862314" y="938784"/>
                  </a:lnTo>
                  <a:lnTo>
                    <a:pt x="7862314" y="931164"/>
                  </a:lnTo>
                  <a:lnTo>
                    <a:pt x="7869934" y="925068"/>
                  </a:lnTo>
                  <a:close/>
                </a:path>
                <a:path w="7876540" h="939165">
                  <a:moveTo>
                    <a:pt x="12192" y="938784"/>
                  </a:moveTo>
                  <a:lnTo>
                    <a:pt x="12192" y="931164"/>
                  </a:lnTo>
                  <a:lnTo>
                    <a:pt x="6096" y="925068"/>
                  </a:lnTo>
                  <a:lnTo>
                    <a:pt x="6096" y="938784"/>
                  </a:lnTo>
                  <a:lnTo>
                    <a:pt x="12192" y="938784"/>
                  </a:lnTo>
                  <a:close/>
                </a:path>
                <a:path w="7876540" h="939165">
                  <a:moveTo>
                    <a:pt x="7869934" y="12192"/>
                  </a:moveTo>
                  <a:lnTo>
                    <a:pt x="7862314" y="6096"/>
                  </a:lnTo>
                  <a:lnTo>
                    <a:pt x="7862314" y="12192"/>
                  </a:lnTo>
                  <a:lnTo>
                    <a:pt x="7869934" y="12192"/>
                  </a:lnTo>
                  <a:close/>
                </a:path>
                <a:path w="7876540" h="939165">
                  <a:moveTo>
                    <a:pt x="7869934" y="925068"/>
                  </a:moveTo>
                  <a:lnTo>
                    <a:pt x="7869934" y="12192"/>
                  </a:lnTo>
                  <a:lnTo>
                    <a:pt x="7862314" y="12192"/>
                  </a:lnTo>
                  <a:lnTo>
                    <a:pt x="7862314" y="925068"/>
                  </a:lnTo>
                  <a:lnTo>
                    <a:pt x="7869934" y="925068"/>
                  </a:lnTo>
                  <a:close/>
                </a:path>
                <a:path w="7876540" h="939165">
                  <a:moveTo>
                    <a:pt x="7869934" y="938784"/>
                  </a:moveTo>
                  <a:lnTo>
                    <a:pt x="7869934" y="925068"/>
                  </a:lnTo>
                  <a:lnTo>
                    <a:pt x="7862314" y="931164"/>
                  </a:lnTo>
                  <a:lnTo>
                    <a:pt x="7862314" y="938784"/>
                  </a:lnTo>
                  <a:lnTo>
                    <a:pt x="7869934" y="93878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08842" y="1595259"/>
            <a:ext cx="8169275" cy="5003165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95"/>
              </a:spcBef>
              <a:buClr>
                <a:srgbClr val="F04C26"/>
              </a:buClr>
              <a:buFont typeface="Arial"/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Courier New"/>
                <a:cs typeface="Courier New"/>
              </a:rPr>
              <a:t>ItemReader</a:t>
            </a:r>
            <a:endParaRPr sz="2200">
              <a:latin typeface="Courier New"/>
              <a:cs typeface="Courier New"/>
            </a:endParaRPr>
          </a:p>
          <a:p>
            <a:pPr marR="2999740" algn="ctr">
              <a:lnSpc>
                <a:spcPct val="100000"/>
              </a:lnSpc>
              <a:spcBef>
                <a:spcPts val="735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public interface ItemReader&lt;T&gt;</a:t>
            </a:r>
            <a:r>
              <a:rPr sz="1800" b="1" spc="-14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7370" algn="ctr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T 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read()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throws Exception,</a:t>
            </a:r>
            <a:r>
              <a:rPr sz="1800" b="1" spc="-10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UnexpectedInputException,</a:t>
            </a:r>
            <a:endParaRPr sz="1800">
              <a:latin typeface="Courier New"/>
              <a:cs typeface="Courier New"/>
            </a:endParaRPr>
          </a:p>
          <a:p>
            <a:pPr marR="128905" algn="ctr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ParseException;</a:t>
            </a:r>
            <a:endParaRPr sz="1800">
              <a:latin typeface="Courier New"/>
              <a:cs typeface="Courier New"/>
            </a:endParaRPr>
          </a:p>
          <a:p>
            <a:pPr marR="7230745" algn="ctr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ourier New"/>
              <a:cs typeface="Courier New"/>
            </a:endParaRPr>
          </a:p>
          <a:p>
            <a:pPr marL="304800" indent="-292735">
              <a:lnSpc>
                <a:spcPct val="100000"/>
              </a:lnSpc>
              <a:buClr>
                <a:srgbClr val="F04C26"/>
              </a:buClr>
              <a:buFont typeface="Arial"/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Courier New"/>
                <a:cs typeface="Courier New"/>
              </a:rPr>
              <a:t>ItemWriter</a:t>
            </a:r>
            <a:endParaRPr sz="22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public interface ItemWriter&lt;T&gt;</a:t>
            </a:r>
            <a:r>
              <a:rPr sz="1800" b="1" spc="-15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0518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void 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write(List&lt;? extends T&gt; items)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throws</a:t>
            </a:r>
            <a:r>
              <a:rPr sz="1800" b="1" spc="-10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Exception;</a:t>
            </a:r>
            <a:endParaRPr sz="18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304800" indent="-292735">
              <a:lnSpc>
                <a:spcPct val="100000"/>
              </a:lnSpc>
              <a:spcBef>
                <a:spcPts val="1270"/>
              </a:spcBef>
              <a:buClr>
                <a:srgbClr val="F04C26"/>
              </a:buClr>
              <a:buFont typeface="Arial"/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Courier New"/>
                <a:cs typeface="Courier New"/>
              </a:rPr>
              <a:t>ItemProcessor</a:t>
            </a:r>
            <a:endParaRPr sz="2200">
              <a:latin typeface="Courier New"/>
              <a:cs typeface="Courier New"/>
            </a:endParaRPr>
          </a:p>
          <a:p>
            <a:pPr marL="804545" marR="2572385" indent="-408940">
              <a:lnSpc>
                <a:spcPct val="100000"/>
              </a:lnSpc>
              <a:spcBef>
                <a:spcPts val="665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public interface ItemProcessor&lt;I, O&gt;</a:t>
            </a:r>
            <a:r>
              <a:rPr sz="1800" b="1" spc="-13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{  </a:t>
            </a:r>
            <a:r>
              <a:rPr sz="1800" b="1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O 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process(I item)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throws</a:t>
            </a:r>
            <a:r>
              <a:rPr sz="1800" b="1" spc="-8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Exception;</a:t>
            </a:r>
            <a:endParaRPr sz="18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34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Domain </a:t>
            </a:r>
            <a:r>
              <a:rPr dirty="0"/>
              <a:t>Language of</a:t>
            </a:r>
            <a:r>
              <a:rPr spc="-25" dirty="0"/>
              <a:t> </a:t>
            </a:r>
            <a:r>
              <a:rPr spc="-5" dirty="0"/>
              <a:t>Batch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08055" y="4582667"/>
            <a:ext cx="7894320" cy="1762125"/>
            <a:chOff x="1408055" y="4582667"/>
            <a:chExt cx="7894320" cy="1762125"/>
          </a:xfrm>
        </p:grpSpPr>
        <p:sp>
          <p:nvSpPr>
            <p:cNvPr id="5" name="object 5"/>
            <p:cNvSpPr/>
            <p:nvPr/>
          </p:nvSpPr>
          <p:spPr>
            <a:xfrm>
              <a:off x="1408055" y="4582667"/>
              <a:ext cx="7894320" cy="1755775"/>
            </a:xfrm>
            <a:custGeom>
              <a:avLst/>
              <a:gdLst/>
              <a:ahLst/>
              <a:cxnLst/>
              <a:rect l="l" t="t" r="r" b="b"/>
              <a:pathLst>
                <a:path w="7894320" h="1755775">
                  <a:moveTo>
                    <a:pt x="7894318" y="6096"/>
                  </a:moveTo>
                  <a:lnTo>
                    <a:pt x="7894318" y="0"/>
                  </a:lnTo>
                  <a:lnTo>
                    <a:pt x="0" y="0"/>
                  </a:lnTo>
                  <a:lnTo>
                    <a:pt x="27412" y="6096"/>
                  </a:lnTo>
                  <a:lnTo>
                    <a:pt x="7894318" y="6096"/>
                  </a:lnTo>
                  <a:close/>
                </a:path>
                <a:path w="7894320" h="1755775">
                  <a:moveTo>
                    <a:pt x="7888222" y="1755648"/>
                  </a:moveTo>
                  <a:lnTo>
                    <a:pt x="7888222" y="1754292"/>
                  </a:lnTo>
                  <a:lnTo>
                    <a:pt x="27412" y="6096"/>
                  </a:lnTo>
                  <a:lnTo>
                    <a:pt x="6095" y="6096"/>
                  </a:lnTo>
                  <a:lnTo>
                    <a:pt x="6095" y="1755648"/>
                  </a:lnTo>
                  <a:lnTo>
                    <a:pt x="7888222" y="1755648"/>
                  </a:lnTo>
                  <a:close/>
                </a:path>
                <a:path w="7894320" h="1755775">
                  <a:moveTo>
                    <a:pt x="7894318" y="1755648"/>
                  </a:moveTo>
                  <a:lnTo>
                    <a:pt x="7894318" y="6096"/>
                  </a:lnTo>
                  <a:lnTo>
                    <a:pt x="7888222" y="6096"/>
                  </a:lnTo>
                  <a:lnTo>
                    <a:pt x="7888222" y="12192"/>
                  </a:lnTo>
                  <a:lnTo>
                    <a:pt x="7888222" y="1754292"/>
                  </a:lnTo>
                  <a:lnTo>
                    <a:pt x="7894318" y="1755648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4151" y="4588763"/>
              <a:ext cx="7882255" cy="1750060"/>
            </a:xfrm>
            <a:custGeom>
              <a:avLst/>
              <a:gdLst/>
              <a:ahLst/>
              <a:cxnLst/>
              <a:rect l="l" t="t" r="r" b="b"/>
              <a:pathLst>
                <a:path w="7882255" h="1750060">
                  <a:moveTo>
                    <a:pt x="7882127" y="1749551"/>
                  </a:moveTo>
                  <a:lnTo>
                    <a:pt x="7882127" y="0"/>
                  </a:lnTo>
                  <a:lnTo>
                    <a:pt x="0" y="0"/>
                  </a:lnTo>
                  <a:lnTo>
                    <a:pt x="0" y="1749551"/>
                  </a:lnTo>
                  <a:lnTo>
                    <a:pt x="7882127" y="1749551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8055" y="4582667"/>
              <a:ext cx="7894320" cy="1762125"/>
            </a:xfrm>
            <a:custGeom>
              <a:avLst/>
              <a:gdLst/>
              <a:ahLst/>
              <a:cxnLst/>
              <a:rect l="l" t="t" r="r" b="b"/>
              <a:pathLst>
                <a:path w="7894320" h="1762125">
                  <a:moveTo>
                    <a:pt x="7894318" y="1761744"/>
                  </a:moveTo>
                  <a:lnTo>
                    <a:pt x="7894318" y="0"/>
                  </a:lnTo>
                  <a:lnTo>
                    <a:pt x="0" y="0"/>
                  </a:lnTo>
                  <a:lnTo>
                    <a:pt x="0" y="1761744"/>
                  </a:lnTo>
                  <a:lnTo>
                    <a:pt x="6096" y="1761744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7882126" y="12192"/>
                  </a:lnTo>
                  <a:lnTo>
                    <a:pt x="7882126" y="6096"/>
                  </a:lnTo>
                  <a:lnTo>
                    <a:pt x="7888222" y="12192"/>
                  </a:lnTo>
                  <a:lnTo>
                    <a:pt x="7888222" y="1761744"/>
                  </a:lnTo>
                  <a:lnTo>
                    <a:pt x="7894318" y="1761744"/>
                  </a:lnTo>
                  <a:close/>
                </a:path>
                <a:path w="7894320" h="1762125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7894320" h="1762125">
                  <a:moveTo>
                    <a:pt x="12192" y="1748028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1748028"/>
                  </a:lnTo>
                  <a:lnTo>
                    <a:pt x="12192" y="1748028"/>
                  </a:lnTo>
                  <a:close/>
                </a:path>
                <a:path w="7894320" h="1762125">
                  <a:moveTo>
                    <a:pt x="7888222" y="1748028"/>
                  </a:moveTo>
                  <a:lnTo>
                    <a:pt x="6096" y="1748028"/>
                  </a:lnTo>
                  <a:lnTo>
                    <a:pt x="12192" y="1755648"/>
                  </a:lnTo>
                  <a:lnTo>
                    <a:pt x="12192" y="1761744"/>
                  </a:lnTo>
                  <a:lnTo>
                    <a:pt x="7882126" y="1761744"/>
                  </a:lnTo>
                  <a:lnTo>
                    <a:pt x="7882126" y="1755648"/>
                  </a:lnTo>
                  <a:lnTo>
                    <a:pt x="7888222" y="1748028"/>
                  </a:lnTo>
                  <a:close/>
                </a:path>
                <a:path w="7894320" h="1762125">
                  <a:moveTo>
                    <a:pt x="12192" y="1761744"/>
                  </a:moveTo>
                  <a:lnTo>
                    <a:pt x="12192" y="1755648"/>
                  </a:lnTo>
                  <a:lnTo>
                    <a:pt x="6096" y="1748028"/>
                  </a:lnTo>
                  <a:lnTo>
                    <a:pt x="6096" y="1761744"/>
                  </a:lnTo>
                  <a:lnTo>
                    <a:pt x="12192" y="1761744"/>
                  </a:lnTo>
                  <a:close/>
                </a:path>
                <a:path w="7894320" h="1762125">
                  <a:moveTo>
                    <a:pt x="7888222" y="12192"/>
                  </a:moveTo>
                  <a:lnTo>
                    <a:pt x="7882126" y="6096"/>
                  </a:lnTo>
                  <a:lnTo>
                    <a:pt x="7882126" y="12192"/>
                  </a:lnTo>
                  <a:lnTo>
                    <a:pt x="7888222" y="12192"/>
                  </a:lnTo>
                  <a:close/>
                </a:path>
                <a:path w="7894320" h="1762125">
                  <a:moveTo>
                    <a:pt x="7888222" y="1748028"/>
                  </a:moveTo>
                  <a:lnTo>
                    <a:pt x="7888222" y="12192"/>
                  </a:lnTo>
                  <a:lnTo>
                    <a:pt x="7882126" y="12192"/>
                  </a:lnTo>
                  <a:lnTo>
                    <a:pt x="7882126" y="1748028"/>
                  </a:lnTo>
                  <a:lnTo>
                    <a:pt x="7888222" y="1748028"/>
                  </a:lnTo>
                  <a:close/>
                </a:path>
                <a:path w="7894320" h="1762125">
                  <a:moveTo>
                    <a:pt x="7888222" y="1761744"/>
                  </a:moveTo>
                  <a:lnTo>
                    <a:pt x="7888222" y="1748028"/>
                  </a:lnTo>
                  <a:lnTo>
                    <a:pt x="7882126" y="1755648"/>
                  </a:lnTo>
                  <a:lnTo>
                    <a:pt x="7882126" y="1761744"/>
                  </a:lnTo>
                  <a:lnTo>
                    <a:pt x="7888222" y="176174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8842" y="1699735"/>
            <a:ext cx="8187690" cy="45650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36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r>
              <a:rPr sz="2200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Repository</a:t>
            </a:r>
            <a:endParaRPr sz="22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245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persistence mechanism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for all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</a:t>
            </a:r>
            <a:r>
              <a:rPr sz="2000" spc="-15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Stereotypes</a:t>
            </a:r>
            <a:endParaRPr sz="20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110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provides </a:t>
            </a:r>
            <a:r>
              <a:rPr sz="2000" spc="5" dirty="0">
                <a:solidFill>
                  <a:srgbClr val="363639"/>
                </a:solidFill>
                <a:latin typeface="Arial"/>
                <a:cs typeface="Arial"/>
              </a:rPr>
              <a:t>CRUD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operations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JobLauncher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Job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and</a:t>
            </a:r>
            <a:r>
              <a:rPr sz="2000" spc="-1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Step</a:t>
            </a:r>
            <a:endParaRPr sz="2000">
              <a:latin typeface="Courier New"/>
              <a:cs typeface="Courier New"/>
            </a:endParaRPr>
          </a:p>
          <a:p>
            <a:pPr marL="582295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implementations</a:t>
            </a:r>
            <a:endParaRPr sz="20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0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r>
              <a:rPr sz="2200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Launcher</a:t>
            </a:r>
            <a:endParaRPr sz="2200">
              <a:latin typeface="Arial"/>
              <a:cs typeface="Arial"/>
            </a:endParaRPr>
          </a:p>
          <a:p>
            <a:pPr marL="306705">
              <a:lnSpc>
                <a:spcPts val="2335"/>
              </a:lnSpc>
              <a:spcBef>
                <a:spcPts val="250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represents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 simple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interface for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launching a Job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with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given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set</a:t>
            </a:r>
            <a:r>
              <a:rPr sz="2000" spc="-16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582295">
              <a:lnSpc>
                <a:spcPts val="2335"/>
              </a:lnSpc>
            </a:pP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JobParameters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urier New"/>
              <a:cs typeface="Courier New"/>
            </a:endParaRPr>
          </a:p>
          <a:p>
            <a:pPr marL="669290" marR="3140075" indent="-27305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public interface JobLauncher {  public JobExecution run(Job</a:t>
            </a:r>
            <a:r>
              <a:rPr sz="1800" b="1" spc="-11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job,</a:t>
            </a:r>
            <a:endParaRPr sz="1800">
              <a:latin typeface="Courier New"/>
              <a:cs typeface="Courier New"/>
            </a:endParaRPr>
          </a:p>
          <a:p>
            <a:pPr marL="1896110" marR="405130" indent="124333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JobParameters jobParameters)  throws</a:t>
            </a:r>
            <a:r>
              <a:rPr sz="1800" b="1" spc="-8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JobExecutionAlreadyRunningException,</a:t>
            </a:r>
            <a:endParaRPr sz="1800">
              <a:latin typeface="Courier New"/>
              <a:cs typeface="Courier New"/>
            </a:endParaRPr>
          </a:p>
          <a:p>
            <a:pPr marL="285305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JobRestartException;</a:t>
            </a:r>
            <a:endParaRPr sz="18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125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</a:t>
            </a:r>
            <a:r>
              <a:rPr dirty="0"/>
              <a:t>gend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540" y="1883155"/>
            <a:ext cx="4171950" cy="277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Spring Batch</a:t>
            </a: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 Overview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Domain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Language of</a:t>
            </a:r>
            <a:r>
              <a:rPr sz="2200" spc="20" dirty="0">
                <a:solidFill>
                  <a:srgbClr val="8F817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Batch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Configuring and Running a</a:t>
            </a:r>
            <a:r>
              <a:rPr sz="2200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Miscellaneous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Summary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938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Configuring </a:t>
            </a:r>
            <a:r>
              <a:rPr dirty="0"/>
              <a:t>and </a:t>
            </a:r>
            <a:r>
              <a:rPr spc="-5" dirty="0"/>
              <a:t>Running a</a:t>
            </a:r>
            <a:r>
              <a:rPr spc="40" dirty="0"/>
              <a:t> </a:t>
            </a:r>
            <a:r>
              <a:rPr dirty="0"/>
              <a:t>Job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842" y="1733803"/>
            <a:ext cx="8425815" cy="1641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Configuring a Job and its</a:t>
            </a:r>
            <a:r>
              <a:rPr sz="2200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steps</a:t>
            </a:r>
            <a:endParaRPr sz="2200">
              <a:latin typeface="Arial"/>
              <a:cs typeface="Arial"/>
            </a:endParaRPr>
          </a:p>
          <a:p>
            <a:pPr marL="582295" marR="5080" indent="-276225">
              <a:lnSpc>
                <a:spcPts val="2530"/>
              </a:lnSpc>
              <a:spcBef>
                <a:spcPts val="90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There are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multiple implementations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Job</a:t>
            </a:r>
            <a:r>
              <a:rPr sz="2000" spc="-77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interface,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however,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namespace abstracts away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differences in</a:t>
            </a:r>
            <a:r>
              <a:rPr sz="2000" spc="-17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configuration</a:t>
            </a:r>
            <a:endParaRPr sz="20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has only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three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required dependencies: a name,</a:t>
            </a:r>
            <a:r>
              <a:rPr sz="2000" spc="-19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JobRepository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and a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list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Steps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1959" y="3613404"/>
            <a:ext cx="7876540" cy="2860675"/>
            <a:chOff x="1401959" y="3613404"/>
            <a:chExt cx="7876540" cy="2860675"/>
          </a:xfrm>
        </p:grpSpPr>
        <p:sp>
          <p:nvSpPr>
            <p:cNvPr id="5" name="object 5"/>
            <p:cNvSpPr/>
            <p:nvPr/>
          </p:nvSpPr>
          <p:spPr>
            <a:xfrm>
              <a:off x="1408055" y="3619500"/>
              <a:ext cx="7862570" cy="158750"/>
            </a:xfrm>
            <a:custGeom>
              <a:avLst/>
              <a:gdLst/>
              <a:ahLst/>
              <a:cxnLst/>
              <a:rect l="l" t="t" r="r" b="b"/>
              <a:pathLst>
                <a:path w="7862570" h="158750">
                  <a:moveTo>
                    <a:pt x="0" y="0"/>
                  </a:moveTo>
                  <a:lnTo>
                    <a:pt x="0" y="158496"/>
                  </a:lnTo>
                  <a:lnTo>
                    <a:pt x="7862316" y="158496"/>
                  </a:lnTo>
                  <a:lnTo>
                    <a:pt x="7862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1959" y="3613404"/>
              <a:ext cx="7876540" cy="165100"/>
            </a:xfrm>
            <a:custGeom>
              <a:avLst/>
              <a:gdLst/>
              <a:ahLst/>
              <a:cxnLst/>
              <a:rect l="l" t="t" r="r" b="b"/>
              <a:pathLst>
                <a:path w="7876540" h="165100">
                  <a:moveTo>
                    <a:pt x="7876030" y="164592"/>
                  </a:moveTo>
                  <a:lnTo>
                    <a:pt x="7876030" y="0"/>
                  </a:lnTo>
                  <a:lnTo>
                    <a:pt x="0" y="0"/>
                  </a:lnTo>
                  <a:lnTo>
                    <a:pt x="0" y="164592"/>
                  </a:lnTo>
                  <a:lnTo>
                    <a:pt x="6096" y="1645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7862314" y="12192"/>
                  </a:lnTo>
                  <a:lnTo>
                    <a:pt x="7862314" y="6096"/>
                  </a:lnTo>
                  <a:lnTo>
                    <a:pt x="7868410" y="12192"/>
                  </a:lnTo>
                  <a:lnTo>
                    <a:pt x="7868410" y="164592"/>
                  </a:lnTo>
                  <a:lnTo>
                    <a:pt x="7876030" y="164592"/>
                  </a:lnTo>
                  <a:close/>
                </a:path>
                <a:path w="7876540" h="16510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7876540" h="165100">
                  <a:moveTo>
                    <a:pt x="12192" y="164592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164592"/>
                  </a:lnTo>
                  <a:lnTo>
                    <a:pt x="12192" y="164592"/>
                  </a:lnTo>
                  <a:close/>
                </a:path>
                <a:path w="7876540" h="165100">
                  <a:moveTo>
                    <a:pt x="7868410" y="12192"/>
                  </a:moveTo>
                  <a:lnTo>
                    <a:pt x="7862314" y="6096"/>
                  </a:lnTo>
                  <a:lnTo>
                    <a:pt x="7862314" y="12192"/>
                  </a:lnTo>
                  <a:lnTo>
                    <a:pt x="7868410" y="12192"/>
                  </a:lnTo>
                  <a:close/>
                </a:path>
                <a:path w="7876540" h="165100">
                  <a:moveTo>
                    <a:pt x="7868410" y="164592"/>
                  </a:moveTo>
                  <a:lnTo>
                    <a:pt x="7868410" y="12192"/>
                  </a:lnTo>
                  <a:lnTo>
                    <a:pt x="7862314" y="12192"/>
                  </a:lnTo>
                  <a:lnTo>
                    <a:pt x="7862314" y="164592"/>
                  </a:lnTo>
                  <a:lnTo>
                    <a:pt x="7868410" y="164592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8055" y="3777996"/>
              <a:ext cx="7862570" cy="2689860"/>
            </a:xfrm>
            <a:custGeom>
              <a:avLst/>
              <a:gdLst/>
              <a:ahLst/>
              <a:cxnLst/>
              <a:rect l="l" t="t" r="r" b="b"/>
              <a:pathLst>
                <a:path w="7862570" h="2689860">
                  <a:moveTo>
                    <a:pt x="7862316" y="0"/>
                  </a:moveTo>
                  <a:lnTo>
                    <a:pt x="0" y="0"/>
                  </a:lnTo>
                  <a:lnTo>
                    <a:pt x="0" y="2689859"/>
                  </a:lnTo>
                  <a:lnTo>
                    <a:pt x="7862316" y="2689859"/>
                  </a:lnTo>
                  <a:lnTo>
                    <a:pt x="7862316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959" y="3777996"/>
              <a:ext cx="7876540" cy="2696210"/>
            </a:xfrm>
            <a:custGeom>
              <a:avLst/>
              <a:gdLst/>
              <a:ahLst/>
              <a:cxnLst/>
              <a:rect l="l" t="t" r="r" b="b"/>
              <a:pathLst>
                <a:path w="7876540" h="2696210">
                  <a:moveTo>
                    <a:pt x="12192" y="2683763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695955"/>
                  </a:lnTo>
                  <a:lnTo>
                    <a:pt x="6096" y="2695955"/>
                  </a:lnTo>
                  <a:lnTo>
                    <a:pt x="6096" y="2683763"/>
                  </a:lnTo>
                  <a:lnTo>
                    <a:pt x="12192" y="2683763"/>
                  </a:lnTo>
                  <a:close/>
                </a:path>
                <a:path w="7876540" h="2696210">
                  <a:moveTo>
                    <a:pt x="7868410" y="2683763"/>
                  </a:moveTo>
                  <a:lnTo>
                    <a:pt x="6096" y="2683763"/>
                  </a:lnTo>
                  <a:lnTo>
                    <a:pt x="12192" y="2689859"/>
                  </a:lnTo>
                  <a:lnTo>
                    <a:pt x="12192" y="2695955"/>
                  </a:lnTo>
                  <a:lnTo>
                    <a:pt x="7862314" y="2695955"/>
                  </a:lnTo>
                  <a:lnTo>
                    <a:pt x="7862314" y="2689859"/>
                  </a:lnTo>
                  <a:lnTo>
                    <a:pt x="7868410" y="2683763"/>
                  </a:lnTo>
                  <a:close/>
                </a:path>
                <a:path w="7876540" h="2696210">
                  <a:moveTo>
                    <a:pt x="12192" y="2695955"/>
                  </a:moveTo>
                  <a:lnTo>
                    <a:pt x="12192" y="2689859"/>
                  </a:lnTo>
                  <a:lnTo>
                    <a:pt x="6096" y="2683763"/>
                  </a:lnTo>
                  <a:lnTo>
                    <a:pt x="6096" y="2695955"/>
                  </a:lnTo>
                  <a:lnTo>
                    <a:pt x="12192" y="2695955"/>
                  </a:lnTo>
                  <a:close/>
                </a:path>
                <a:path w="7876540" h="2696210">
                  <a:moveTo>
                    <a:pt x="7876030" y="2695955"/>
                  </a:moveTo>
                  <a:lnTo>
                    <a:pt x="7876030" y="0"/>
                  </a:lnTo>
                  <a:lnTo>
                    <a:pt x="7862314" y="0"/>
                  </a:lnTo>
                  <a:lnTo>
                    <a:pt x="7862314" y="2683763"/>
                  </a:lnTo>
                  <a:lnTo>
                    <a:pt x="7868410" y="2683763"/>
                  </a:lnTo>
                  <a:lnTo>
                    <a:pt x="7868410" y="2695955"/>
                  </a:lnTo>
                  <a:lnTo>
                    <a:pt x="7876030" y="2695955"/>
                  </a:lnTo>
                  <a:close/>
                </a:path>
                <a:path w="7876540" h="2696210">
                  <a:moveTo>
                    <a:pt x="7868410" y="2695955"/>
                  </a:moveTo>
                  <a:lnTo>
                    <a:pt x="7868410" y="2683763"/>
                  </a:lnTo>
                  <a:lnTo>
                    <a:pt x="7862314" y="2689859"/>
                  </a:lnTo>
                  <a:lnTo>
                    <a:pt x="7862314" y="2695955"/>
                  </a:lnTo>
                  <a:lnTo>
                    <a:pt x="7868410" y="2695955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013326" y="451103"/>
            <a:ext cx="2708148" cy="141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5067" y="3616452"/>
            <a:ext cx="7870190" cy="2854960"/>
          </a:xfrm>
          <a:prstGeom prst="rect">
            <a:avLst/>
          </a:prstGeom>
          <a:ln w="7620">
            <a:solidFill>
              <a:srgbClr val="DAD4D2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job</a:t>
            </a:r>
            <a:r>
              <a:rPr sz="1800" b="1" spc="-45" dirty="0">
                <a:solidFill>
                  <a:srgbClr val="F04C2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id="sampleJob"&gt;</a:t>
            </a:r>
            <a:endParaRPr sz="1800">
              <a:latin typeface="Courier New"/>
              <a:cs typeface="Courier New"/>
            </a:endParaRPr>
          </a:p>
          <a:p>
            <a:pPr marL="1185545" marR="1072515" indent="-81851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step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id="step1"</a:t>
            </a:r>
            <a:r>
              <a:rPr sz="1800" b="1" spc="-10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job-repository="jobRepository"  transactio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-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a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ag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r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"t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a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s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ct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o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Ma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a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g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e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868170" marR="662305" indent="-122872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&lt;tasklet 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reader="itemReader"</a:t>
            </a:r>
            <a:r>
              <a:rPr sz="1800" b="1" spc="-95" dirty="0">
                <a:solidFill>
                  <a:srgbClr val="F04C2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writer="itemWriter" 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commit-interval="10"/&gt;</a:t>
            </a:r>
            <a:endParaRPr sz="18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&lt;/step&gt;</a:t>
            </a:r>
            <a:endParaRPr sz="18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&lt;/job&gt;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&lt;bean id="itemReader"</a:t>
            </a:r>
            <a:r>
              <a:rPr sz="1800" b="1" spc="-11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...&gt;</a:t>
            </a:r>
            <a:endParaRPr sz="18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&lt;bean id="itemWriter"</a:t>
            </a:r>
            <a:r>
              <a:rPr sz="1800" b="1" spc="-11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...&gt;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938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Configuring </a:t>
            </a:r>
            <a:r>
              <a:rPr dirty="0"/>
              <a:t>and </a:t>
            </a:r>
            <a:r>
              <a:rPr spc="-5" dirty="0"/>
              <a:t>Running a</a:t>
            </a:r>
            <a:r>
              <a:rPr spc="40" dirty="0"/>
              <a:t> </a:t>
            </a:r>
            <a:r>
              <a:rPr dirty="0"/>
              <a:t>Job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842" y="1699735"/>
            <a:ext cx="8350250" cy="13709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36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Configuring a Job</a:t>
            </a:r>
            <a:r>
              <a:rPr sz="2200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Repository</a:t>
            </a:r>
            <a:endParaRPr sz="2200">
              <a:latin typeface="Arial"/>
              <a:cs typeface="Arial"/>
            </a:endParaRPr>
          </a:p>
          <a:p>
            <a:pPr marL="582295" marR="522605" indent="-276225">
              <a:lnSpc>
                <a:spcPts val="2270"/>
              </a:lnSpc>
              <a:spcBef>
                <a:spcPts val="430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used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basic </a:t>
            </a:r>
            <a:r>
              <a:rPr sz="2000" spc="5" dirty="0">
                <a:solidFill>
                  <a:srgbClr val="363639"/>
                </a:solidFill>
                <a:latin typeface="Arial"/>
                <a:cs typeface="Arial"/>
              </a:rPr>
              <a:t>CRUD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operations of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various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persisted</a:t>
            </a:r>
            <a:r>
              <a:rPr sz="2000" spc="-2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domain  objects such as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JobExecution</a:t>
            </a:r>
            <a:r>
              <a:rPr sz="2000" spc="-75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363639"/>
                </a:solidFill>
                <a:latin typeface="Courier New"/>
                <a:cs typeface="Courier New"/>
              </a:rPr>
              <a:t>StepExecution</a:t>
            </a:r>
            <a:endParaRPr sz="2000">
              <a:latin typeface="Courier New"/>
              <a:cs typeface="Courier New"/>
            </a:endParaRPr>
          </a:p>
          <a:p>
            <a:pPr marL="306705">
              <a:lnSpc>
                <a:spcPct val="100000"/>
              </a:lnSpc>
              <a:spcBef>
                <a:spcPts val="315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batch namespace abstracts away many of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implementation</a:t>
            </a:r>
            <a:r>
              <a:rPr sz="2000" spc="-204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1959" y="3154680"/>
            <a:ext cx="8173720" cy="1487805"/>
            <a:chOff x="1401959" y="3154680"/>
            <a:chExt cx="8173720" cy="1487805"/>
          </a:xfrm>
        </p:grpSpPr>
        <p:sp>
          <p:nvSpPr>
            <p:cNvPr id="5" name="object 5"/>
            <p:cNvSpPr/>
            <p:nvPr/>
          </p:nvSpPr>
          <p:spPr>
            <a:xfrm>
              <a:off x="1408055" y="3160776"/>
              <a:ext cx="8161020" cy="617220"/>
            </a:xfrm>
            <a:custGeom>
              <a:avLst/>
              <a:gdLst/>
              <a:ahLst/>
              <a:cxnLst/>
              <a:rect l="l" t="t" r="r" b="b"/>
              <a:pathLst>
                <a:path w="8161020" h="617220">
                  <a:moveTo>
                    <a:pt x="0" y="0"/>
                  </a:moveTo>
                  <a:lnTo>
                    <a:pt x="0" y="617220"/>
                  </a:lnTo>
                  <a:lnTo>
                    <a:pt x="8161020" y="617220"/>
                  </a:lnTo>
                  <a:lnTo>
                    <a:pt x="81610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1959" y="3154680"/>
              <a:ext cx="8173720" cy="623570"/>
            </a:xfrm>
            <a:custGeom>
              <a:avLst/>
              <a:gdLst/>
              <a:ahLst/>
              <a:cxnLst/>
              <a:rect l="l" t="t" r="r" b="b"/>
              <a:pathLst>
                <a:path w="8173720" h="623570">
                  <a:moveTo>
                    <a:pt x="8173210" y="623316"/>
                  </a:moveTo>
                  <a:lnTo>
                    <a:pt x="8173210" y="0"/>
                  </a:lnTo>
                  <a:lnTo>
                    <a:pt x="0" y="0"/>
                  </a:lnTo>
                  <a:lnTo>
                    <a:pt x="0" y="623316"/>
                  </a:lnTo>
                  <a:lnTo>
                    <a:pt x="6096" y="623316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8161018" y="12192"/>
                  </a:lnTo>
                  <a:lnTo>
                    <a:pt x="8161018" y="6096"/>
                  </a:lnTo>
                  <a:lnTo>
                    <a:pt x="8167114" y="12192"/>
                  </a:lnTo>
                  <a:lnTo>
                    <a:pt x="8167114" y="623316"/>
                  </a:lnTo>
                  <a:lnTo>
                    <a:pt x="8173210" y="623316"/>
                  </a:lnTo>
                  <a:close/>
                </a:path>
                <a:path w="8173720" h="62357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8173720" h="623570">
                  <a:moveTo>
                    <a:pt x="12192" y="623316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623316"/>
                  </a:lnTo>
                  <a:lnTo>
                    <a:pt x="12192" y="623316"/>
                  </a:lnTo>
                  <a:close/>
                </a:path>
                <a:path w="8173720" h="623570">
                  <a:moveTo>
                    <a:pt x="8167114" y="12192"/>
                  </a:moveTo>
                  <a:lnTo>
                    <a:pt x="8161018" y="6096"/>
                  </a:lnTo>
                  <a:lnTo>
                    <a:pt x="8161018" y="12192"/>
                  </a:lnTo>
                  <a:lnTo>
                    <a:pt x="8167114" y="12192"/>
                  </a:lnTo>
                  <a:close/>
                </a:path>
                <a:path w="8173720" h="623570">
                  <a:moveTo>
                    <a:pt x="8167114" y="623316"/>
                  </a:moveTo>
                  <a:lnTo>
                    <a:pt x="8167114" y="12192"/>
                  </a:lnTo>
                  <a:lnTo>
                    <a:pt x="8161018" y="12192"/>
                  </a:lnTo>
                  <a:lnTo>
                    <a:pt x="8161018" y="623316"/>
                  </a:lnTo>
                  <a:lnTo>
                    <a:pt x="8167114" y="623316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8055" y="3777996"/>
              <a:ext cx="8161020" cy="858519"/>
            </a:xfrm>
            <a:custGeom>
              <a:avLst/>
              <a:gdLst/>
              <a:ahLst/>
              <a:cxnLst/>
              <a:rect l="l" t="t" r="r" b="b"/>
              <a:pathLst>
                <a:path w="8161020" h="858520">
                  <a:moveTo>
                    <a:pt x="8161020" y="0"/>
                  </a:moveTo>
                  <a:lnTo>
                    <a:pt x="0" y="0"/>
                  </a:lnTo>
                  <a:lnTo>
                    <a:pt x="0" y="858011"/>
                  </a:lnTo>
                  <a:lnTo>
                    <a:pt x="8161020" y="858011"/>
                  </a:lnTo>
                  <a:lnTo>
                    <a:pt x="8161020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959" y="3777996"/>
              <a:ext cx="8173720" cy="864235"/>
            </a:xfrm>
            <a:custGeom>
              <a:avLst/>
              <a:gdLst/>
              <a:ahLst/>
              <a:cxnLst/>
              <a:rect l="l" t="t" r="r" b="b"/>
              <a:pathLst>
                <a:path w="8173720" h="864235">
                  <a:moveTo>
                    <a:pt x="12192" y="851915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6096" y="864107"/>
                  </a:lnTo>
                  <a:lnTo>
                    <a:pt x="6096" y="851915"/>
                  </a:lnTo>
                  <a:lnTo>
                    <a:pt x="12192" y="851915"/>
                  </a:lnTo>
                  <a:close/>
                </a:path>
                <a:path w="8173720" h="864235">
                  <a:moveTo>
                    <a:pt x="8167114" y="851915"/>
                  </a:moveTo>
                  <a:lnTo>
                    <a:pt x="6096" y="851915"/>
                  </a:lnTo>
                  <a:lnTo>
                    <a:pt x="12192" y="858011"/>
                  </a:lnTo>
                  <a:lnTo>
                    <a:pt x="12192" y="864107"/>
                  </a:lnTo>
                  <a:lnTo>
                    <a:pt x="8161018" y="864107"/>
                  </a:lnTo>
                  <a:lnTo>
                    <a:pt x="8161018" y="858011"/>
                  </a:lnTo>
                  <a:lnTo>
                    <a:pt x="8167114" y="851915"/>
                  </a:lnTo>
                  <a:close/>
                </a:path>
                <a:path w="8173720" h="864235">
                  <a:moveTo>
                    <a:pt x="12192" y="864107"/>
                  </a:moveTo>
                  <a:lnTo>
                    <a:pt x="12192" y="858011"/>
                  </a:lnTo>
                  <a:lnTo>
                    <a:pt x="6096" y="851915"/>
                  </a:lnTo>
                  <a:lnTo>
                    <a:pt x="6096" y="864107"/>
                  </a:lnTo>
                  <a:lnTo>
                    <a:pt x="12192" y="864107"/>
                  </a:lnTo>
                  <a:close/>
                </a:path>
                <a:path w="8173720" h="864235">
                  <a:moveTo>
                    <a:pt x="8173210" y="864107"/>
                  </a:moveTo>
                  <a:lnTo>
                    <a:pt x="8173210" y="0"/>
                  </a:lnTo>
                  <a:lnTo>
                    <a:pt x="8161018" y="0"/>
                  </a:lnTo>
                  <a:lnTo>
                    <a:pt x="8161018" y="851915"/>
                  </a:lnTo>
                  <a:lnTo>
                    <a:pt x="8167114" y="851915"/>
                  </a:lnTo>
                  <a:lnTo>
                    <a:pt x="8167114" y="864107"/>
                  </a:lnTo>
                  <a:lnTo>
                    <a:pt x="8173210" y="864107"/>
                  </a:lnTo>
                  <a:close/>
                </a:path>
                <a:path w="8173720" h="864235">
                  <a:moveTo>
                    <a:pt x="8167114" y="864107"/>
                  </a:moveTo>
                  <a:lnTo>
                    <a:pt x="8167114" y="851915"/>
                  </a:lnTo>
                  <a:lnTo>
                    <a:pt x="8161018" y="858011"/>
                  </a:lnTo>
                  <a:lnTo>
                    <a:pt x="8161018" y="864107"/>
                  </a:lnTo>
                  <a:lnTo>
                    <a:pt x="8167114" y="864107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05067" y="3157728"/>
            <a:ext cx="8167370" cy="1481455"/>
          </a:xfrm>
          <a:prstGeom prst="rect">
            <a:avLst/>
          </a:prstGeom>
          <a:ln w="6726">
            <a:solidFill>
              <a:srgbClr val="DAD4D2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&lt;job-repository</a:t>
            </a:r>
            <a:r>
              <a:rPr sz="1800" b="1" spc="-7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</a:t>
            </a:r>
            <a:r>
              <a:rPr sz="1800" b="1" spc="-5" dirty="0">
                <a:solidFill>
                  <a:srgbClr val="6C4995"/>
                </a:solidFill>
                <a:latin typeface="Courier New"/>
                <a:cs typeface="Courier New"/>
              </a:rPr>
              <a:t>jobRepository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2276475" marR="277495" indent="-63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dataSource="dataSource"  transactionManager="transactionManager"  isolation-l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ve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-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f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o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-c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e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te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"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e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ia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z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ab</a:t>
            </a:r>
            <a:r>
              <a:rPr sz="1800" b="1" spc="-20" dirty="0">
                <a:solidFill>
                  <a:srgbClr val="363639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e"  table-prefix="BATCH_"</a:t>
            </a:r>
            <a:r>
              <a:rPr sz="1800" b="1" spc="-7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1959" y="5449824"/>
            <a:ext cx="7876540" cy="1213485"/>
            <a:chOff x="1401959" y="5449824"/>
            <a:chExt cx="7876540" cy="1213485"/>
          </a:xfrm>
        </p:grpSpPr>
        <p:sp>
          <p:nvSpPr>
            <p:cNvPr id="12" name="object 12"/>
            <p:cNvSpPr/>
            <p:nvPr/>
          </p:nvSpPr>
          <p:spPr>
            <a:xfrm>
              <a:off x="1401959" y="5449824"/>
              <a:ext cx="7876540" cy="1207135"/>
            </a:xfrm>
            <a:custGeom>
              <a:avLst/>
              <a:gdLst/>
              <a:ahLst/>
              <a:cxnLst/>
              <a:rect l="l" t="t" r="r" b="b"/>
              <a:pathLst>
                <a:path w="7876540" h="1207134">
                  <a:moveTo>
                    <a:pt x="7876030" y="7620"/>
                  </a:moveTo>
                  <a:lnTo>
                    <a:pt x="7876030" y="0"/>
                  </a:lnTo>
                  <a:lnTo>
                    <a:pt x="0" y="0"/>
                  </a:lnTo>
                  <a:lnTo>
                    <a:pt x="49724" y="7620"/>
                  </a:lnTo>
                  <a:lnTo>
                    <a:pt x="7876030" y="7620"/>
                  </a:lnTo>
                  <a:close/>
                </a:path>
                <a:path w="7876540" h="1207134">
                  <a:moveTo>
                    <a:pt x="7868410" y="1207008"/>
                  </a:moveTo>
                  <a:lnTo>
                    <a:pt x="7868410" y="1205840"/>
                  </a:lnTo>
                  <a:lnTo>
                    <a:pt x="49724" y="7620"/>
                  </a:lnTo>
                  <a:lnTo>
                    <a:pt x="6095" y="7620"/>
                  </a:lnTo>
                  <a:lnTo>
                    <a:pt x="6095" y="1207008"/>
                  </a:lnTo>
                  <a:lnTo>
                    <a:pt x="7868410" y="1207008"/>
                  </a:lnTo>
                  <a:close/>
                </a:path>
                <a:path w="7876540" h="1207134">
                  <a:moveTo>
                    <a:pt x="7876030" y="1207008"/>
                  </a:moveTo>
                  <a:lnTo>
                    <a:pt x="7876030" y="7620"/>
                  </a:lnTo>
                  <a:lnTo>
                    <a:pt x="7868410" y="7620"/>
                  </a:lnTo>
                  <a:lnTo>
                    <a:pt x="7868410" y="13716"/>
                  </a:lnTo>
                  <a:lnTo>
                    <a:pt x="7868410" y="1205840"/>
                  </a:lnTo>
                  <a:lnTo>
                    <a:pt x="7876030" y="1207008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8055" y="5457444"/>
              <a:ext cx="7862570" cy="1199515"/>
            </a:xfrm>
            <a:custGeom>
              <a:avLst/>
              <a:gdLst/>
              <a:ahLst/>
              <a:cxnLst/>
              <a:rect l="l" t="t" r="r" b="b"/>
              <a:pathLst>
                <a:path w="7862570" h="1199515">
                  <a:moveTo>
                    <a:pt x="7862315" y="1199387"/>
                  </a:moveTo>
                  <a:lnTo>
                    <a:pt x="7862315" y="0"/>
                  </a:lnTo>
                  <a:lnTo>
                    <a:pt x="0" y="0"/>
                  </a:lnTo>
                  <a:lnTo>
                    <a:pt x="0" y="1199387"/>
                  </a:lnTo>
                  <a:lnTo>
                    <a:pt x="7862315" y="1199387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1959" y="5449824"/>
              <a:ext cx="7876540" cy="1213485"/>
            </a:xfrm>
            <a:custGeom>
              <a:avLst/>
              <a:gdLst/>
              <a:ahLst/>
              <a:cxnLst/>
              <a:rect l="l" t="t" r="r" b="b"/>
              <a:pathLst>
                <a:path w="7876540" h="1213484">
                  <a:moveTo>
                    <a:pt x="7876030" y="1213104"/>
                  </a:moveTo>
                  <a:lnTo>
                    <a:pt x="7876030" y="0"/>
                  </a:lnTo>
                  <a:lnTo>
                    <a:pt x="0" y="0"/>
                  </a:lnTo>
                  <a:lnTo>
                    <a:pt x="0" y="1213104"/>
                  </a:lnTo>
                  <a:lnTo>
                    <a:pt x="6096" y="1213104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lnTo>
                    <a:pt x="7862314" y="13716"/>
                  </a:lnTo>
                  <a:lnTo>
                    <a:pt x="7862314" y="7620"/>
                  </a:lnTo>
                  <a:lnTo>
                    <a:pt x="7868410" y="13716"/>
                  </a:lnTo>
                  <a:lnTo>
                    <a:pt x="7868410" y="1213104"/>
                  </a:lnTo>
                  <a:lnTo>
                    <a:pt x="7876030" y="1213104"/>
                  </a:lnTo>
                  <a:close/>
                </a:path>
                <a:path w="7876540" h="1213484">
                  <a:moveTo>
                    <a:pt x="12192" y="13716"/>
                  </a:move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7876540" h="1213484">
                  <a:moveTo>
                    <a:pt x="12192" y="1200912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1200912"/>
                  </a:lnTo>
                  <a:lnTo>
                    <a:pt x="12192" y="1200912"/>
                  </a:lnTo>
                  <a:close/>
                </a:path>
                <a:path w="7876540" h="1213484">
                  <a:moveTo>
                    <a:pt x="7868410" y="1200912"/>
                  </a:moveTo>
                  <a:lnTo>
                    <a:pt x="6096" y="1200912"/>
                  </a:lnTo>
                  <a:lnTo>
                    <a:pt x="12192" y="1207008"/>
                  </a:lnTo>
                  <a:lnTo>
                    <a:pt x="12192" y="1213104"/>
                  </a:lnTo>
                  <a:lnTo>
                    <a:pt x="7862314" y="1213104"/>
                  </a:lnTo>
                  <a:lnTo>
                    <a:pt x="7862314" y="1207008"/>
                  </a:lnTo>
                  <a:lnTo>
                    <a:pt x="7868410" y="1200912"/>
                  </a:lnTo>
                  <a:close/>
                </a:path>
                <a:path w="7876540" h="1213484">
                  <a:moveTo>
                    <a:pt x="12192" y="1213104"/>
                  </a:moveTo>
                  <a:lnTo>
                    <a:pt x="12192" y="1207008"/>
                  </a:lnTo>
                  <a:lnTo>
                    <a:pt x="6096" y="1200912"/>
                  </a:lnTo>
                  <a:lnTo>
                    <a:pt x="6096" y="1213104"/>
                  </a:lnTo>
                  <a:lnTo>
                    <a:pt x="12192" y="1213104"/>
                  </a:lnTo>
                  <a:close/>
                </a:path>
                <a:path w="7876540" h="1213484">
                  <a:moveTo>
                    <a:pt x="7868410" y="13716"/>
                  </a:moveTo>
                  <a:lnTo>
                    <a:pt x="7862314" y="7620"/>
                  </a:lnTo>
                  <a:lnTo>
                    <a:pt x="7862314" y="13716"/>
                  </a:lnTo>
                  <a:lnTo>
                    <a:pt x="7868410" y="13716"/>
                  </a:lnTo>
                  <a:close/>
                </a:path>
                <a:path w="7876540" h="1213484">
                  <a:moveTo>
                    <a:pt x="7868410" y="1200912"/>
                  </a:moveTo>
                  <a:lnTo>
                    <a:pt x="7868410" y="13716"/>
                  </a:lnTo>
                  <a:lnTo>
                    <a:pt x="7862314" y="13716"/>
                  </a:lnTo>
                  <a:lnTo>
                    <a:pt x="7862314" y="1200912"/>
                  </a:lnTo>
                  <a:lnTo>
                    <a:pt x="7868410" y="1200912"/>
                  </a:lnTo>
                  <a:close/>
                </a:path>
                <a:path w="7876540" h="1213484">
                  <a:moveTo>
                    <a:pt x="7868410" y="1213104"/>
                  </a:moveTo>
                  <a:lnTo>
                    <a:pt x="7868410" y="1200912"/>
                  </a:lnTo>
                  <a:lnTo>
                    <a:pt x="7862314" y="1207008"/>
                  </a:lnTo>
                  <a:lnTo>
                    <a:pt x="7862314" y="1213104"/>
                  </a:lnTo>
                  <a:lnTo>
                    <a:pt x="7868410" y="121310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08842" y="4820987"/>
            <a:ext cx="8161655" cy="17633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42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Configuring a Job</a:t>
            </a:r>
            <a:r>
              <a:rPr sz="2200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Launcher</a:t>
            </a:r>
            <a:endParaRPr sz="2200">
              <a:latin typeface="Arial"/>
              <a:cs typeface="Arial"/>
            </a:endParaRPr>
          </a:p>
          <a:p>
            <a:pPr marL="935990" marR="112395" indent="-5461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&lt;bean id="jobLauncher"  </a:t>
            </a:r>
            <a:r>
              <a:rPr sz="1800" b="1" spc="-10" dirty="0">
                <a:solidFill>
                  <a:srgbClr val="363639"/>
                </a:solidFill>
                <a:latin typeface="Courier New"/>
                <a:cs typeface="Courier New"/>
              </a:rPr>
              <a:t>class="...batch.execution.launch.SimpleJobLauncher"&gt;</a:t>
            </a:r>
            <a:endParaRPr sz="1800">
              <a:latin typeface="Courier New"/>
              <a:cs typeface="Courier New"/>
            </a:endParaRPr>
          </a:p>
          <a:p>
            <a:pPr marL="66294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&lt;property name="jobRepository" ref="</a:t>
            </a:r>
            <a:r>
              <a:rPr sz="1800" b="1" spc="-5" dirty="0">
                <a:solidFill>
                  <a:srgbClr val="6C4995"/>
                </a:solidFill>
                <a:latin typeface="Courier New"/>
                <a:cs typeface="Courier New"/>
              </a:rPr>
              <a:t>jobRepository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"</a:t>
            </a:r>
            <a:r>
              <a:rPr sz="1800" b="1" spc="-16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&lt;/bean&gt;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9728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</a:t>
            </a:r>
            <a:r>
              <a:rPr dirty="0"/>
              <a:t>e</a:t>
            </a:r>
            <a:r>
              <a:rPr spc="-10" dirty="0"/>
              <a:t>m</a:t>
            </a:r>
            <a:r>
              <a:rPr spc="-5" dirty="0"/>
              <a:t>o</a:t>
            </a:r>
          </a:p>
        </p:txBody>
      </p:sp>
      <p:sp>
        <p:nvSpPr>
          <p:cNvPr id="4" name="object 4"/>
          <p:cNvSpPr/>
          <p:nvPr/>
        </p:nvSpPr>
        <p:spPr>
          <a:xfrm>
            <a:off x="1123067" y="1754124"/>
            <a:ext cx="6865619" cy="5003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3089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Meta-Data</a:t>
            </a:r>
            <a:r>
              <a:rPr spc="-40" dirty="0"/>
              <a:t> </a:t>
            </a:r>
            <a:r>
              <a:rPr spc="-5" dirty="0"/>
              <a:t>Schema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51353" y="705612"/>
            <a:ext cx="4617720" cy="5951220"/>
            <a:chOff x="4951353" y="705612"/>
            <a:chExt cx="4617720" cy="5951220"/>
          </a:xfrm>
        </p:grpSpPr>
        <p:sp>
          <p:nvSpPr>
            <p:cNvPr id="4" name="object 4"/>
            <p:cNvSpPr/>
            <p:nvPr/>
          </p:nvSpPr>
          <p:spPr>
            <a:xfrm>
              <a:off x="5186596" y="705612"/>
              <a:ext cx="4304063" cy="3072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1353" y="3777995"/>
              <a:ext cx="4617720" cy="28788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08842" y="1733803"/>
            <a:ext cx="3907154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The Spring Batch Meta-Data  tables very closely match the  </a:t>
            </a:r>
            <a:r>
              <a:rPr sz="2200" spc="-10" dirty="0">
                <a:solidFill>
                  <a:srgbClr val="363639"/>
                </a:solidFill>
                <a:latin typeface="Arial"/>
                <a:cs typeface="Arial"/>
              </a:rPr>
              <a:t>Domain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objects that  represent them in</a:t>
            </a:r>
            <a:r>
              <a:rPr sz="220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Java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125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</a:t>
            </a:r>
            <a:r>
              <a:rPr dirty="0"/>
              <a:t>gend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540" y="1883155"/>
            <a:ext cx="4171950" cy="277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Spring Batch</a:t>
            </a:r>
            <a:r>
              <a:rPr sz="2200" spc="-10" dirty="0">
                <a:solidFill>
                  <a:srgbClr val="363639"/>
                </a:solidFill>
                <a:latin typeface="Arial"/>
                <a:cs typeface="Arial"/>
              </a:rPr>
              <a:t> Overview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Domain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Language of</a:t>
            </a:r>
            <a:r>
              <a:rPr sz="2200" spc="20" dirty="0">
                <a:solidFill>
                  <a:srgbClr val="8F817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Batch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Configuring and Running a</a:t>
            </a:r>
            <a:r>
              <a:rPr sz="2200" spc="-20" dirty="0">
                <a:solidFill>
                  <a:srgbClr val="8F817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Job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Miscellaneous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Summary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125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</a:t>
            </a:r>
            <a:r>
              <a:rPr dirty="0"/>
              <a:t>gend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540" y="1883155"/>
            <a:ext cx="4171950" cy="277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Spring Batch</a:t>
            </a: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 Overview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Domain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Language of</a:t>
            </a:r>
            <a:r>
              <a:rPr sz="2200" spc="20" dirty="0">
                <a:solidFill>
                  <a:srgbClr val="8F817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Batch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Configuring and Running a</a:t>
            </a:r>
            <a:r>
              <a:rPr sz="2200" spc="-20" dirty="0">
                <a:solidFill>
                  <a:srgbClr val="8F817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Job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Miscellaneous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Summary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Spring Batch in Trivadis </a:t>
            </a:r>
            <a:r>
              <a:rPr dirty="0"/>
              <a:t>Integration </a:t>
            </a:r>
            <a:r>
              <a:rPr spc="-5" dirty="0"/>
              <a:t>Architecture  Blueprint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071" y="1807463"/>
            <a:ext cx="9144000" cy="5399533"/>
            <a:chOff x="774071" y="1807463"/>
            <a:chExt cx="9144000" cy="5399533"/>
          </a:xfrm>
        </p:grpSpPr>
        <p:sp>
          <p:nvSpPr>
            <p:cNvPr id="4" name="object 4"/>
            <p:cNvSpPr/>
            <p:nvPr/>
          </p:nvSpPr>
          <p:spPr>
            <a:xfrm>
              <a:off x="1211459" y="1808987"/>
              <a:ext cx="6917690" cy="1969135"/>
            </a:xfrm>
            <a:custGeom>
              <a:avLst/>
              <a:gdLst/>
              <a:ahLst/>
              <a:cxnLst/>
              <a:rect l="l" t="t" r="r" b="b"/>
              <a:pathLst>
                <a:path w="6917690" h="1969135">
                  <a:moveTo>
                    <a:pt x="6917435" y="1969008"/>
                  </a:moveTo>
                  <a:lnTo>
                    <a:pt x="6917435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6514" y="1886711"/>
              <a:ext cx="688848" cy="140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9694" y="2225039"/>
              <a:ext cx="3182620" cy="1553210"/>
            </a:xfrm>
            <a:custGeom>
              <a:avLst/>
              <a:gdLst/>
              <a:ahLst/>
              <a:cxnLst/>
              <a:rect l="l" t="t" r="r" b="b"/>
              <a:pathLst>
                <a:path w="3182620" h="1553210">
                  <a:moveTo>
                    <a:pt x="3182111" y="1552956"/>
                  </a:moveTo>
                  <a:lnTo>
                    <a:pt x="3182111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5598" y="2301239"/>
              <a:ext cx="1682495" cy="210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81989" y="2225039"/>
              <a:ext cx="4802505" cy="1553210"/>
            </a:xfrm>
            <a:custGeom>
              <a:avLst/>
              <a:gdLst/>
              <a:ahLst/>
              <a:cxnLst/>
              <a:rect l="l" t="t" r="r" b="b"/>
              <a:pathLst>
                <a:path w="4802505" h="1553210">
                  <a:moveTo>
                    <a:pt x="1426463" y="1552956"/>
                  </a:moveTo>
                  <a:lnTo>
                    <a:pt x="1426463" y="716279"/>
                  </a:lnTo>
                  <a:lnTo>
                    <a:pt x="0" y="716279"/>
                  </a:lnTo>
                </a:path>
                <a:path w="4802505" h="1553210">
                  <a:moveTo>
                    <a:pt x="4802123" y="1552956"/>
                  </a:moveTo>
                  <a:lnTo>
                    <a:pt x="4802123" y="0"/>
                  </a:lnTo>
                  <a:lnTo>
                    <a:pt x="3171443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9946" y="2301239"/>
              <a:ext cx="1062228" cy="140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1959" y="2225039"/>
              <a:ext cx="1615440" cy="1553210"/>
            </a:xfrm>
            <a:custGeom>
              <a:avLst/>
              <a:gdLst/>
              <a:ahLst/>
              <a:cxnLst/>
              <a:rect l="l" t="t" r="r" b="b"/>
              <a:pathLst>
                <a:path w="1615439" h="1553210">
                  <a:moveTo>
                    <a:pt x="1615439" y="1552956"/>
                  </a:moveTo>
                  <a:lnTo>
                    <a:pt x="161543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0558" y="2301239"/>
              <a:ext cx="1159764" cy="140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6447" y="2941319"/>
              <a:ext cx="1426845" cy="836930"/>
            </a:xfrm>
            <a:custGeom>
              <a:avLst/>
              <a:gdLst/>
              <a:ahLst/>
              <a:cxnLst/>
              <a:rect l="l" t="t" r="r" b="b"/>
              <a:pathLst>
                <a:path w="1426845" h="836929">
                  <a:moveTo>
                    <a:pt x="1426463" y="836676"/>
                  </a:moveTo>
                  <a:lnTo>
                    <a:pt x="1426463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36882" y="2663951"/>
              <a:ext cx="536448" cy="3291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7562" y="2663951"/>
              <a:ext cx="633983" cy="3291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30017" y="2663951"/>
              <a:ext cx="1094231" cy="4160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1846" y="2662427"/>
              <a:ext cx="1030223" cy="1112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8307" y="1807464"/>
              <a:ext cx="6987540" cy="1971039"/>
            </a:xfrm>
            <a:custGeom>
              <a:avLst/>
              <a:gdLst/>
              <a:ahLst/>
              <a:cxnLst/>
              <a:rect l="l" t="t" r="r" b="b"/>
              <a:pathLst>
                <a:path w="6987540" h="1971039">
                  <a:moveTo>
                    <a:pt x="0" y="0"/>
                  </a:moveTo>
                  <a:lnTo>
                    <a:pt x="0" y="1970532"/>
                  </a:lnTo>
                  <a:lnTo>
                    <a:pt x="6987540" y="1970532"/>
                  </a:lnTo>
                  <a:lnTo>
                    <a:pt x="6987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8307" y="1807463"/>
              <a:ext cx="6987540" cy="1971039"/>
            </a:xfrm>
            <a:custGeom>
              <a:avLst/>
              <a:gdLst/>
              <a:ahLst/>
              <a:cxnLst/>
              <a:rect l="l" t="t" r="r" b="b"/>
              <a:pathLst>
                <a:path w="6987540" h="1971039">
                  <a:moveTo>
                    <a:pt x="0" y="0"/>
                  </a:moveTo>
                  <a:lnTo>
                    <a:pt x="0" y="1970532"/>
                  </a:lnTo>
                </a:path>
                <a:path w="6987540" h="1971039">
                  <a:moveTo>
                    <a:pt x="6987539" y="1970532"/>
                  </a:moveTo>
                  <a:lnTo>
                    <a:pt x="698753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9814" y="1933955"/>
              <a:ext cx="1158239" cy="1417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48234" y="2221992"/>
              <a:ext cx="3522345" cy="1556385"/>
            </a:xfrm>
            <a:custGeom>
              <a:avLst/>
              <a:gdLst/>
              <a:ahLst/>
              <a:cxnLst/>
              <a:rect l="l" t="t" r="r" b="b"/>
              <a:pathLst>
                <a:path w="3522345" h="1556385">
                  <a:moveTo>
                    <a:pt x="0" y="0"/>
                  </a:moveTo>
                  <a:lnTo>
                    <a:pt x="0" y="1556004"/>
                  </a:lnTo>
                  <a:lnTo>
                    <a:pt x="3521964" y="1556004"/>
                  </a:lnTo>
                  <a:lnTo>
                    <a:pt x="35219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48233" y="2221991"/>
              <a:ext cx="3522345" cy="1556385"/>
            </a:xfrm>
            <a:custGeom>
              <a:avLst/>
              <a:gdLst/>
              <a:ahLst/>
              <a:cxnLst/>
              <a:rect l="l" t="t" r="r" b="b"/>
              <a:pathLst>
                <a:path w="3522345" h="1556385">
                  <a:moveTo>
                    <a:pt x="0" y="0"/>
                  </a:moveTo>
                  <a:lnTo>
                    <a:pt x="0" y="1556004"/>
                  </a:lnTo>
                </a:path>
                <a:path w="3522345" h="1556385">
                  <a:moveTo>
                    <a:pt x="3521963" y="1556004"/>
                  </a:moveTo>
                  <a:lnTo>
                    <a:pt x="3521963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74826" y="2299715"/>
              <a:ext cx="1682495" cy="2103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86918" y="2590800"/>
              <a:ext cx="1908175" cy="1187450"/>
            </a:xfrm>
            <a:custGeom>
              <a:avLst/>
              <a:gdLst/>
              <a:ahLst/>
              <a:cxnLst/>
              <a:rect l="l" t="t" r="r" b="b"/>
              <a:pathLst>
                <a:path w="1908175" h="1187450">
                  <a:moveTo>
                    <a:pt x="0" y="0"/>
                  </a:moveTo>
                  <a:lnTo>
                    <a:pt x="0" y="1187196"/>
                  </a:lnTo>
                  <a:lnTo>
                    <a:pt x="1908048" y="1187196"/>
                  </a:lnTo>
                  <a:lnTo>
                    <a:pt x="19080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6917" y="2590799"/>
              <a:ext cx="1908175" cy="1187450"/>
            </a:xfrm>
            <a:custGeom>
              <a:avLst/>
              <a:gdLst/>
              <a:ahLst/>
              <a:cxnLst/>
              <a:rect l="l" t="t" r="r" b="b"/>
              <a:pathLst>
                <a:path w="1908175" h="1187450">
                  <a:moveTo>
                    <a:pt x="0" y="0"/>
                  </a:moveTo>
                  <a:lnTo>
                    <a:pt x="0" y="1187196"/>
                  </a:lnTo>
                </a:path>
                <a:path w="1908175" h="1187450">
                  <a:moveTo>
                    <a:pt x="1908047" y="1187196"/>
                  </a:moveTo>
                  <a:lnTo>
                    <a:pt x="1908047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57066" y="2221992"/>
              <a:ext cx="1524000" cy="1556385"/>
            </a:xfrm>
            <a:custGeom>
              <a:avLst/>
              <a:gdLst/>
              <a:ahLst/>
              <a:cxnLst/>
              <a:rect l="l" t="t" r="r" b="b"/>
              <a:pathLst>
                <a:path w="1524000" h="1556385">
                  <a:moveTo>
                    <a:pt x="0" y="0"/>
                  </a:moveTo>
                  <a:lnTo>
                    <a:pt x="0" y="1556004"/>
                  </a:lnTo>
                  <a:lnTo>
                    <a:pt x="1524000" y="1556004"/>
                  </a:lnTo>
                  <a:lnTo>
                    <a:pt x="152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57065" y="2221991"/>
              <a:ext cx="1524000" cy="1556385"/>
            </a:xfrm>
            <a:custGeom>
              <a:avLst/>
              <a:gdLst/>
              <a:ahLst/>
              <a:cxnLst/>
              <a:rect l="l" t="t" r="r" b="b"/>
              <a:pathLst>
                <a:path w="1524000" h="1556385">
                  <a:moveTo>
                    <a:pt x="0" y="0"/>
                  </a:moveTo>
                  <a:lnTo>
                    <a:pt x="0" y="1556004"/>
                  </a:lnTo>
                </a:path>
                <a:path w="1524000" h="1556385">
                  <a:moveTo>
                    <a:pt x="1523999" y="1556004"/>
                  </a:moveTo>
                  <a:lnTo>
                    <a:pt x="152399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90238" y="2299715"/>
              <a:ext cx="1072896" cy="1417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60227" y="2221992"/>
              <a:ext cx="1524000" cy="1556385"/>
            </a:xfrm>
            <a:custGeom>
              <a:avLst/>
              <a:gdLst/>
              <a:ahLst/>
              <a:cxnLst/>
              <a:rect l="l" t="t" r="r" b="b"/>
              <a:pathLst>
                <a:path w="1524000" h="1556385">
                  <a:moveTo>
                    <a:pt x="0" y="0"/>
                  </a:moveTo>
                  <a:lnTo>
                    <a:pt x="0" y="1556004"/>
                  </a:lnTo>
                  <a:lnTo>
                    <a:pt x="1524000" y="1556004"/>
                  </a:lnTo>
                  <a:lnTo>
                    <a:pt x="152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60227" y="2221991"/>
              <a:ext cx="1524000" cy="1556385"/>
            </a:xfrm>
            <a:custGeom>
              <a:avLst/>
              <a:gdLst/>
              <a:ahLst/>
              <a:cxnLst/>
              <a:rect l="l" t="t" r="r" b="b"/>
              <a:pathLst>
                <a:path w="1524000" h="1556385">
                  <a:moveTo>
                    <a:pt x="0" y="0"/>
                  </a:moveTo>
                  <a:lnTo>
                    <a:pt x="0" y="1556004"/>
                  </a:lnTo>
                </a:path>
                <a:path w="1524000" h="1556385">
                  <a:moveTo>
                    <a:pt x="1523999" y="1556004"/>
                  </a:moveTo>
                  <a:lnTo>
                    <a:pt x="152399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1583" y="2299715"/>
              <a:ext cx="1170432" cy="1417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56239" y="2590800"/>
              <a:ext cx="1321435" cy="1187450"/>
            </a:xfrm>
            <a:custGeom>
              <a:avLst/>
              <a:gdLst/>
              <a:ahLst/>
              <a:cxnLst/>
              <a:rect l="l" t="t" r="r" b="b"/>
              <a:pathLst>
                <a:path w="1321435" h="1187450">
                  <a:moveTo>
                    <a:pt x="0" y="0"/>
                  </a:moveTo>
                  <a:lnTo>
                    <a:pt x="0" y="1187196"/>
                  </a:lnTo>
                  <a:lnTo>
                    <a:pt x="1321308" y="1187196"/>
                  </a:lnTo>
                  <a:lnTo>
                    <a:pt x="1321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56239" y="2590799"/>
              <a:ext cx="1321435" cy="1187450"/>
            </a:xfrm>
            <a:custGeom>
              <a:avLst/>
              <a:gdLst/>
              <a:ahLst/>
              <a:cxnLst/>
              <a:rect l="l" t="t" r="r" b="b"/>
              <a:pathLst>
                <a:path w="1321435" h="1187450">
                  <a:moveTo>
                    <a:pt x="0" y="0"/>
                  </a:moveTo>
                  <a:lnTo>
                    <a:pt x="0" y="1187196"/>
                  </a:lnTo>
                </a:path>
                <a:path w="1321435" h="1187450">
                  <a:moveTo>
                    <a:pt x="1321307" y="1187196"/>
                  </a:moveTo>
                  <a:lnTo>
                    <a:pt x="1321307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01646" y="2590800"/>
              <a:ext cx="1316990" cy="1187450"/>
            </a:xfrm>
            <a:custGeom>
              <a:avLst/>
              <a:gdLst/>
              <a:ahLst/>
              <a:cxnLst/>
              <a:rect l="l" t="t" r="r" b="b"/>
              <a:pathLst>
                <a:path w="1316989" h="1187450">
                  <a:moveTo>
                    <a:pt x="0" y="0"/>
                  </a:moveTo>
                  <a:lnTo>
                    <a:pt x="0" y="1187196"/>
                  </a:lnTo>
                  <a:lnTo>
                    <a:pt x="1316736" y="1187196"/>
                  </a:lnTo>
                  <a:lnTo>
                    <a:pt x="1316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BD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01646" y="2590799"/>
              <a:ext cx="1316990" cy="1187450"/>
            </a:xfrm>
            <a:custGeom>
              <a:avLst/>
              <a:gdLst/>
              <a:ahLst/>
              <a:cxnLst/>
              <a:rect l="l" t="t" r="r" b="b"/>
              <a:pathLst>
                <a:path w="1316989" h="1187450">
                  <a:moveTo>
                    <a:pt x="0" y="0"/>
                  </a:moveTo>
                  <a:lnTo>
                    <a:pt x="0" y="1187196"/>
                  </a:lnTo>
                </a:path>
                <a:path w="1316989" h="1187450">
                  <a:moveTo>
                    <a:pt x="1316735" y="1187196"/>
                  </a:moveTo>
                  <a:lnTo>
                    <a:pt x="1316735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45458" y="2590800"/>
              <a:ext cx="1323340" cy="1187450"/>
            </a:xfrm>
            <a:custGeom>
              <a:avLst/>
              <a:gdLst/>
              <a:ahLst/>
              <a:cxnLst/>
              <a:rect l="l" t="t" r="r" b="b"/>
              <a:pathLst>
                <a:path w="1323340" h="1187450">
                  <a:moveTo>
                    <a:pt x="0" y="0"/>
                  </a:moveTo>
                  <a:lnTo>
                    <a:pt x="0" y="1187196"/>
                  </a:lnTo>
                  <a:lnTo>
                    <a:pt x="1322832" y="1187196"/>
                  </a:lnTo>
                  <a:lnTo>
                    <a:pt x="132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7A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45458" y="2590799"/>
              <a:ext cx="1323340" cy="1187450"/>
            </a:xfrm>
            <a:custGeom>
              <a:avLst/>
              <a:gdLst/>
              <a:ahLst/>
              <a:cxnLst/>
              <a:rect l="l" t="t" r="r" b="b"/>
              <a:pathLst>
                <a:path w="1323340" h="1187450">
                  <a:moveTo>
                    <a:pt x="0" y="0"/>
                  </a:moveTo>
                  <a:lnTo>
                    <a:pt x="0" y="1187196"/>
                  </a:lnTo>
                </a:path>
                <a:path w="1323340" h="1187450">
                  <a:moveTo>
                    <a:pt x="1322831" y="1187196"/>
                  </a:moveTo>
                  <a:lnTo>
                    <a:pt x="1322831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40870" y="2670047"/>
              <a:ext cx="451104" cy="2788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17854" y="2670047"/>
              <a:ext cx="536448" cy="2788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07029" y="2671571"/>
              <a:ext cx="583692" cy="2834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91790" y="2823971"/>
              <a:ext cx="609600" cy="27889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5666" y="2660903"/>
              <a:ext cx="865632" cy="1417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97971" y="2979419"/>
              <a:ext cx="1069975" cy="287020"/>
            </a:xfrm>
            <a:custGeom>
              <a:avLst/>
              <a:gdLst/>
              <a:ahLst/>
              <a:cxnLst/>
              <a:rect l="l" t="t" r="r" b="b"/>
              <a:pathLst>
                <a:path w="1069975" h="287020">
                  <a:moveTo>
                    <a:pt x="1069847" y="286511"/>
                  </a:moveTo>
                  <a:lnTo>
                    <a:pt x="1069847" y="0"/>
                  </a:lnTo>
                  <a:lnTo>
                    <a:pt x="0" y="0"/>
                  </a:lnTo>
                  <a:lnTo>
                    <a:pt x="0" y="286511"/>
                  </a:lnTo>
                  <a:lnTo>
                    <a:pt x="1069847" y="286511"/>
                  </a:lnTo>
                  <a:close/>
                </a:path>
              </a:pathLst>
            </a:custGeom>
            <a:solidFill>
              <a:srgbClr val="AB82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97971" y="2979419"/>
              <a:ext cx="1069975" cy="287020"/>
            </a:xfrm>
            <a:custGeom>
              <a:avLst/>
              <a:gdLst/>
              <a:ahLst/>
              <a:cxnLst/>
              <a:rect l="l" t="t" r="r" b="b"/>
              <a:pathLst>
                <a:path w="1069975" h="287020">
                  <a:moveTo>
                    <a:pt x="0" y="0"/>
                  </a:moveTo>
                  <a:lnTo>
                    <a:pt x="0" y="286511"/>
                  </a:lnTo>
                  <a:lnTo>
                    <a:pt x="1069847" y="286511"/>
                  </a:lnTo>
                  <a:lnTo>
                    <a:pt x="106984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82958" y="3073907"/>
              <a:ext cx="512063" cy="25145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01019" y="3633216"/>
              <a:ext cx="1068705" cy="144780"/>
            </a:xfrm>
            <a:custGeom>
              <a:avLst/>
              <a:gdLst/>
              <a:ahLst/>
              <a:cxnLst/>
              <a:rect l="l" t="t" r="r" b="b"/>
              <a:pathLst>
                <a:path w="1068705" h="144779">
                  <a:moveTo>
                    <a:pt x="0" y="0"/>
                  </a:moveTo>
                  <a:lnTo>
                    <a:pt x="0" y="144780"/>
                  </a:lnTo>
                  <a:lnTo>
                    <a:pt x="1068324" y="144780"/>
                  </a:lnTo>
                  <a:lnTo>
                    <a:pt x="10683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01019" y="3633215"/>
              <a:ext cx="1068705" cy="144780"/>
            </a:xfrm>
            <a:custGeom>
              <a:avLst/>
              <a:gdLst/>
              <a:ahLst/>
              <a:cxnLst/>
              <a:rect l="l" t="t" r="r" b="b"/>
              <a:pathLst>
                <a:path w="1068705" h="144779">
                  <a:moveTo>
                    <a:pt x="0" y="0"/>
                  </a:moveTo>
                  <a:lnTo>
                    <a:pt x="0" y="144780"/>
                  </a:lnTo>
                </a:path>
                <a:path w="1068705" h="144779">
                  <a:moveTo>
                    <a:pt x="1068323" y="144780"/>
                  </a:moveTo>
                  <a:lnTo>
                    <a:pt x="1068323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60098" y="3729227"/>
              <a:ext cx="560831" cy="1463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57250" y="2979419"/>
              <a:ext cx="1069975" cy="287020"/>
            </a:xfrm>
            <a:custGeom>
              <a:avLst/>
              <a:gdLst/>
              <a:ahLst/>
              <a:cxnLst/>
              <a:rect l="l" t="t" r="r" b="b"/>
              <a:pathLst>
                <a:path w="1069975" h="287020">
                  <a:moveTo>
                    <a:pt x="1069847" y="286511"/>
                  </a:moveTo>
                  <a:lnTo>
                    <a:pt x="1069847" y="0"/>
                  </a:lnTo>
                  <a:lnTo>
                    <a:pt x="0" y="0"/>
                  </a:lnTo>
                  <a:lnTo>
                    <a:pt x="0" y="286511"/>
                  </a:lnTo>
                  <a:lnTo>
                    <a:pt x="1069847" y="28651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57250" y="2979419"/>
              <a:ext cx="1069975" cy="287020"/>
            </a:xfrm>
            <a:custGeom>
              <a:avLst/>
              <a:gdLst/>
              <a:ahLst/>
              <a:cxnLst/>
              <a:rect l="l" t="t" r="r" b="b"/>
              <a:pathLst>
                <a:path w="1069975" h="287020">
                  <a:moveTo>
                    <a:pt x="0" y="0"/>
                  </a:moveTo>
                  <a:lnTo>
                    <a:pt x="0" y="286511"/>
                  </a:lnTo>
                  <a:lnTo>
                    <a:pt x="1069847" y="286511"/>
                  </a:lnTo>
                  <a:lnTo>
                    <a:pt x="106984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0922" y="3073907"/>
              <a:ext cx="231647" cy="31546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32894" y="3297935"/>
              <a:ext cx="1905" cy="259079"/>
            </a:xfrm>
            <a:custGeom>
              <a:avLst/>
              <a:gdLst/>
              <a:ahLst/>
              <a:cxnLst/>
              <a:rect l="l" t="t" r="r" b="b"/>
              <a:pathLst>
                <a:path w="1905" h="259079">
                  <a:moveTo>
                    <a:pt x="1523" y="2590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90222" y="3546347"/>
              <a:ext cx="88900" cy="86995"/>
            </a:xfrm>
            <a:custGeom>
              <a:avLst/>
              <a:gdLst/>
              <a:ahLst/>
              <a:cxnLst/>
              <a:rect l="l" t="t" r="r" b="b"/>
              <a:pathLst>
                <a:path w="88900" h="86995">
                  <a:moveTo>
                    <a:pt x="88391" y="0"/>
                  </a:moveTo>
                  <a:lnTo>
                    <a:pt x="0" y="0"/>
                  </a:lnTo>
                  <a:lnTo>
                    <a:pt x="45719" y="86867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99366" y="3265932"/>
              <a:ext cx="67056" cy="6553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93598" y="3122675"/>
              <a:ext cx="187960" cy="655320"/>
            </a:xfrm>
            <a:custGeom>
              <a:avLst/>
              <a:gdLst/>
              <a:ahLst/>
              <a:cxnLst/>
              <a:rect l="l" t="t" r="r" b="b"/>
              <a:pathLst>
                <a:path w="187960" h="655320">
                  <a:moveTo>
                    <a:pt x="187451" y="0"/>
                  </a:moveTo>
                  <a:lnTo>
                    <a:pt x="0" y="0"/>
                  </a:lnTo>
                  <a:lnTo>
                    <a:pt x="0" y="65532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70382" y="3078479"/>
              <a:ext cx="86995" cy="88900"/>
            </a:xfrm>
            <a:custGeom>
              <a:avLst/>
              <a:gdLst/>
              <a:ahLst/>
              <a:cxnLst/>
              <a:rect l="l" t="t" r="r" b="b"/>
              <a:pathLst>
                <a:path w="86995" h="88900">
                  <a:moveTo>
                    <a:pt x="86867" y="44195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6867" y="4419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81990" y="3547872"/>
              <a:ext cx="1564005" cy="230504"/>
            </a:xfrm>
            <a:custGeom>
              <a:avLst/>
              <a:gdLst/>
              <a:ahLst/>
              <a:cxnLst/>
              <a:rect l="l" t="t" r="r" b="b"/>
              <a:pathLst>
                <a:path w="1564004" h="230504">
                  <a:moveTo>
                    <a:pt x="0" y="0"/>
                  </a:moveTo>
                  <a:lnTo>
                    <a:pt x="0" y="230124"/>
                  </a:lnTo>
                  <a:lnTo>
                    <a:pt x="1563624" y="230124"/>
                  </a:lnTo>
                  <a:lnTo>
                    <a:pt x="1563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81989" y="3547871"/>
              <a:ext cx="1564005" cy="230504"/>
            </a:xfrm>
            <a:custGeom>
              <a:avLst/>
              <a:gdLst/>
              <a:ahLst/>
              <a:cxnLst/>
              <a:rect l="l" t="t" r="r" b="b"/>
              <a:pathLst>
                <a:path w="1564004" h="230504">
                  <a:moveTo>
                    <a:pt x="0" y="0"/>
                  </a:moveTo>
                  <a:lnTo>
                    <a:pt x="0" y="230124"/>
                  </a:lnTo>
                </a:path>
                <a:path w="1564004" h="230504">
                  <a:moveTo>
                    <a:pt x="1563623" y="230124"/>
                  </a:moveTo>
                  <a:lnTo>
                    <a:pt x="1563623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3970" y="3642360"/>
              <a:ext cx="365759" cy="2468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37894" y="3279648"/>
              <a:ext cx="68579" cy="26822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32525" y="1808987"/>
              <a:ext cx="1141730" cy="1969135"/>
            </a:xfrm>
            <a:custGeom>
              <a:avLst/>
              <a:gdLst/>
              <a:ahLst/>
              <a:cxnLst/>
              <a:rect l="l" t="t" r="r" b="b"/>
              <a:pathLst>
                <a:path w="1141729" h="1969135">
                  <a:moveTo>
                    <a:pt x="1141475" y="1969008"/>
                  </a:moveTo>
                  <a:lnTo>
                    <a:pt x="1141475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87389" y="1886711"/>
              <a:ext cx="1021079" cy="13868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438265" y="2066543"/>
              <a:ext cx="731519" cy="1112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31002" y="1807464"/>
              <a:ext cx="1321435" cy="1971039"/>
            </a:xfrm>
            <a:custGeom>
              <a:avLst/>
              <a:gdLst/>
              <a:ahLst/>
              <a:cxnLst/>
              <a:rect l="l" t="t" r="r" b="b"/>
              <a:pathLst>
                <a:path w="1321434" h="1971039">
                  <a:moveTo>
                    <a:pt x="0" y="0"/>
                  </a:moveTo>
                  <a:lnTo>
                    <a:pt x="0" y="1970532"/>
                  </a:lnTo>
                  <a:lnTo>
                    <a:pt x="1321308" y="1970532"/>
                  </a:lnTo>
                  <a:lnTo>
                    <a:pt x="1321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231001" y="1807463"/>
              <a:ext cx="1321435" cy="1971039"/>
            </a:xfrm>
            <a:custGeom>
              <a:avLst/>
              <a:gdLst/>
              <a:ahLst/>
              <a:cxnLst/>
              <a:rect l="l" t="t" r="r" b="b"/>
              <a:pathLst>
                <a:path w="1321434" h="1971039">
                  <a:moveTo>
                    <a:pt x="0" y="0"/>
                  </a:moveTo>
                  <a:lnTo>
                    <a:pt x="0" y="1970532"/>
                  </a:lnTo>
                </a:path>
                <a:path w="1321434" h="1971039">
                  <a:moveTo>
                    <a:pt x="1321307" y="1970532"/>
                  </a:moveTo>
                  <a:lnTo>
                    <a:pt x="1321307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25489" y="1933955"/>
              <a:ext cx="1121663" cy="14173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93486" y="2113787"/>
              <a:ext cx="1219200" cy="1691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4071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8" y="3428999"/>
                  </a:moveTo>
                  <a:lnTo>
                    <a:pt x="9143998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8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11459" y="3777996"/>
              <a:ext cx="8162925" cy="914400"/>
            </a:xfrm>
            <a:custGeom>
              <a:avLst/>
              <a:gdLst/>
              <a:ahLst/>
              <a:cxnLst/>
              <a:rect l="l" t="t" r="r" b="b"/>
              <a:pathLst>
                <a:path w="8162925" h="914400">
                  <a:moveTo>
                    <a:pt x="0" y="0"/>
                  </a:moveTo>
                  <a:lnTo>
                    <a:pt x="0" y="914399"/>
                  </a:lnTo>
                  <a:lnTo>
                    <a:pt x="6917435" y="914399"/>
                  </a:lnTo>
                  <a:lnTo>
                    <a:pt x="6917435" y="0"/>
                  </a:lnTo>
                </a:path>
                <a:path w="8162925" h="914400">
                  <a:moveTo>
                    <a:pt x="7021066" y="0"/>
                  </a:moveTo>
                  <a:lnTo>
                    <a:pt x="7021066" y="914399"/>
                  </a:lnTo>
                  <a:lnTo>
                    <a:pt x="8162542" y="914399"/>
                  </a:lnTo>
                  <a:lnTo>
                    <a:pt x="8162542" y="0"/>
                  </a:lnTo>
                </a:path>
                <a:path w="8162925" h="914400">
                  <a:moveTo>
                    <a:pt x="1888234" y="0"/>
                  </a:moveTo>
                  <a:lnTo>
                    <a:pt x="1888234" y="736091"/>
                  </a:lnTo>
                  <a:lnTo>
                    <a:pt x="5070346" y="736091"/>
                  </a:lnTo>
                  <a:lnTo>
                    <a:pt x="5070346" y="0"/>
                  </a:lnTo>
                </a:path>
                <a:path w="8162925" h="914400">
                  <a:moveTo>
                    <a:pt x="1970530" y="0"/>
                  </a:moveTo>
                  <a:lnTo>
                    <a:pt x="1970530" y="701039"/>
                  </a:lnTo>
                  <a:lnTo>
                    <a:pt x="3396994" y="701039"/>
                  </a:lnTo>
                  <a:lnTo>
                    <a:pt x="3396994" y="0"/>
                  </a:lnTo>
                </a:path>
                <a:path w="8162925" h="914400">
                  <a:moveTo>
                    <a:pt x="5141974" y="0"/>
                  </a:moveTo>
                  <a:lnTo>
                    <a:pt x="5141974" y="736091"/>
                  </a:lnTo>
                  <a:lnTo>
                    <a:pt x="6772654" y="736091"/>
                  </a:lnTo>
                  <a:lnTo>
                    <a:pt x="6772654" y="0"/>
                  </a:lnTo>
                </a:path>
                <a:path w="8162925" h="914400">
                  <a:moveTo>
                    <a:pt x="190499" y="0"/>
                  </a:moveTo>
                  <a:lnTo>
                    <a:pt x="190499" y="736091"/>
                  </a:lnTo>
                  <a:lnTo>
                    <a:pt x="1805939" y="736091"/>
                  </a:lnTo>
                  <a:lnTo>
                    <a:pt x="1805939" y="0"/>
                  </a:lnTo>
                </a:path>
                <a:path w="8162925" h="914400">
                  <a:moveTo>
                    <a:pt x="284987" y="0"/>
                  </a:moveTo>
                  <a:lnTo>
                    <a:pt x="284987" y="701039"/>
                  </a:lnTo>
                  <a:lnTo>
                    <a:pt x="1711451" y="701039"/>
                  </a:lnTo>
                  <a:lnTo>
                    <a:pt x="1711451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38307" y="3777996"/>
              <a:ext cx="6987540" cy="2266315"/>
            </a:xfrm>
            <a:custGeom>
              <a:avLst/>
              <a:gdLst/>
              <a:ahLst/>
              <a:cxnLst/>
              <a:rect l="l" t="t" r="r" b="b"/>
              <a:pathLst>
                <a:path w="6987540" h="2266315">
                  <a:moveTo>
                    <a:pt x="6987540" y="0"/>
                  </a:moveTo>
                  <a:lnTo>
                    <a:pt x="0" y="0"/>
                  </a:lnTo>
                  <a:lnTo>
                    <a:pt x="0" y="2266187"/>
                  </a:lnTo>
                  <a:lnTo>
                    <a:pt x="6987540" y="2266187"/>
                  </a:lnTo>
                  <a:lnTo>
                    <a:pt x="6987540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38307" y="3777996"/>
              <a:ext cx="6987540" cy="2266315"/>
            </a:xfrm>
            <a:custGeom>
              <a:avLst/>
              <a:gdLst/>
              <a:ahLst/>
              <a:cxnLst/>
              <a:rect l="l" t="t" r="r" b="b"/>
              <a:pathLst>
                <a:path w="6987540" h="2266315">
                  <a:moveTo>
                    <a:pt x="0" y="0"/>
                  </a:moveTo>
                  <a:lnTo>
                    <a:pt x="0" y="2266187"/>
                  </a:lnTo>
                  <a:lnTo>
                    <a:pt x="6987539" y="2266187"/>
                  </a:lnTo>
                  <a:lnTo>
                    <a:pt x="6987539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231002" y="3777996"/>
              <a:ext cx="1321435" cy="2266315"/>
            </a:xfrm>
            <a:custGeom>
              <a:avLst/>
              <a:gdLst/>
              <a:ahLst/>
              <a:cxnLst/>
              <a:rect l="l" t="t" r="r" b="b"/>
              <a:pathLst>
                <a:path w="1321434" h="2266315">
                  <a:moveTo>
                    <a:pt x="1321308" y="0"/>
                  </a:moveTo>
                  <a:lnTo>
                    <a:pt x="0" y="0"/>
                  </a:lnTo>
                  <a:lnTo>
                    <a:pt x="0" y="2266187"/>
                  </a:lnTo>
                  <a:lnTo>
                    <a:pt x="1321308" y="2266187"/>
                  </a:lnTo>
                  <a:lnTo>
                    <a:pt x="1321308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31001" y="3777996"/>
              <a:ext cx="1321435" cy="2266315"/>
            </a:xfrm>
            <a:custGeom>
              <a:avLst/>
              <a:gdLst/>
              <a:ahLst/>
              <a:cxnLst/>
              <a:rect l="l" t="t" r="r" b="b"/>
              <a:pathLst>
                <a:path w="1321434" h="2266315">
                  <a:moveTo>
                    <a:pt x="0" y="0"/>
                  </a:moveTo>
                  <a:lnTo>
                    <a:pt x="0" y="2266187"/>
                  </a:lnTo>
                  <a:lnTo>
                    <a:pt x="1321307" y="2266187"/>
                  </a:lnTo>
                  <a:lnTo>
                    <a:pt x="1321307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48234" y="3777996"/>
              <a:ext cx="3522345" cy="2129155"/>
            </a:xfrm>
            <a:custGeom>
              <a:avLst/>
              <a:gdLst/>
              <a:ahLst/>
              <a:cxnLst/>
              <a:rect l="l" t="t" r="r" b="b"/>
              <a:pathLst>
                <a:path w="3522345" h="2129154">
                  <a:moveTo>
                    <a:pt x="3521964" y="0"/>
                  </a:moveTo>
                  <a:lnTo>
                    <a:pt x="0" y="0"/>
                  </a:lnTo>
                  <a:lnTo>
                    <a:pt x="0" y="2129027"/>
                  </a:lnTo>
                  <a:lnTo>
                    <a:pt x="3521964" y="2129027"/>
                  </a:lnTo>
                  <a:lnTo>
                    <a:pt x="3521964" y="0"/>
                  </a:lnTo>
                  <a:close/>
                </a:path>
              </a:pathLst>
            </a:custGeom>
            <a:solidFill>
              <a:srgbClr val="F5F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48233" y="3777996"/>
              <a:ext cx="3522345" cy="2129155"/>
            </a:xfrm>
            <a:custGeom>
              <a:avLst/>
              <a:gdLst/>
              <a:ahLst/>
              <a:cxnLst/>
              <a:rect l="l" t="t" r="r" b="b"/>
              <a:pathLst>
                <a:path w="3522345" h="2129154">
                  <a:moveTo>
                    <a:pt x="0" y="0"/>
                  </a:moveTo>
                  <a:lnTo>
                    <a:pt x="0" y="2129027"/>
                  </a:lnTo>
                  <a:lnTo>
                    <a:pt x="3521963" y="2129027"/>
                  </a:lnTo>
                  <a:lnTo>
                    <a:pt x="3521963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86918" y="3777996"/>
              <a:ext cx="1908175" cy="2021205"/>
            </a:xfrm>
            <a:custGeom>
              <a:avLst/>
              <a:gdLst/>
              <a:ahLst/>
              <a:cxnLst/>
              <a:rect l="l" t="t" r="r" b="b"/>
              <a:pathLst>
                <a:path w="1908175" h="2021204">
                  <a:moveTo>
                    <a:pt x="1908048" y="0"/>
                  </a:moveTo>
                  <a:lnTo>
                    <a:pt x="0" y="0"/>
                  </a:lnTo>
                  <a:lnTo>
                    <a:pt x="0" y="2020823"/>
                  </a:lnTo>
                  <a:lnTo>
                    <a:pt x="1908048" y="2020823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C7C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86917" y="3777996"/>
              <a:ext cx="1908175" cy="2021205"/>
            </a:xfrm>
            <a:custGeom>
              <a:avLst/>
              <a:gdLst/>
              <a:ahLst/>
              <a:cxnLst/>
              <a:rect l="l" t="t" r="r" b="b"/>
              <a:pathLst>
                <a:path w="1908175" h="2021204">
                  <a:moveTo>
                    <a:pt x="0" y="0"/>
                  </a:moveTo>
                  <a:lnTo>
                    <a:pt x="0" y="2020823"/>
                  </a:lnTo>
                  <a:lnTo>
                    <a:pt x="1908047" y="2020823"/>
                  </a:lnTo>
                  <a:lnTo>
                    <a:pt x="1908047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457066" y="3777996"/>
              <a:ext cx="1524000" cy="2129155"/>
            </a:xfrm>
            <a:custGeom>
              <a:avLst/>
              <a:gdLst/>
              <a:ahLst/>
              <a:cxnLst/>
              <a:rect l="l" t="t" r="r" b="b"/>
              <a:pathLst>
                <a:path w="1524000" h="2129154">
                  <a:moveTo>
                    <a:pt x="1524000" y="0"/>
                  </a:moveTo>
                  <a:lnTo>
                    <a:pt x="0" y="0"/>
                  </a:lnTo>
                  <a:lnTo>
                    <a:pt x="0" y="2129027"/>
                  </a:lnTo>
                  <a:lnTo>
                    <a:pt x="1524000" y="2129027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5F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57065" y="3777996"/>
              <a:ext cx="1524000" cy="2129155"/>
            </a:xfrm>
            <a:custGeom>
              <a:avLst/>
              <a:gdLst/>
              <a:ahLst/>
              <a:cxnLst/>
              <a:rect l="l" t="t" r="r" b="b"/>
              <a:pathLst>
                <a:path w="1524000" h="2129154">
                  <a:moveTo>
                    <a:pt x="0" y="0"/>
                  </a:moveTo>
                  <a:lnTo>
                    <a:pt x="0" y="2129027"/>
                  </a:lnTo>
                  <a:lnTo>
                    <a:pt x="1523999" y="2129027"/>
                  </a:lnTo>
                  <a:lnTo>
                    <a:pt x="1523999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60227" y="3777996"/>
              <a:ext cx="1524000" cy="2129155"/>
            </a:xfrm>
            <a:custGeom>
              <a:avLst/>
              <a:gdLst/>
              <a:ahLst/>
              <a:cxnLst/>
              <a:rect l="l" t="t" r="r" b="b"/>
              <a:pathLst>
                <a:path w="1524000" h="2129154">
                  <a:moveTo>
                    <a:pt x="1524000" y="0"/>
                  </a:moveTo>
                  <a:lnTo>
                    <a:pt x="0" y="0"/>
                  </a:lnTo>
                  <a:lnTo>
                    <a:pt x="0" y="2129027"/>
                  </a:lnTo>
                  <a:lnTo>
                    <a:pt x="1524000" y="2129027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5F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60227" y="3777996"/>
              <a:ext cx="1524000" cy="2129155"/>
            </a:xfrm>
            <a:custGeom>
              <a:avLst/>
              <a:gdLst/>
              <a:ahLst/>
              <a:cxnLst/>
              <a:rect l="l" t="t" r="r" b="b"/>
              <a:pathLst>
                <a:path w="1524000" h="2129154">
                  <a:moveTo>
                    <a:pt x="0" y="0"/>
                  </a:moveTo>
                  <a:lnTo>
                    <a:pt x="0" y="2129027"/>
                  </a:lnTo>
                  <a:lnTo>
                    <a:pt x="1523999" y="2129027"/>
                  </a:lnTo>
                  <a:lnTo>
                    <a:pt x="1523999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356239" y="3777996"/>
              <a:ext cx="1321435" cy="2021205"/>
            </a:xfrm>
            <a:custGeom>
              <a:avLst/>
              <a:gdLst/>
              <a:ahLst/>
              <a:cxnLst/>
              <a:rect l="l" t="t" r="r" b="b"/>
              <a:pathLst>
                <a:path w="1321435" h="2021204">
                  <a:moveTo>
                    <a:pt x="1321308" y="0"/>
                  </a:moveTo>
                  <a:lnTo>
                    <a:pt x="0" y="0"/>
                  </a:lnTo>
                  <a:lnTo>
                    <a:pt x="0" y="2020823"/>
                  </a:lnTo>
                  <a:lnTo>
                    <a:pt x="1321308" y="2020823"/>
                  </a:lnTo>
                  <a:lnTo>
                    <a:pt x="1321308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56239" y="3777996"/>
              <a:ext cx="1321435" cy="2021205"/>
            </a:xfrm>
            <a:custGeom>
              <a:avLst/>
              <a:gdLst/>
              <a:ahLst/>
              <a:cxnLst/>
              <a:rect l="l" t="t" r="r" b="b"/>
              <a:pathLst>
                <a:path w="1321435" h="2021204">
                  <a:moveTo>
                    <a:pt x="0" y="0"/>
                  </a:moveTo>
                  <a:lnTo>
                    <a:pt x="0" y="2020823"/>
                  </a:lnTo>
                  <a:lnTo>
                    <a:pt x="1321307" y="2020823"/>
                  </a:lnTo>
                  <a:lnTo>
                    <a:pt x="1321307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01646" y="3777996"/>
              <a:ext cx="1316990" cy="2021205"/>
            </a:xfrm>
            <a:custGeom>
              <a:avLst/>
              <a:gdLst/>
              <a:ahLst/>
              <a:cxnLst/>
              <a:rect l="l" t="t" r="r" b="b"/>
              <a:pathLst>
                <a:path w="1316989" h="2021204">
                  <a:moveTo>
                    <a:pt x="1316736" y="0"/>
                  </a:moveTo>
                  <a:lnTo>
                    <a:pt x="0" y="0"/>
                  </a:lnTo>
                  <a:lnTo>
                    <a:pt x="0" y="2020823"/>
                  </a:lnTo>
                  <a:lnTo>
                    <a:pt x="1316736" y="2020823"/>
                  </a:lnTo>
                  <a:lnTo>
                    <a:pt x="1316736" y="0"/>
                  </a:lnTo>
                  <a:close/>
                </a:path>
              </a:pathLst>
            </a:custGeom>
            <a:solidFill>
              <a:srgbClr val="D3BD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01646" y="3777996"/>
              <a:ext cx="1316990" cy="2021205"/>
            </a:xfrm>
            <a:custGeom>
              <a:avLst/>
              <a:gdLst/>
              <a:ahLst/>
              <a:cxnLst/>
              <a:rect l="l" t="t" r="r" b="b"/>
              <a:pathLst>
                <a:path w="1316989" h="2021204">
                  <a:moveTo>
                    <a:pt x="0" y="0"/>
                  </a:moveTo>
                  <a:lnTo>
                    <a:pt x="0" y="2020823"/>
                  </a:lnTo>
                  <a:lnTo>
                    <a:pt x="1316735" y="2020823"/>
                  </a:lnTo>
                  <a:lnTo>
                    <a:pt x="1316735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45458" y="3777996"/>
              <a:ext cx="1323340" cy="2021205"/>
            </a:xfrm>
            <a:custGeom>
              <a:avLst/>
              <a:gdLst/>
              <a:ahLst/>
              <a:cxnLst/>
              <a:rect l="l" t="t" r="r" b="b"/>
              <a:pathLst>
                <a:path w="1323340" h="2021204">
                  <a:moveTo>
                    <a:pt x="1322832" y="0"/>
                  </a:moveTo>
                  <a:lnTo>
                    <a:pt x="0" y="0"/>
                  </a:lnTo>
                  <a:lnTo>
                    <a:pt x="0" y="2020823"/>
                  </a:lnTo>
                  <a:lnTo>
                    <a:pt x="1322832" y="2020823"/>
                  </a:lnTo>
                  <a:lnTo>
                    <a:pt x="1322832" y="0"/>
                  </a:lnTo>
                  <a:close/>
                </a:path>
              </a:pathLst>
            </a:custGeom>
            <a:solidFill>
              <a:srgbClr val="897A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45458" y="3777996"/>
              <a:ext cx="1323340" cy="2021205"/>
            </a:xfrm>
            <a:custGeom>
              <a:avLst/>
              <a:gdLst/>
              <a:ahLst/>
              <a:cxnLst/>
              <a:rect l="l" t="t" r="r" b="b"/>
              <a:pathLst>
                <a:path w="1323340" h="2021204">
                  <a:moveTo>
                    <a:pt x="0" y="0"/>
                  </a:moveTo>
                  <a:lnTo>
                    <a:pt x="0" y="2020823"/>
                  </a:lnTo>
                  <a:lnTo>
                    <a:pt x="1322831" y="2020823"/>
                  </a:lnTo>
                  <a:lnTo>
                    <a:pt x="1322831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67377" y="5295899"/>
              <a:ext cx="1069975" cy="285115"/>
            </a:xfrm>
            <a:custGeom>
              <a:avLst/>
              <a:gdLst/>
              <a:ahLst/>
              <a:cxnLst/>
              <a:rect l="l" t="t" r="r" b="b"/>
              <a:pathLst>
                <a:path w="1069975" h="285114">
                  <a:moveTo>
                    <a:pt x="1069847" y="284987"/>
                  </a:moveTo>
                  <a:lnTo>
                    <a:pt x="1069847" y="0"/>
                  </a:lnTo>
                  <a:lnTo>
                    <a:pt x="0" y="0"/>
                  </a:lnTo>
                  <a:lnTo>
                    <a:pt x="0" y="284987"/>
                  </a:lnTo>
                  <a:lnTo>
                    <a:pt x="1069847" y="2849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67377" y="5295899"/>
              <a:ext cx="1069975" cy="285115"/>
            </a:xfrm>
            <a:custGeom>
              <a:avLst/>
              <a:gdLst/>
              <a:ahLst/>
              <a:cxnLst/>
              <a:rect l="l" t="t" r="r" b="b"/>
              <a:pathLst>
                <a:path w="1069975" h="285114">
                  <a:moveTo>
                    <a:pt x="0" y="0"/>
                  </a:moveTo>
                  <a:lnTo>
                    <a:pt x="0" y="284987"/>
                  </a:lnTo>
                  <a:lnTo>
                    <a:pt x="1069847" y="284987"/>
                  </a:lnTo>
                  <a:lnTo>
                    <a:pt x="106984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61866" y="5390387"/>
              <a:ext cx="361188" cy="25145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55058" y="5390387"/>
              <a:ext cx="272795" cy="26517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427853" y="5391911"/>
              <a:ext cx="219456" cy="24231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43889" y="5320283"/>
              <a:ext cx="841375" cy="285115"/>
            </a:xfrm>
            <a:custGeom>
              <a:avLst/>
              <a:gdLst/>
              <a:ahLst/>
              <a:cxnLst/>
              <a:rect l="l" t="t" r="r" b="b"/>
              <a:pathLst>
                <a:path w="841375" h="285114">
                  <a:moveTo>
                    <a:pt x="841247" y="284987"/>
                  </a:moveTo>
                  <a:lnTo>
                    <a:pt x="841247" y="0"/>
                  </a:lnTo>
                  <a:lnTo>
                    <a:pt x="0" y="0"/>
                  </a:lnTo>
                  <a:lnTo>
                    <a:pt x="0" y="284987"/>
                  </a:lnTo>
                  <a:lnTo>
                    <a:pt x="841247" y="284987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143889" y="5320283"/>
              <a:ext cx="841375" cy="285115"/>
            </a:xfrm>
            <a:custGeom>
              <a:avLst/>
              <a:gdLst/>
              <a:ahLst/>
              <a:cxnLst/>
              <a:rect l="l" t="t" r="r" b="b"/>
              <a:pathLst>
                <a:path w="841375" h="285114">
                  <a:moveTo>
                    <a:pt x="0" y="0"/>
                  </a:moveTo>
                  <a:lnTo>
                    <a:pt x="0" y="284987"/>
                  </a:lnTo>
                  <a:lnTo>
                    <a:pt x="841247" y="284987"/>
                  </a:lnTo>
                  <a:lnTo>
                    <a:pt x="84124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313054" y="5414772"/>
              <a:ext cx="524255" cy="24688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58645" y="4114799"/>
              <a:ext cx="896619" cy="285115"/>
            </a:xfrm>
            <a:custGeom>
              <a:avLst/>
              <a:gdLst/>
              <a:ahLst/>
              <a:cxnLst/>
              <a:rect l="l" t="t" r="r" b="b"/>
              <a:pathLst>
                <a:path w="896620" h="285114">
                  <a:moveTo>
                    <a:pt x="896111" y="284987"/>
                  </a:moveTo>
                  <a:lnTo>
                    <a:pt x="896111" y="0"/>
                  </a:lnTo>
                  <a:lnTo>
                    <a:pt x="0" y="0"/>
                  </a:lnTo>
                  <a:lnTo>
                    <a:pt x="0" y="284987"/>
                  </a:lnTo>
                  <a:lnTo>
                    <a:pt x="896111" y="284987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58645" y="4114799"/>
              <a:ext cx="896619" cy="285115"/>
            </a:xfrm>
            <a:custGeom>
              <a:avLst/>
              <a:gdLst/>
              <a:ahLst/>
              <a:cxnLst/>
              <a:rect l="l" t="t" r="r" b="b"/>
              <a:pathLst>
                <a:path w="896620" h="285114">
                  <a:moveTo>
                    <a:pt x="0" y="0"/>
                  </a:moveTo>
                  <a:lnTo>
                    <a:pt x="0" y="284987"/>
                  </a:lnTo>
                  <a:lnTo>
                    <a:pt x="896111" y="284987"/>
                  </a:lnTo>
                  <a:lnTo>
                    <a:pt x="89611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020190" y="4210811"/>
              <a:ext cx="585216" cy="24688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81094" y="4104131"/>
              <a:ext cx="1069975" cy="285115"/>
            </a:xfrm>
            <a:custGeom>
              <a:avLst/>
              <a:gdLst/>
              <a:ahLst/>
              <a:cxnLst/>
              <a:rect l="l" t="t" r="r" b="b"/>
              <a:pathLst>
                <a:path w="1069975" h="285114">
                  <a:moveTo>
                    <a:pt x="1069847" y="284987"/>
                  </a:moveTo>
                  <a:lnTo>
                    <a:pt x="1069847" y="0"/>
                  </a:lnTo>
                  <a:lnTo>
                    <a:pt x="0" y="0"/>
                  </a:lnTo>
                  <a:lnTo>
                    <a:pt x="0" y="284987"/>
                  </a:lnTo>
                  <a:lnTo>
                    <a:pt x="1069847" y="2849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681094" y="4104131"/>
              <a:ext cx="1069975" cy="285115"/>
            </a:xfrm>
            <a:custGeom>
              <a:avLst/>
              <a:gdLst/>
              <a:ahLst/>
              <a:cxnLst/>
              <a:rect l="l" t="t" r="r" b="b"/>
              <a:pathLst>
                <a:path w="1069975" h="285114">
                  <a:moveTo>
                    <a:pt x="0" y="0"/>
                  </a:moveTo>
                  <a:lnTo>
                    <a:pt x="0" y="284987"/>
                  </a:lnTo>
                  <a:lnTo>
                    <a:pt x="1069847" y="284987"/>
                  </a:lnTo>
                  <a:lnTo>
                    <a:pt x="106984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33722" y="4198619"/>
              <a:ext cx="170687" cy="2468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618098" y="5233416"/>
              <a:ext cx="463295" cy="40995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618098" y="5233416"/>
              <a:ext cx="463550" cy="410209"/>
            </a:xfrm>
            <a:custGeom>
              <a:avLst/>
              <a:gdLst/>
              <a:ahLst/>
              <a:cxnLst/>
              <a:rect l="l" t="t" r="r" b="b"/>
              <a:pathLst>
                <a:path w="463550" h="410210">
                  <a:moveTo>
                    <a:pt x="0" y="45719"/>
                  </a:moveTo>
                  <a:lnTo>
                    <a:pt x="0" y="362711"/>
                  </a:lnTo>
                  <a:lnTo>
                    <a:pt x="11801" y="377574"/>
                  </a:lnTo>
                  <a:lnTo>
                    <a:pt x="44671" y="390534"/>
                  </a:lnTo>
                  <a:lnTo>
                    <a:pt x="94804" y="400787"/>
                  </a:lnTo>
                  <a:lnTo>
                    <a:pt x="158398" y="407529"/>
                  </a:lnTo>
                  <a:lnTo>
                    <a:pt x="231647" y="409955"/>
                  </a:lnTo>
                  <a:lnTo>
                    <a:pt x="304897" y="407529"/>
                  </a:lnTo>
                  <a:lnTo>
                    <a:pt x="368490" y="400787"/>
                  </a:lnTo>
                  <a:lnTo>
                    <a:pt x="418624" y="390534"/>
                  </a:lnTo>
                  <a:lnTo>
                    <a:pt x="451494" y="377574"/>
                  </a:lnTo>
                  <a:lnTo>
                    <a:pt x="463295" y="362711"/>
                  </a:lnTo>
                  <a:lnTo>
                    <a:pt x="463295" y="45719"/>
                  </a:lnTo>
                  <a:lnTo>
                    <a:pt x="451494" y="31016"/>
                  </a:lnTo>
                  <a:lnTo>
                    <a:pt x="418624" y="18434"/>
                  </a:lnTo>
                  <a:lnTo>
                    <a:pt x="368490" y="8631"/>
                  </a:lnTo>
                  <a:lnTo>
                    <a:pt x="304897" y="2267"/>
                  </a:lnTo>
                  <a:lnTo>
                    <a:pt x="231647" y="0"/>
                  </a:lnTo>
                  <a:lnTo>
                    <a:pt x="158398" y="2267"/>
                  </a:lnTo>
                  <a:lnTo>
                    <a:pt x="94804" y="8631"/>
                  </a:lnTo>
                  <a:lnTo>
                    <a:pt x="44671" y="18434"/>
                  </a:lnTo>
                  <a:lnTo>
                    <a:pt x="11801" y="31016"/>
                  </a:lnTo>
                  <a:lnTo>
                    <a:pt x="0" y="45719"/>
                  </a:lnTo>
                  <a:close/>
                </a:path>
                <a:path w="463550" h="410210">
                  <a:moveTo>
                    <a:pt x="0" y="45719"/>
                  </a:moveTo>
                  <a:lnTo>
                    <a:pt x="44671" y="73005"/>
                  </a:lnTo>
                  <a:lnTo>
                    <a:pt x="94804" y="82808"/>
                  </a:lnTo>
                  <a:lnTo>
                    <a:pt x="158398" y="89172"/>
                  </a:lnTo>
                  <a:lnTo>
                    <a:pt x="231647" y="91439"/>
                  </a:lnTo>
                  <a:lnTo>
                    <a:pt x="304897" y="89172"/>
                  </a:lnTo>
                  <a:lnTo>
                    <a:pt x="368490" y="82808"/>
                  </a:lnTo>
                  <a:lnTo>
                    <a:pt x="418624" y="73005"/>
                  </a:lnTo>
                  <a:lnTo>
                    <a:pt x="451494" y="60423"/>
                  </a:lnTo>
                  <a:lnTo>
                    <a:pt x="463295" y="45719"/>
                  </a:lnTo>
                </a:path>
                <a:path w="463550" h="410210">
                  <a:moveTo>
                    <a:pt x="0" y="68579"/>
                  </a:moveTo>
                  <a:lnTo>
                    <a:pt x="44671" y="96402"/>
                  </a:lnTo>
                  <a:lnTo>
                    <a:pt x="94804" y="106655"/>
                  </a:lnTo>
                  <a:lnTo>
                    <a:pt x="158398" y="113397"/>
                  </a:lnTo>
                  <a:lnTo>
                    <a:pt x="231647" y="115823"/>
                  </a:lnTo>
                  <a:lnTo>
                    <a:pt x="304897" y="113397"/>
                  </a:lnTo>
                  <a:lnTo>
                    <a:pt x="368490" y="106655"/>
                  </a:lnTo>
                  <a:lnTo>
                    <a:pt x="418624" y="96402"/>
                  </a:lnTo>
                  <a:lnTo>
                    <a:pt x="451494" y="83442"/>
                  </a:lnTo>
                  <a:lnTo>
                    <a:pt x="463295" y="68579"/>
                  </a:lnTo>
                </a:path>
                <a:path w="463550" h="410210">
                  <a:moveTo>
                    <a:pt x="0" y="91439"/>
                  </a:moveTo>
                  <a:lnTo>
                    <a:pt x="44671" y="119262"/>
                  </a:lnTo>
                  <a:lnTo>
                    <a:pt x="94804" y="129515"/>
                  </a:lnTo>
                  <a:lnTo>
                    <a:pt x="158398" y="136257"/>
                  </a:lnTo>
                  <a:lnTo>
                    <a:pt x="231647" y="138683"/>
                  </a:lnTo>
                  <a:lnTo>
                    <a:pt x="304897" y="136257"/>
                  </a:lnTo>
                  <a:lnTo>
                    <a:pt x="368490" y="129515"/>
                  </a:lnTo>
                  <a:lnTo>
                    <a:pt x="418624" y="119262"/>
                  </a:lnTo>
                  <a:lnTo>
                    <a:pt x="451494" y="106302"/>
                  </a:lnTo>
                  <a:lnTo>
                    <a:pt x="463295" y="91439"/>
                  </a:lnTo>
                </a:path>
              </a:pathLst>
            </a:custGeom>
            <a:ln w="905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688201" y="5458967"/>
              <a:ext cx="329184" cy="25145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36970" y="4066031"/>
              <a:ext cx="291083" cy="35966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736970" y="4066031"/>
              <a:ext cx="291465" cy="360045"/>
            </a:xfrm>
            <a:custGeom>
              <a:avLst/>
              <a:gdLst/>
              <a:ahLst/>
              <a:cxnLst/>
              <a:rect l="l" t="t" r="r" b="b"/>
              <a:pathLst>
                <a:path w="291465" h="360045">
                  <a:moveTo>
                    <a:pt x="193547" y="0"/>
                  </a:moveTo>
                  <a:lnTo>
                    <a:pt x="291083" y="89915"/>
                  </a:lnTo>
                  <a:lnTo>
                    <a:pt x="193547" y="89915"/>
                  </a:lnTo>
                  <a:lnTo>
                    <a:pt x="193547" y="0"/>
                  </a:lnTo>
                  <a:close/>
                </a:path>
                <a:path w="291465" h="360045">
                  <a:moveTo>
                    <a:pt x="0" y="0"/>
                  </a:moveTo>
                  <a:lnTo>
                    <a:pt x="0" y="359663"/>
                  </a:lnTo>
                  <a:lnTo>
                    <a:pt x="291083" y="359663"/>
                  </a:lnTo>
                  <a:lnTo>
                    <a:pt x="291083" y="89915"/>
                  </a:lnTo>
                  <a:lnTo>
                    <a:pt x="193547" y="89915"/>
                  </a:lnTo>
                  <a:lnTo>
                    <a:pt x="193547" y="0"/>
                  </a:lnTo>
                  <a:lnTo>
                    <a:pt x="0" y="0"/>
                  </a:lnTo>
                  <a:close/>
                </a:path>
              </a:pathLst>
            </a:custGeom>
            <a:ln w="905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764401" y="4242816"/>
              <a:ext cx="231647" cy="24231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1901" y="4245863"/>
              <a:ext cx="899160" cy="1905"/>
            </a:xfrm>
            <a:custGeom>
              <a:avLst/>
              <a:gdLst/>
              <a:ahLst/>
              <a:cxnLst/>
              <a:rect l="l" t="t" r="r" b="b"/>
              <a:pathLst>
                <a:path w="899159" h="1904">
                  <a:moveTo>
                    <a:pt x="899159" y="0"/>
                  </a:moveTo>
                  <a:lnTo>
                    <a:pt x="790955" y="0"/>
                  </a:lnTo>
                  <a:lnTo>
                    <a:pt x="790955" y="1523"/>
                  </a:lnTo>
                  <a:lnTo>
                    <a:pt x="0" y="1523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750937" y="4212335"/>
              <a:ext cx="986155" cy="68580"/>
            </a:xfrm>
            <a:custGeom>
              <a:avLst/>
              <a:gdLst/>
              <a:ahLst/>
              <a:cxnLst/>
              <a:rect l="l" t="t" r="r" b="b"/>
              <a:pathLst>
                <a:path w="986154" h="68579">
                  <a:moveTo>
                    <a:pt x="68580" y="0"/>
                  </a:moveTo>
                  <a:lnTo>
                    <a:pt x="0" y="35052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  <a:path w="986154" h="68579">
                  <a:moveTo>
                    <a:pt x="986028" y="33540"/>
                  </a:moveTo>
                  <a:lnTo>
                    <a:pt x="983907" y="23063"/>
                  </a:lnTo>
                  <a:lnTo>
                    <a:pt x="978217" y="14871"/>
                  </a:lnTo>
                  <a:lnTo>
                    <a:pt x="969949" y="9537"/>
                  </a:lnTo>
                  <a:lnTo>
                    <a:pt x="960120" y="7632"/>
                  </a:lnTo>
                  <a:lnTo>
                    <a:pt x="950290" y="9537"/>
                  </a:lnTo>
                  <a:lnTo>
                    <a:pt x="942022" y="14871"/>
                  </a:lnTo>
                  <a:lnTo>
                    <a:pt x="936332" y="23063"/>
                  </a:lnTo>
                  <a:lnTo>
                    <a:pt x="934212" y="33540"/>
                  </a:lnTo>
                  <a:lnTo>
                    <a:pt x="936332" y="43370"/>
                  </a:lnTo>
                  <a:lnTo>
                    <a:pt x="942022" y="51638"/>
                  </a:lnTo>
                  <a:lnTo>
                    <a:pt x="950290" y="57327"/>
                  </a:lnTo>
                  <a:lnTo>
                    <a:pt x="960120" y="59448"/>
                  </a:lnTo>
                  <a:lnTo>
                    <a:pt x="969949" y="57327"/>
                  </a:lnTo>
                  <a:lnTo>
                    <a:pt x="978217" y="51638"/>
                  </a:lnTo>
                  <a:lnTo>
                    <a:pt x="983907" y="43370"/>
                  </a:lnTo>
                  <a:lnTo>
                    <a:pt x="986028" y="3354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01019" y="3777996"/>
              <a:ext cx="1068705" cy="142240"/>
            </a:xfrm>
            <a:custGeom>
              <a:avLst/>
              <a:gdLst/>
              <a:ahLst/>
              <a:cxnLst/>
              <a:rect l="l" t="t" r="r" b="b"/>
              <a:pathLst>
                <a:path w="1068705" h="142239">
                  <a:moveTo>
                    <a:pt x="1068324" y="0"/>
                  </a:moveTo>
                  <a:lnTo>
                    <a:pt x="0" y="0"/>
                  </a:lnTo>
                  <a:lnTo>
                    <a:pt x="0" y="141731"/>
                  </a:lnTo>
                  <a:lnTo>
                    <a:pt x="1068324" y="141731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01019" y="3777996"/>
              <a:ext cx="1068705" cy="142240"/>
            </a:xfrm>
            <a:custGeom>
              <a:avLst/>
              <a:gdLst/>
              <a:ahLst/>
              <a:cxnLst/>
              <a:rect l="l" t="t" r="r" b="b"/>
              <a:pathLst>
                <a:path w="1068705" h="142239">
                  <a:moveTo>
                    <a:pt x="0" y="0"/>
                  </a:moveTo>
                  <a:lnTo>
                    <a:pt x="0" y="141731"/>
                  </a:lnTo>
                  <a:lnTo>
                    <a:pt x="1068323" y="141731"/>
                  </a:lnTo>
                  <a:lnTo>
                    <a:pt x="1068323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60098" y="3777995"/>
              <a:ext cx="560831" cy="10058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478159" y="4308347"/>
              <a:ext cx="1068705" cy="285115"/>
            </a:xfrm>
            <a:custGeom>
              <a:avLst/>
              <a:gdLst/>
              <a:ahLst/>
              <a:cxnLst/>
              <a:rect l="l" t="t" r="r" b="b"/>
              <a:pathLst>
                <a:path w="1068705" h="285114">
                  <a:moveTo>
                    <a:pt x="1068323" y="284987"/>
                  </a:moveTo>
                  <a:lnTo>
                    <a:pt x="1068323" y="0"/>
                  </a:lnTo>
                  <a:lnTo>
                    <a:pt x="0" y="0"/>
                  </a:lnTo>
                  <a:lnTo>
                    <a:pt x="0" y="284987"/>
                  </a:lnTo>
                  <a:lnTo>
                    <a:pt x="1068323" y="284987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478159" y="4308347"/>
              <a:ext cx="1068705" cy="285115"/>
            </a:xfrm>
            <a:custGeom>
              <a:avLst/>
              <a:gdLst/>
              <a:ahLst/>
              <a:cxnLst/>
              <a:rect l="l" t="t" r="r" b="b"/>
              <a:pathLst>
                <a:path w="1068705" h="285114">
                  <a:moveTo>
                    <a:pt x="0" y="0"/>
                  </a:moveTo>
                  <a:lnTo>
                    <a:pt x="0" y="284987"/>
                  </a:lnTo>
                  <a:lnTo>
                    <a:pt x="1068323" y="284987"/>
                  </a:lnTo>
                  <a:lnTo>
                    <a:pt x="106832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686946" y="4402835"/>
              <a:ext cx="658368" cy="24688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858645" y="4668011"/>
              <a:ext cx="887094" cy="410209"/>
            </a:xfrm>
            <a:custGeom>
              <a:avLst/>
              <a:gdLst/>
              <a:ahLst/>
              <a:cxnLst/>
              <a:rect l="l" t="t" r="r" b="b"/>
              <a:pathLst>
                <a:path w="887095" h="410210">
                  <a:moveTo>
                    <a:pt x="886967" y="409955"/>
                  </a:moveTo>
                  <a:lnTo>
                    <a:pt x="886967" y="0"/>
                  </a:lnTo>
                  <a:lnTo>
                    <a:pt x="0" y="0"/>
                  </a:lnTo>
                  <a:lnTo>
                    <a:pt x="0" y="409955"/>
                  </a:lnTo>
                  <a:lnTo>
                    <a:pt x="886967" y="409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858645" y="4668011"/>
              <a:ext cx="887094" cy="410209"/>
            </a:xfrm>
            <a:custGeom>
              <a:avLst/>
              <a:gdLst/>
              <a:ahLst/>
              <a:cxnLst/>
              <a:rect l="l" t="t" r="r" b="b"/>
              <a:pathLst>
                <a:path w="887095" h="410210">
                  <a:moveTo>
                    <a:pt x="0" y="0"/>
                  </a:moveTo>
                  <a:lnTo>
                    <a:pt x="0" y="409955"/>
                  </a:lnTo>
                  <a:lnTo>
                    <a:pt x="886967" y="409955"/>
                  </a:lnTo>
                  <a:lnTo>
                    <a:pt x="88696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947038" y="4824983"/>
              <a:ext cx="731519" cy="24688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042038" y="3974591"/>
              <a:ext cx="1905" cy="257810"/>
            </a:xfrm>
            <a:custGeom>
              <a:avLst/>
              <a:gdLst/>
              <a:ahLst/>
              <a:cxnLst/>
              <a:rect l="l" t="t" r="r" b="b"/>
              <a:pathLst>
                <a:path w="1905" h="257810">
                  <a:moveTo>
                    <a:pt x="1523" y="2575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999366" y="4221479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5">
                  <a:moveTo>
                    <a:pt x="86867" y="0"/>
                  </a:moveTo>
                  <a:lnTo>
                    <a:pt x="0" y="0"/>
                  </a:lnTo>
                  <a:lnTo>
                    <a:pt x="44195" y="86867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008510" y="3941064"/>
              <a:ext cx="65532" cy="6553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602870" y="3777996"/>
              <a:ext cx="490855" cy="1290955"/>
            </a:xfrm>
            <a:custGeom>
              <a:avLst/>
              <a:gdLst/>
              <a:ahLst/>
              <a:cxnLst/>
              <a:rect l="l" t="t" r="r" b="b"/>
              <a:pathLst>
                <a:path w="490855" h="1290954">
                  <a:moveTo>
                    <a:pt x="490727" y="0"/>
                  </a:moveTo>
                  <a:lnTo>
                    <a:pt x="490727" y="1290827"/>
                  </a:lnTo>
                  <a:lnTo>
                    <a:pt x="0" y="1290827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569342" y="5035296"/>
              <a:ext cx="67056" cy="6553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763134" y="5437631"/>
              <a:ext cx="794385" cy="1905"/>
            </a:xfrm>
            <a:custGeom>
              <a:avLst/>
              <a:gdLst/>
              <a:ahLst/>
              <a:cxnLst/>
              <a:rect l="l" t="t" r="r" b="b"/>
              <a:pathLst>
                <a:path w="794384" h="1904">
                  <a:moveTo>
                    <a:pt x="0" y="1523"/>
                  </a:moveTo>
                  <a:lnTo>
                    <a:pt x="794003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737221" y="5402579"/>
              <a:ext cx="881380" cy="70485"/>
            </a:xfrm>
            <a:custGeom>
              <a:avLst/>
              <a:gdLst/>
              <a:ahLst/>
              <a:cxnLst/>
              <a:rect l="l" t="t" r="r" b="b"/>
              <a:pathLst>
                <a:path w="881379" h="70485">
                  <a:moveTo>
                    <a:pt x="51816" y="36588"/>
                  </a:moveTo>
                  <a:lnTo>
                    <a:pt x="49911" y="26111"/>
                  </a:lnTo>
                  <a:lnTo>
                    <a:pt x="44577" y="17919"/>
                  </a:lnTo>
                  <a:lnTo>
                    <a:pt x="36385" y="12585"/>
                  </a:lnTo>
                  <a:lnTo>
                    <a:pt x="25908" y="10680"/>
                  </a:lnTo>
                  <a:lnTo>
                    <a:pt x="16078" y="12585"/>
                  </a:lnTo>
                  <a:lnTo>
                    <a:pt x="7810" y="17919"/>
                  </a:lnTo>
                  <a:lnTo>
                    <a:pt x="2120" y="26111"/>
                  </a:lnTo>
                  <a:lnTo>
                    <a:pt x="0" y="36588"/>
                  </a:lnTo>
                  <a:lnTo>
                    <a:pt x="2120" y="46418"/>
                  </a:lnTo>
                  <a:lnTo>
                    <a:pt x="7810" y="54686"/>
                  </a:lnTo>
                  <a:lnTo>
                    <a:pt x="16078" y="60375"/>
                  </a:lnTo>
                  <a:lnTo>
                    <a:pt x="25908" y="62496"/>
                  </a:lnTo>
                  <a:lnTo>
                    <a:pt x="36385" y="60375"/>
                  </a:lnTo>
                  <a:lnTo>
                    <a:pt x="44577" y="54686"/>
                  </a:lnTo>
                  <a:lnTo>
                    <a:pt x="49911" y="46418"/>
                  </a:lnTo>
                  <a:lnTo>
                    <a:pt x="51816" y="36588"/>
                  </a:lnTo>
                  <a:close/>
                </a:path>
                <a:path w="881379" h="70485">
                  <a:moveTo>
                    <a:pt x="880872" y="35052"/>
                  </a:moveTo>
                  <a:lnTo>
                    <a:pt x="812292" y="0"/>
                  </a:lnTo>
                  <a:lnTo>
                    <a:pt x="812292" y="70104"/>
                  </a:lnTo>
                  <a:lnTo>
                    <a:pt x="880872" y="35052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01019" y="4925567"/>
              <a:ext cx="1068705" cy="285115"/>
            </a:xfrm>
            <a:custGeom>
              <a:avLst/>
              <a:gdLst/>
              <a:ahLst/>
              <a:cxnLst/>
              <a:rect l="l" t="t" r="r" b="b"/>
              <a:pathLst>
                <a:path w="1068705" h="285114">
                  <a:moveTo>
                    <a:pt x="1068323" y="284987"/>
                  </a:moveTo>
                  <a:lnTo>
                    <a:pt x="1068323" y="0"/>
                  </a:lnTo>
                  <a:lnTo>
                    <a:pt x="0" y="0"/>
                  </a:lnTo>
                  <a:lnTo>
                    <a:pt x="0" y="284987"/>
                  </a:lnTo>
                  <a:lnTo>
                    <a:pt x="1068323" y="284987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01019" y="4925567"/>
              <a:ext cx="1068705" cy="285115"/>
            </a:xfrm>
            <a:custGeom>
              <a:avLst/>
              <a:gdLst/>
              <a:ahLst/>
              <a:cxnLst/>
              <a:rect l="l" t="t" r="r" b="b"/>
              <a:pathLst>
                <a:path w="1068705" h="285114">
                  <a:moveTo>
                    <a:pt x="0" y="0"/>
                  </a:moveTo>
                  <a:lnTo>
                    <a:pt x="0" y="284987"/>
                  </a:lnTo>
                  <a:lnTo>
                    <a:pt x="1068323" y="284987"/>
                  </a:lnTo>
                  <a:lnTo>
                    <a:pt x="106832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946026" y="5020055"/>
              <a:ext cx="182879" cy="24688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42038" y="4591811"/>
              <a:ext cx="1905" cy="257810"/>
            </a:xfrm>
            <a:custGeom>
              <a:avLst/>
              <a:gdLst/>
              <a:ahLst/>
              <a:cxnLst/>
              <a:rect l="l" t="t" r="r" b="b"/>
              <a:pathLst>
                <a:path w="1905" h="257810">
                  <a:moveTo>
                    <a:pt x="1523" y="2575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999366" y="4837175"/>
              <a:ext cx="86995" cy="88900"/>
            </a:xfrm>
            <a:custGeom>
              <a:avLst/>
              <a:gdLst/>
              <a:ahLst/>
              <a:cxnLst/>
              <a:rect l="l" t="t" r="r" b="b"/>
              <a:pathLst>
                <a:path w="86994" h="88900">
                  <a:moveTo>
                    <a:pt x="86867" y="0"/>
                  </a:moveTo>
                  <a:lnTo>
                    <a:pt x="0" y="1523"/>
                  </a:lnTo>
                  <a:lnTo>
                    <a:pt x="44195" y="88391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008510" y="4558284"/>
              <a:ext cx="65532" cy="6553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285109" y="4104131"/>
              <a:ext cx="841375" cy="285115"/>
            </a:xfrm>
            <a:custGeom>
              <a:avLst/>
              <a:gdLst/>
              <a:ahLst/>
              <a:cxnLst/>
              <a:rect l="l" t="t" r="r" b="b"/>
              <a:pathLst>
                <a:path w="841375" h="285114">
                  <a:moveTo>
                    <a:pt x="841247" y="284987"/>
                  </a:moveTo>
                  <a:lnTo>
                    <a:pt x="841247" y="0"/>
                  </a:lnTo>
                  <a:lnTo>
                    <a:pt x="0" y="0"/>
                  </a:lnTo>
                  <a:lnTo>
                    <a:pt x="0" y="284987"/>
                  </a:lnTo>
                  <a:lnTo>
                    <a:pt x="841247" y="284987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85109" y="4104131"/>
              <a:ext cx="841375" cy="285115"/>
            </a:xfrm>
            <a:custGeom>
              <a:avLst/>
              <a:gdLst/>
              <a:ahLst/>
              <a:cxnLst/>
              <a:rect l="l" t="t" r="r" b="b"/>
              <a:pathLst>
                <a:path w="841375" h="285114">
                  <a:moveTo>
                    <a:pt x="0" y="0"/>
                  </a:moveTo>
                  <a:lnTo>
                    <a:pt x="0" y="284987"/>
                  </a:lnTo>
                  <a:lnTo>
                    <a:pt x="841247" y="284987"/>
                  </a:lnTo>
                  <a:lnTo>
                    <a:pt x="84124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396361" y="4198619"/>
              <a:ext cx="621791" cy="24688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297302" y="5282183"/>
              <a:ext cx="826135" cy="285115"/>
            </a:xfrm>
            <a:custGeom>
              <a:avLst/>
              <a:gdLst/>
              <a:ahLst/>
              <a:cxnLst/>
              <a:rect l="l" t="t" r="r" b="b"/>
              <a:pathLst>
                <a:path w="826135" h="285114">
                  <a:moveTo>
                    <a:pt x="826007" y="284987"/>
                  </a:moveTo>
                  <a:lnTo>
                    <a:pt x="826007" y="0"/>
                  </a:lnTo>
                  <a:lnTo>
                    <a:pt x="0" y="0"/>
                  </a:lnTo>
                  <a:lnTo>
                    <a:pt x="0" y="284987"/>
                  </a:lnTo>
                  <a:lnTo>
                    <a:pt x="826007" y="284987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297302" y="5282183"/>
              <a:ext cx="826135" cy="285115"/>
            </a:xfrm>
            <a:custGeom>
              <a:avLst/>
              <a:gdLst/>
              <a:ahLst/>
              <a:cxnLst/>
              <a:rect l="l" t="t" r="r" b="b"/>
              <a:pathLst>
                <a:path w="826135" h="285114">
                  <a:moveTo>
                    <a:pt x="0" y="0"/>
                  </a:moveTo>
                  <a:lnTo>
                    <a:pt x="0" y="284987"/>
                  </a:lnTo>
                  <a:lnTo>
                    <a:pt x="826007" y="284987"/>
                  </a:lnTo>
                  <a:lnTo>
                    <a:pt x="82600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400934" y="5378195"/>
              <a:ext cx="621791" cy="24688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03497" y="5454395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443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77585" y="5420867"/>
              <a:ext cx="589915" cy="68580"/>
            </a:xfrm>
            <a:custGeom>
              <a:avLst/>
              <a:gdLst/>
              <a:ahLst/>
              <a:cxnLst/>
              <a:rect l="l" t="t" r="r" b="b"/>
              <a:pathLst>
                <a:path w="589915" h="68579">
                  <a:moveTo>
                    <a:pt x="51816" y="33540"/>
                  </a:moveTo>
                  <a:lnTo>
                    <a:pt x="49695" y="23698"/>
                  </a:lnTo>
                  <a:lnTo>
                    <a:pt x="44005" y="15443"/>
                  </a:lnTo>
                  <a:lnTo>
                    <a:pt x="35737" y="9740"/>
                  </a:lnTo>
                  <a:lnTo>
                    <a:pt x="25908" y="7632"/>
                  </a:lnTo>
                  <a:lnTo>
                    <a:pt x="15430" y="9740"/>
                  </a:lnTo>
                  <a:lnTo>
                    <a:pt x="7239" y="15443"/>
                  </a:lnTo>
                  <a:lnTo>
                    <a:pt x="1905" y="23698"/>
                  </a:lnTo>
                  <a:lnTo>
                    <a:pt x="0" y="33540"/>
                  </a:lnTo>
                  <a:lnTo>
                    <a:pt x="1905" y="44246"/>
                  </a:lnTo>
                  <a:lnTo>
                    <a:pt x="7239" y="52971"/>
                  </a:lnTo>
                  <a:lnTo>
                    <a:pt x="15430" y="58826"/>
                  </a:lnTo>
                  <a:lnTo>
                    <a:pt x="25908" y="60972"/>
                  </a:lnTo>
                  <a:lnTo>
                    <a:pt x="35737" y="58826"/>
                  </a:lnTo>
                  <a:lnTo>
                    <a:pt x="44005" y="52971"/>
                  </a:lnTo>
                  <a:lnTo>
                    <a:pt x="49695" y="44246"/>
                  </a:lnTo>
                  <a:lnTo>
                    <a:pt x="51816" y="33540"/>
                  </a:lnTo>
                  <a:close/>
                </a:path>
                <a:path w="589915" h="68579">
                  <a:moveTo>
                    <a:pt x="589788" y="33528"/>
                  </a:moveTo>
                  <a:lnTo>
                    <a:pt x="521208" y="0"/>
                  </a:lnTo>
                  <a:lnTo>
                    <a:pt x="521208" y="68580"/>
                  </a:lnTo>
                  <a:lnTo>
                    <a:pt x="589788" y="33528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135502" y="4239767"/>
              <a:ext cx="535305" cy="0"/>
            </a:xfrm>
            <a:custGeom>
              <a:avLst/>
              <a:gdLst/>
              <a:ahLst/>
              <a:cxnLst/>
              <a:rect l="l" t="t" r="r" b="b"/>
              <a:pathLst>
                <a:path w="535304">
                  <a:moveTo>
                    <a:pt x="53492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76061" y="4206239"/>
              <a:ext cx="620395" cy="68580"/>
            </a:xfrm>
            <a:custGeom>
              <a:avLst/>
              <a:gdLst/>
              <a:ahLst/>
              <a:cxnLst/>
              <a:rect l="l" t="t" r="r" b="b"/>
              <a:pathLst>
                <a:path w="620395" h="68579">
                  <a:moveTo>
                    <a:pt x="68580" y="0"/>
                  </a:moveTo>
                  <a:lnTo>
                    <a:pt x="0" y="33528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  <a:path w="620395" h="68579">
                  <a:moveTo>
                    <a:pt x="620268" y="33540"/>
                  </a:moveTo>
                  <a:lnTo>
                    <a:pt x="618363" y="23698"/>
                  </a:lnTo>
                  <a:lnTo>
                    <a:pt x="613029" y="15443"/>
                  </a:lnTo>
                  <a:lnTo>
                    <a:pt x="604837" y="9740"/>
                  </a:lnTo>
                  <a:lnTo>
                    <a:pt x="594360" y="7632"/>
                  </a:lnTo>
                  <a:lnTo>
                    <a:pt x="584530" y="9740"/>
                  </a:lnTo>
                  <a:lnTo>
                    <a:pt x="576262" y="15443"/>
                  </a:lnTo>
                  <a:lnTo>
                    <a:pt x="570572" y="23698"/>
                  </a:lnTo>
                  <a:lnTo>
                    <a:pt x="568452" y="33540"/>
                  </a:lnTo>
                  <a:lnTo>
                    <a:pt x="570572" y="44018"/>
                  </a:lnTo>
                  <a:lnTo>
                    <a:pt x="576262" y="52209"/>
                  </a:lnTo>
                  <a:lnTo>
                    <a:pt x="584530" y="57543"/>
                  </a:lnTo>
                  <a:lnTo>
                    <a:pt x="594360" y="59448"/>
                  </a:lnTo>
                  <a:lnTo>
                    <a:pt x="604837" y="57543"/>
                  </a:lnTo>
                  <a:lnTo>
                    <a:pt x="613029" y="52209"/>
                  </a:lnTo>
                  <a:lnTo>
                    <a:pt x="618363" y="44018"/>
                  </a:lnTo>
                  <a:lnTo>
                    <a:pt x="620268" y="3354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830958" y="4247387"/>
              <a:ext cx="454659" cy="9525"/>
            </a:xfrm>
            <a:custGeom>
              <a:avLst/>
              <a:gdLst/>
              <a:ahLst/>
              <a:cxnLst/>
              <a:rect l="l" t="t" r="r" b="b"/>
              <a:pathLst>
                <a:path w="454660" h="9525">
                  <a:moveTo>
                    <a:pt x="454151" y="0"/>
                  </a:moveTo>
                  <a:lnTo>
                    <a:pt x="0" y="9143"/>
                  </a:lnTo>
                </a:path>
              </a:pathLst>
            </a:custGeom>
            <a:ln w="1257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754758" y="421233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88391"/>
                  </a:moveTo>
                  <a:lnTo>
                    <a:pt x="86867" y="0"/>
                  </a:lnTo>
                  <a:lnTo>
                    <a:pt x="0" y="45719"/>
                  </a:lnTo>
                  <a:lnTo>
                    <a:pt x="88391" y="88391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354201" y="3858767"/>
              <a:ext cx="3175" cy="1400810"/>
            </a:xfrm>
            <a:custGeom>
              <a:avLst/>
              <a:gdLst/>
              <a:ahLst/>
              <a:cxnLst/>
              <a:rect l="l" t="t" r="r" b="b"/>
              <a:pathLst>
                <a:path w="3175" h="1400810">
                  <a:moveTo>
                    <a:pt x="3047" y="0"/>
                  </a:moveTo>
                  <a:lnTo>
                    <a:pt x="3047" y="108203"/>
                  </a:lnTo>
                  <a:lnTo>
                    <a:pt x="0" y="108203"/>
                  </a:lnTo>
                  <a:lnTo>
                    <a:pt x="0" y="1400555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319145" y="3832872"/>
              <a:ext cx="70485" cy="1487805"/>
            </a:xfrm>
            <a:custGeom>
              <a:avLst/>
              <a:gdLst/>
              <a:ahLst/>
              <a:cxnLst/>
              <a:rect l="l" t="t" r="r" b="b"/>
              <a:pathLst>
                <a:path w="70485" h="1487804">
                  <a:moveTo>
                    <a:pt x="64008" y="25908"/>
                  </a:moveTo>
                  <a:lnTo>
                    <a:pt x="62103" y="16065"/>
                  </a:lnTo>
                  <a:lnTo>
                    <a:pt x="56769" y="7810"/>
                  </a:lnTo>
                  <a:lnTo>
                    <a:pt x="48577" y="2108"/>
                  </a:lnTo>
                  <a:lnTo>
                    <a:pt x="38100" y="0"/>
                  </a:lnTo>
                  <a:lnTo>
                    <a:pt x="28270" y="2108"/>
                  </a:lnTo>
                  <a:lnTo>
                    <a:pt x="20002" y="7810"/>
                  </a:lnTo>
                  <a:lnTo>
                    <a:pt x="14312" y="16065"/>
                  </a:lnTo>
                  <a:lnTo>
                    <a:pt x="12192" y="25908"/>
                  </a:lnTo>
                  <a:lnTo>
                    <a:pt x="14312" y="36385"/>
                  </a:lnTo>
                  <a:lnTo>
                    <a:pt x="20002" y="44577"/>
                  </a:lnTo>
                  <a:lnTo>
                    <a:pt x="28270" y="49911"/>
                  </a:lnTo>
                  <a:lnTo>
                    <a:pt x="38100" y="51816"/>
                  </a:lnTo>
                  <a:lnTo>
                    <a:pt x="48577" y="49911"/>
                  </a:lnTo>
                  <a:lnTo>
                    <a:pt x="56769" y="44577"/>
                  </a:lnTo>
                  <a:lnTo>
                    <a:pt x="62103" y="36385"/>
                  </a:lnTo>
                  <a:lnTo>
                    <a:pt x="64008" y="25908"/>
                  </a:lnTo>
                  <a:close/>
                </a:path>
                <a:path w="70485" h="1487804">
                  <a:moveTo>
                    <a:pt x="70104" y="1417307"/>
                  </a:moveTo>
                  <a:lnTo>
                    <a:pt x="0" y="1417307"/>
                  </a:lnTo>
                  <a:lnTo>
                    <a:pt x="35052" y="1487411"/>
                  </a:lnTo>
                  <a:lnTo>
                    <a:pt x="70104" y="1417307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18666" y="5425439"/>
              <a:ext cx="1217930" cy="7620"/>
            </a:xfrm>
            <a:custGeom>
              <a:avLst/>
              <a:gdLst/>
              <a:ahLst/>
              <a:cxnLst/>
              <a:rect l="l" t="t" r="r" b="b"/>
              <a:pathLst>
                <a:path w="1217929" h="7620">
                  <a:moveTo>
                    <a:pt x="0" y="7619"/>
                  </a:moveTo>
                  <a:lnTo>
                    <a:pt x="1217675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992753" y="5390387"/>
              <a:ext cx="1304925" cy="70485"/>
            </a:xfrm>
            <a:custGeom>
              <a:avLst/>
              <a:gdLst/>
              <a:ahLst/>
              <a:cxnLst/>
              <a:rect l="l" t="t" r="r" b="b"/>
              <a:pathLst>
                <a:path w="1304925" h="70485">
                  <a:moveTo>
                    <a:pt x="51816" y="42684"/>
                  </a:moveTo>
                  <a:lnTo>
                    <a:pt x="49695" y="32207"/>
                  </a:lnTo>
                  <a:lnTo>
                    <a:pt x="44005" y="24015"/>
                  </a:lnTo>
                  <a:lnTo>
                    <a:pt x="35737" y="18681"/>
                  </a:lnTo>
                  <a:lnTo>
                    <a:pt x="25908" y="16776"/>
                  </a:lnTo>
                  <a:lnTo>
                    <a:pt x="15430" y="18681"/>
                  </a:lnTo>
                  <a:lnTo>
                    <a:pt x="7239" y="24015"/>
                  </a:lnTo>
                  <a:lnTo>
                    <a:pt x="1905" y="32207"/>
                  </a:lnTo>
                  <a:lnTo>
                    <a:pt x="0" y="42684"/>
                  </a:lnTo>
                  <a:lnTo>
                    <a:pt x="1905" y="52514"/>
                  </a:lnTo>
                  <a:lnTo>
                    <a:pt x="7239" y="60782"/>
                  </a:lnTo>
                  <a:lnTo>
                    <a:pt x="15430" y="66471"/>
                  </a:lnTo>
                  <a:lnTo>
                    <a:pt x="25908" y="68592"/>
                  </a:lnTo>
                  <a:lnTo>
                    <a:pt x="35737" y="66471"/>
                  </a:lnTo>
                  <a:lnTo>
                    <a:pt x="44005" y="60782"/>
                  </a:lnTo>
                  <a:lnTo>
                    <a:pt x="49695" y="52514"/>
                  </a:lnTo>
                  <a:lnTo>
                    <a:pt x="51816" y="42684"/>
                  </a:lnTo>
                  <a:close/>
                </a:path>
                <a:path w="1304925" h="70485">
                  <a:moveTo>
                    <a:pt x="1304544" y="35052"/>
                  </a:moveTo>
                  <a:lnTo>
                    <a:pt x="1234440" y="0"/>
                  </a:lnTo>
                  <a:lnTo>
                    <a:pt x="1235964" y="70104"/>
                  </a:lnTo>
                  <a:lnTo>
                    <a:pt x="1304544" y="35052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67077" y="4399788"/>
              <a:ext cx="70103" cy="268223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854073" y="5138927"/>
              <a:ext cx="448309" cy="155575"/>
            </a:xfrm>
            <a:custGeom>
              <a:avLst/>
              <a:gdLst/>
              <a:ahLst/>
              <a:cxnLst/>
              <a:rect l="l" t="t" r="r" b="b"/>
              <a:pathLst>
                <a:path w="448310" h="155575">
                  <a:moveTo>
                    <a:pt x="0" y="155447"/>
                  </a:moveTo>
                  <a:lnTo>
                    <a:pt x="0" y="47243"/>
                  </a:lnTo>
                  <a:lnTo>
                    <a:pt x="448055" y="47243"/>
                  </a:lnTo>
                  <a:lnTo>
                    <a:pt x="448055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828161" y="5077967"/>
              <a:ext cx="509270" cy="242570"/>
            </a:xfrm>
            <a:custGeom>
              <a:avLst/>
              <a:gdLst/>
              <a:ahLst/>
              <a:cxnLst/>
              <a:rect l="l" t="t" r="r" b="b"/>
              <a:pathLst>
                <a:path w="509270" h="242570">
                  <a:moveTo>
                    <a:pt x="53340" y="216420"/>
                  </a:moveTo>
                  <a:lnTo>
                    <a:pt x="51193" y="205943"/>
                  </a:lnTo>
                  <a:lnTo>
                    <a:pt x="45339" y="197751"/>
                  </a:lnTo>
                  <a:lnTo>
                    <a:pt x="36626" y="192417"/>
                  </a:lnTo>
                  <a:lnTo>
                    <a:pt x="25908" y="190512"/>
                  </a:lnTo>
                  <a:lnTo>
                    <a:pt x="16078" y="192417"/>
                  </a:lnTo>
                  <a:lnTo>
                    <a:pt x="7810" y="197751"/>
                  </a:lnTo>
                  <a:lnTo>
                    <a:pt x="2120" y="205943"/>
                  </a:lnTo>
                  <a:lnTo>
                    <a:pt x="0" y="216420"/>
                  </a:lnTo>
                  <a:lnTo>
                    <a:pt x="2120" y="226250"/>
                  </a:lnTo>
                  <a:lnTo>
                    <a:pt x="7810" y="234518"/>
                  </a:lnTo>
                  <a:lnTo>
                    <a:pt x="16078" y="240207"/>
                  </a:lnTo>
                  <a:lnTo>
                    <a:pt x="25908" y="242328"/>
                  </a:lnTo>
                  <a:lnTo>
                    <a:pt x="36626" y="240207"/>
                  </a:lnTo>
                  <a:lnTo>
                    <a:pt x="45339" y="234518"/>
                  </a:lnTo>
                  <a:lnTo>
                    <a:pt x="51193" y="226250"/>
                  </a:lnTo>
                  <a:lnTo>
                    <a:pt x="53340" y="216420"/>
                  </a:lnTo>
                  <a:close/>
                </a:path>
                <a:path w="509270" h="242570">
                  <a:moveTo>
                    <a:pt x="509016" y="70104"/>
                  </a:moveTo>
                  <a:lnTo>
                    <a:pt x="473964" y="0"/>
                  </a:lnTo>
                  <a:lnTo>
                    <a:pt x="438912" y="70104"/>
                  </a:lnTo>
                  <a:lnTo>
                    <a:pt x="509016" y="70104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181990" y="3777996"/>
              <a:ext cx="1564005" cy="55244"/>
            </a:xfrm>
            <a:custGeom>
              <a:avLst/>
              <a:gdLst/>
              <a:ahLst/>
              <a:cxnLst/>
              <a:rect l="l" t="t" r="r" b="b"/>
              <a:pathLst>
                <a:path w="1564004" h="55245">
                  <a:moveTo>
                    <a:pt x="1563624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1563624" y="54863"/>
                  </a:lnTo>
                  <a:lnTo>
                    <a:pt x="1563624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81989" y="3777996"/>
              <a:ext cx="1564005" cy="55244"/>
            </a:xfrm>
            <a:custGeom>
              <a:avLst/>
              <a:gdLst/>
              <a:ahLst/>
              <a:cxnLst/>
              <a:rect l="l" t="t" r="r" b="b"/>
              <a:pathLst>
                <a:path w="1564004" h="55245">
                  <a:moveTo>
                    <a:pt x="0" y="0"/>
                  </a:moveTo>
                  <a:lnTo>
                    <a:pt x="0" y="54863"/>
                  </a:lnTo>
                  <a:lnTo>
                    <a:pt x="1563623" y="54863"/>
                  </a:lnTo>
                  <a:lnTo>
                    <a:pt x="1563623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271650" y="3832860"/>
              <a:ext cx="70103" cy="28193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573657" y="3858767"/>
              <a:ext cx="224154" cy="1013460"/>
            </a:xfrm>
            <a:custGeom>
              <a:avLst/>
              <a:gdLst/>
              <a:ahLst/>
              <a:cxnLst/>
              <a:rect l="l" t="t" r="r" b="b"/>
              <a:pathLst>
                <a:path w="224154" h="1013460">
                  <a:moveTo>
                    <a:pt x="0" y="0"/>
                  </a:moveTo>
                  <a:lnTo>
                    <a:pt x="0" y="1013459"/>
                  </a:lnTo>
                  <a:lnTo>
                    <a:pt x="224027" y="1013459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546221" y="3832872"/>
              <a:ext cx="312420" cy="1074420"/>
            </a:xfrm>
            <a:custGeom>
              <a:avLst/>
              <a:gdLst/>
              <a:ahLst/>
              <a:cxnLst/>
              <a:rect l="l" t="t" r="r" b="b"/>
              <a:pathLst>
                <a:path w="312420" h="1074420">
                  <a:moveTo>
                    <a:pt x="53340" y="25908"/>
                  </a:moveTo>
                  <a:lnTo>
                    <a:pt x="51219" y="16065"/>
                  </a:lnTo>
                  <a:lnTo>
                    <a:pt x="45529" y="7810"/>
                  </a:lnTo>
                  <a:lnTo>
                    <a:pt x="37261" y="2108"/>
                  </a:lnTo>
                  <a:lnTo>
                    <a:pt x="27432" y="0"/>
                  </a:lnTo>
                  <a:lnTo>
                    <a:pt x="16713" y="2108"/>
                  </a:lnTo>
                  <a:lnTo>
                    <a:pt x="8001" y="7810"/>
                  </a:lnTo>
                  <a:lnTo>
                    <a:pt x="2146" y="16065"/>
                  </a:lnTo>
                  <a:lnTo>
                    <a:pt x="0" y="25908"/>
                  </a:lnTo>
                  <a:lnTo>
                    <a:pt x="2146" y="36385"/>
                  </a:lnTo>
                  <a:lnTo>
                    <a:pt x="8001" y="44577"/>
                  </a:lnTo>
                  <a:lnTo>
                    <a:pt x="16713" y="49911"/>
                  </a:lnTo>
                  <a:lnTo>
                    <a:pt x="27432" y="51816"/>
                  </a:lnTo>
                  <a:lnTo>
                    <a:pt x="37261" y="49911"/>
                  </a:lnTo>
                  <a:lnTo>
                    <a:pt x="45529" y="44577"/>
                  </a:lnTo>
                  <a:lnTo>
                    <a:pt x="51219" y="36385"/>
                  </a:lnTo>
                  <a:lnTo>
                    <a:pt x="53340" y="25908"/>
                  </a:lnTo>
                  <a:close/>
                </a:path>
                <a:path w="312420" h="1074420">
                  <a:moveTo>
                    <a:pt x="312420" y="1039355"/>
                  </a:moveTo>
                  <a:lnTo>
                    <a:pt x="243840" y="1005827"/>
                  </a:lnTo>
                  <a:lnTo>
                    <a:pt x="243840" y="1074407"/>
                  </a:lnTo>
                  <a:lnTo>
                    <a:pt x="312420" y="103935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2557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Sequential</a:t>
            </a:r>
            <a:r>
              <a:rPr spc="-75" dirty="0"/>
              <a:t> </a:t>
            </a:r>
            <a:r>
              <a:rPr spc="-5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842" y="1733803"/>
            <a:ext cx="5974715" cy="1634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206375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The simplest flow scenario is a job where all  of the steps execute</a:t>
            </a:r>
            <a:r>
              <a:rPr sz="2200" spc="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sequentially</a:t>
            </a:r>
            <a:endParaRPr sz="2200">
              <a:latin typeface="Arial"/>
              <a:cs typeface="Arial"/>
            </a:endParaRPr>
          </a:p>
          <a:p>
            <a:pPr marL="304800" marR="508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This can be achieved using the 'next' attribute  of the step element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405" y="925067"/>
            <a:ext cx="2018030" cy="786765"/>
          </a:xfrm>
          <a:prstGeom prst="rect">
            <a:avLst/>
          </a:prstGeom>
          <a:solidFill>
            <a:srgbClr val="C1B7B4"/>
          </a:solidFill>
          <a:ln w="12691">
            <a:solidFill>
              <a:srgbClr val="36363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665480">
              <a:lnSpc>
                <a:spcPct val="100000"/>
              </a:lnSpc>
            </a:pP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800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405" y="2651759"/>
            <a:ext cx="2018030" cy="786765"/>
          </a:xfrm>
          <a:prstGeom prst="rect">
            <a:avLst/>
          </a:prstGeom>
          <a:solidFill>
            <a:srgbClr val="C1B7B4"/>
          </a:solidFill>
          <a:ln w="12691">
            <a:solidFill>
              <a:srgbClr val="36363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665480">
              <a:lnSpc>
                <a:spcPct val="100000"/>
              </a:lnSpc>
            </a:pP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800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18097" y="1705106"/>
            <a:ext cx="90170" cy="946785"/>
            <a:chOff x="8618097" y="1705106"/>
            <a:chExt cx="90170" cy="946785"/>
          </a:xfrm>
        </p:grpSpPr>
        <p:sp>
          <p:nvSpPr>
            <p:cNvPr id="7" name="object 7"/>
            <p:cNvSpPr/>
            <p:nvPr/>
          </p:nvSpPr>
          <p:spPr>
            <a:xfrm>
              <a:off x="8663817" y="1711452"/>
              <a:ext cx="7620" cy="861060"/>
            </a:xfrm>
            <a:custGeom>
              <a:avLst/>
              <a:gdLst/>
              <a:ahLst/>
              <a:cxnLst/>
              <a:rect l="l" t="t" r="r" b="b"/>
              <a:pathLst>
                <a:path w="7620" h="861060">
                  <a:moveTo>
                    <a:pt x="7619" y="0"/>
                  </a:moveTo>
                  <a:lnTo>
                    <a:pt x="0" y="861059"/>
                  </a:lnTo>
                </a:path>
              </a:pathLst>
            </a:custGeom>
            <a:ln w="126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18097" y="2561844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69">
                  <a:moveTo>
                    <a:pt x="89915" y="0"/>
                  </a:moveTo>
                  <a:lnTo>
                    <a:pt x="0" y="0"/>
                  </a:lnTo>
                  <a:lnTo>
                    <a:pt x="44195" y="89915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665092" y="3438144"/>
            <a:ext cx="12700" cy="340360"/>
          </a:xfrm>
          <a:custGeom>
            <a:avLst/>
            <a:gdLst/>
            <a:ahLst/>
            <a:cxnLst/>
            <a:rect l="l" t="t" r="r" b="b"/>
            <a:pathLst>
              <a:path w="12700" h="340360">
                <a:moveTo>
                  <a:pt x="0" y="0"/>
                </a:moveTo>
                <a:lnTo>
                  <a:pt x="0" y="339852"/>
                </a:lnTo>
                <a:lnTo>
                  <a:pt x="12691" y="339852"/>
                </a:lnTo>
                <a:lnTo>
                  <a:pt x="12691" y="0"/>
                </a:lnTo>
                <a:lnTo>
                  <a:pt x="0" y="0"/>
                </a:lnTo>
                <a:close/>
              </a:path>
            </a:pathLst>
          </a:custGeom>
          <a:solidFill>
            <a:srgbClr val="3636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3405" y="4479035"/>
            <a:ext cx="2018030" cy="788035"/>
          </a:xfrm>
          <a:prstGeom prst="rect">
            <a:avLst/>
          </a:prstGeom>
          <a:solidFill>
            <a:srgbClr val="C1B7B4"/>
          </a:solidFill>
          <a:ln w="12691">
            <a:solidFill>
              <a:srgbClr val="36363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657860">
              <a:lnSpc>
                <a:spcPct val="100000"/>
              </a:lnSpc>
            </a:pP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800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25717" y="3777996"/>
            <a:ext cx="90170" cy="701040"/>
            <a:chOff x="8625717" y="3777996"/>
            <a:chExt cx="90170" cy="701040"/>
          </a:xfrm>
        </p:grpSpPr>
        <p:sp>
          <p:nvSpPr>
            <p:cNvPr id="13" name="object 13"/>
            <p:cNvSpPr/>
            <p:nvPr/>
          </p:nvSpPr>
          <p:spPr>
            <a:xfrm>
              <a:off x="8665092" y="3777996"/>
              <a:ext cx="12700" cy="623570"/>
            </a:xfrm>
            <a:custGeom>
              <a:avLst/>
              <a:gdLst/>
              <a:ahLst/>
              <a:cxnLst/>
              <a:rect l="l" t="t" r="r" b="b"/>
              <a:pathLst>
                <a:path w="12700" h="623570">
                  <a:moveTo>
                    <a:pt x="12691" y="0"/>
                  </a:moveTo>
                  <a:lnTo>
                    <a:pt x="0" y="0"/>
                  </a:lnTo>
                  <a:lnTo>
                    <a:pt x="0" y="623315"/>
                  </a:lnTo>
                  <a:lnTo>
                    <a:pt x="12691" y="623315"/>
                  </a:lnTo>
                  <a:lnTo>
                    <a:pt x="12691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25717" y="4390643"/>
              <a:ext cx="90170" cy="88900"/>
            </a:xfrm>
            <a:custGeom>
              <a:avLst/>
              <a:gdLst/>
              <a:ahLst/>
              <a:cxnLst/>
              <a:rect l="l" t="t" r="r" b="b"/>
              <a:pathLst>
                <a:path w="90170" h="88900">
                  <a:moveTo>
                    <a:pt x="89915" y="0"/>
                  </a:moveTo>
                  <a:lnTo>
                    <a:pt x="0" y="0"/>
                  </a:lnTo>
                  <a:lnTo>
                    <a:pt x="45719" y="88391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15447" y="3806952"/>
            <a:ext cx="5343525" cy="1487805"/>
            <a:chOff x="1115447" y="3806952"/>
            <a:chExt cx="5343525" cy="1487805"/>
          </a:xfrm>
        </p:grpSpPr>
        <p:sp>
          <p:nvSpPr>
            <p:cNvPr id="16" name="object 16"/>
            <p:cNvSpPr/>
            <p:nvPr/>
          </p:nvSpPr>
          <p:spPr>
            <a:xfrm>
              <a:off x="1115447" y="3806952"/>
              <a:ext cx="5343525" cy="1481455"/>
            </a:xfrm>
            <a:custGeom>
              <a:avLst/>
              <a:gdLst/>
              <a:ahLst/>
              <a:cxnLst/>
              <a:rect l="l" t="t" r="r" b="b"/>
              <a:pathLst>
                <a:path w="5343525" h="1481454">
                  <a:moveTo>
                    <a:pt x="5343142" y="6096"/>
                  </a:moveTo>
                  <a:lnTo>
                    <a:pt x="5343142" y="0"/>
                  </a:lnTo>
                  <a:lnTo>
                    <a:pt x="0" y="0"/>
                  </a:lnTo>
                  <a:lnTo>
                    <a:pt x="21989" y="6096"/>
                  </a:lnTo>
                  <a:lnTo>
                    <a:pt x="5343142" y="6096"/>
                  </a:lnTo>
                  <a:close/>
                </a:path>
                <a:path w="5343525" h="1481454">
                  <a:moveTo>
                    <a:pt x="5335522" y="1481328"/>
                  </a:moveTo>
                  <a:lnTo>
                    <a:pt x="5335522" y="1479215"/>
                  </a:lnTo>
                  <a:lnTo>
                    <a:pt x="21989" y="6096"/>
                  </a:lnTo>
                  <a:lnTo>
                    <a:pt x="7619" y="6096"/>
                  </a:lnTo>
                  <a:lnTo>
                    <a:pt x="7619" y="1481328"/>
                  </a:lnTo>
                  <a:lnTo>
                    <a:pt x="5335522" y="1481328"/>
                  </a:lnTo>
                  <a:close/>
                </a:path>
                <a:path w="5343525" h="1481454">
                  <a:moveTo>
                    <a:pt x="5343142" y="1481328"/>
                  </a:moveTo>
                  <a:lnTo>
                    <a:pt x="5343142" y="6096"/>
                  </a:lnTo>
                  <a:lnTo>
                    <a:pt x="5335522" y="6096"/>
                  </a:lnTo>
                  <a:lnTo>
                    <a:pt x="5335522" y="13716"/>
                  </a:lnTo>
                  <a:lnTo>
                    <a:pt x="5335522" y="1479215"/>
                  </a:lnTo>
                  <a:lnTo>
                    <a:pt x="5343142" y="1481328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3067" y="3813047"/>
              <a:ext cx="5328285" cy="1475740"/>
            </a:xfrm>
            <a:custGeom>
              <a:avLst/>
              <a:gdLst/>
              <a:ahLst/>
              <a:cxnLst/>
              <a:rect l="l" t="t" r="r" b="b"/>
              <a:pathLst>
                <a:path w="5328285" h="1475739">
                  <a:moveTo>
                    <a:pt x="5327903" y="1475231"/>
                  </a:moveTo>
                  <a:lnTo>
                    <a:pt x="5327903" y="0"/>
                  </a:lnTo>
                  <a:lnTo>
                    <a:pt x="0" y="0"/>
                  </a:lnTo>
                  <a:lnTo>
                    <a:pt x="0" y="1475231"/>
                  </a:lnTo>
                  <a:lnTo>
                    <a:pt x="5327903" y="1475231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5447" y="3806952"/>
              <a:ext cx="5343525" cy="1487805"/>
            </a:xfrm>
            <a:custGeom>
              <a:avLst/>
              <a:gdLst/>
              <a:ahLst/>
              <a:cxnLst/>
              <a:rect l="l" t="t" r="r" b="b"/>
              <a:pathLst>
                <a:path w="5343525" h="1487804">
                  <a:moveTo>
                    <a:pt x="5343142" y="1487424"/>
                  </a:moveTo>
                  <a:lnTo>
                    <a:pt x="5343142" y="0"/>
                  </a:lnTo>
                  <a:lnTo>
                    <a:pt x="0" y="0"/>
                  </a:lnTo>
                  <a:lnTo>
                    <a:pt x="0" y="1487424"/>
                  </a:lnTo>
                  <a:lnTo>
                    <a:pt x="7620" y="1487424"/>
                  </a:ln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5329426" y="13716"/>
                  </a:lnTo>
                  <a:lnTo>
                    <a:pt x="5329426" y="6096"/>
                  </a:lnTo>
                  <a:lnTo>
                    <a:pt x="5335522" y="13716"/>
                  </a:lnTo>
                  <a:lnTo>
                    <a:pt x="5335522" y="1487424"/>
                  </a:lnTo>
                  <a:lnTo>
                    <a:pt x="5343142" y="1487424"/>
                  </a:lnTo>
                  <a:close/>
                </a:path>
                <a:path w="5343525" h="1487804">
                  <a:moveTo>
                    <a:pt x="13716" y="13716"/>
                  </a:move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close/>
                </a:path>
                <a:path w="5343525" h="1487804">
                  <a:moveTo>
                    <a:pt x="13716" y="1475232"/>
                  </a:moveTo>
                  <a:lnTo>
                    <a:pt x="13716" y="13716"/>
                  </a:lnTo>
                  <a:lnTo>
                    <a:pt x="7620" y="13716"/>
                  </a:lnTo>
                  <a:lnTo>
                    <a:pt x="7620" y="1475232"/>
                  </a:lnTo>
                  <a:lnTo>
                    <a:pt x="13716" y="1475232"/>
                  </a:lnTo>
                  <a:close/>
                </a:path>
                <a:path w="5343525" h="1487804">
                  <a:moveTo>
                    <a:pt x="5335522" y="1475232"/>
                  </a:moveTo>
                  <a:lnTo>
                    <a:pt x="7620" y="1475232"/>
                  </a:lnTo>
                  <a:lnTo>
                    <a:pt x="13716" y="1481328"/>
                  </a:lnTo>
                  <a:lnTo>
                    <a:pt x="13716" y="1487424"/>
                  </a:lnTo>
                  <a:lnTo>
                    <a:pt x="5329426" y="1487424"/>
                  </a:lnTo>
                  <a:lnTo>
                    <a:pt x="5329426" y="1481328"/>
                  </a:lnTo>
                  <a:lnTo>
                    <a:pt x="5335522" y="1475232"/>
                  </a:lnTo>
                  <a:close/>
                </a:path>
                <a:path w="5343525" h="1487804">
                  <a:moveTo>
                    <a:pt x="13716" y="1487424"/>
                  </a:moveTo>
                  <a:lnTo>
                    <a:pt x="13716" y="1481328"/>
                  </a:lnTo>
                  <a:lnTo>
                    <a:pt x="7620" y="1475232"/>
                  </a:lnTo>
                  <a:lnTo>
                    <a:pt x="7620" y="1487424"/>
                  </a:lnTo>
                  <a:lnTo>
                    <a:pt x="13716" y="1487424"/>
                  </a:lnTo>
                  <a:close/>
                </a:path>
                <a:path w="5343525" h="1487804">
                  <a:moveTo>
                    <a:pt x="5335522" y="13716"/>
                  </a:moveTo>
                  <a:lnTo>
                    <a:pt x="5329426" y="6096"/>
                  </a:lnTo>
                  <a:lnTo>
                    <a:pt x="5329426" y="13716"/>
                  </a:lnTo>
                  <a:lnTo>
                    <a:pt x="5335522" y="13716"/>
                  </a:lnTo>
                  <a:close/>
                </a:path>
                <a:path w="5343525" h="1487804">
                  <a:moveTo>
                    <a:pt x="5335522" y="1475232"/>
                  </a:moveTo>
                  <a:lnTo>
                    <a:pt x="5335522" y="13716"/>
                  </a:lnTo>
                  <a:lnTo>
                    <a:pt x="5329426" y="13716"/>
                  </a:lnTo>
                  <a:lnTo>
                    <a:pt x="5329426" y="1475232"/>
                  </a:lnTo>
                  <a:lnTo>
                    <a:pt x="5335522" y="1475232"/>
                  </a:lnTo>
                  <a:close/>
                </a:path>
                <a:path w="5343525" h="1487804">
                  <a:moveTo>
                    <a:pt x="5335522" y="1487424"/>
                  </a:moveTo>
                  <a:lnTo>
                    <a:pt x="5335522" y="1475232"/>
                  </a:lnTo>
                  <a:lnTo>
                    <a:pt x="5329426" y="1481328"/>
                  </a:lnTo>
                  <a:lnTo>
                    <a:pt x="5329426" y="1487424"/>
                  </a:lnTo>
                  <a:lnTo>
                    <a:pt x="5335522" y="148742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23067" y="3818634"/>
            <a:ext cx="53282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&lt;job</a:t>
            </a:r>
            <a:r>
              <a:rPr sz="1800" b="1" spc="-4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id="job"&gt;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 id="stepA" next="stepB"</a:t>
            </a:r>
            <a:r>
              <a:rPr sz="1800" b="1" spc="-14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 id="stepB"</a:t>
            </a:r>
            <a:r>
              <a:rPr sz="1800" b="1" spc="-9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next="stepC"/&gt;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</a:t>
            </a:r>
            <a:r>
              <a:rPr sz="1800" b="1" spc="-4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id="stepC"/&gt;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&lt;/job&gt;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2656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Conditional</a:t>
            </a:r>
            <a:r>
              <a:rPr spc="-75" dirty="0"/>
              <a:t> </a:t>
            </a:r>
            <a:r>
              <a:rPr spc="-5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842" y="1733803"/>
            <a:ext cx="434403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In order to handle more complex  scenarios, Spring Batch allows  transition elements to be  defined within the step</a:t>
            </a:r>
            <a:r>
              <a:rPr sz="2200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element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5447" y="572515"/>
            <a:ext cx="8790940" cy="5418455"/>
            <a:chOff x="1115447" y="572515"/>
            <a:chExt cx="8790940" cy="5418455"/>
          </a:xfrm>
        </p:grpSpPr>
        <p:sp>
          <p:nvSpPr>
            <p:cNvPr id="5" name="object 5"/>
            <p:cNvSpPr/>
            <p:nvPr/>
          </p:nvSpPr>
          <p:spPr>
            <a:xfrm>
              <a:off x="1123067" y="3685032"/>
              <a:ext cx="5328285" cy="93345"/>
            </a:xfrm>
            <a:custGeom>
              <a:avLst/>
              <a:gdLst/>
              <a:ahLst/>
              <a:cxnLst/>
              <a:rect l="l" t="t" r="r" b="b"/>
              <a:pathLst>
                <a:path w="5328285" h="93345">
                  <a:moveTo>
                    <a:pt x="0" y="0"/>
                  </a:moveTo>
                  <a:lnTo>
                    <a:pt x="0" y="92964"/>
                  </a:lnTo>
                  <a:lnTo>
                    <a:pt x="5327904" y="92964"/>
                  </a:lnTo>
                  <a:lnTo>
                    <a:pt x="53279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447" y="3678936"/>
              <a:ext cx="5343525" cy="99060"/>
            </a:xfrm>
            <a:custGeom>
              <a:avLst/>
              <a:gdLst/>
              <a:ahLst/>
              <a:cxnLst/>
              <a:rect l="l" t="t" r="r" b="b"/>
              <a:pathLst>
                <a:path w="5343525" h="99060">
                  <a:moveTo>
                    <a:pt x="5343142" y="99060"/>
                  </a:moveTo>
                  <a:lnTo>
                    <a:pt x="5343142" y="0"/>
                  </a:lnTo>
                  <a:lnTo>
                    <a:pt x="0" y="0"/>
                  </a:lnTo>
                  <a:lnTo>
                    <a:pt x="0" y="99060"/>
                  </a:lnTo>
                  <a:lnTo>
                    <a:pt x="7620" y="99060"/>
                  </a:ln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5329426" y="12192"/>
                  </a:lnTo>
                  <a:lnTo>
                    <a:pt x="5329426" y="6096"/>
                  </a:lnTo>
                  <a:lnTo>
                    <a:pt x="5335522" y="12192"/>
                  </a:lnTo>
                  <a:lnTo>
                    <a:pt x="5335522" y="99060"/>
                  </a:lnTo>
                  <a:lnTo>
                    <a:pt x="5343142" y="99060"/>
                  </a:lnTo>
                  <a:close/>
                </a:path>
                <a:path w="5343525" h="99060">
                  <a:moveTo>
                    <a:pt x="13716" y="12192"/>
                  </a:move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close/>
                </a:path>
                <a:path w="5343525" h="99060">
                  <a:moveTo>
                    <a:pt x="13716" y="99060"/>
                  </a:moveTo>
                  <a:lnTo>
                    <a:pt x="13716" y="12192"/>
                  </a:lnTo>
                  <a:lnTo>
                    <a:pt x="7620" y="12192"/>
                  </a:lnTo>
                  <a:lnTo>
                    <a:pt x="7620" y="99060"/>
                  </a:lnTo>
                  <a:lnTo>
                    <a:pt x="13716" y="99060"/>
                  </a:lnTo>
                  <a:close/>
                </a:path>
                <a:path w="5343525" h="99060">
                  <a:moveTo>
                    <a:pt x="5335522" y="12192"/>
                  </a:moveTo>
                  <a:lnTo>
                    <a:pt x="5329426" y="6096"/>
                  </a:lnTo>
                  <a:lnTo>
                    <a:pt x="5329426" y="12192"/>
                  </a:lnTo>
                  <a:lnTo>
                    <a:pt x="5335522" y="12192"/>
                  </a:lnTo>
                  <a:close/>
                </a:path>
                <a:path w="5343525" h="99060">
                  <a:moveTo>
                    <a:pt x="5335522" y="99060"/>
                  </a:moveTo>
                  <a:lnTo>
                    <a:pt x="5335522" y="12192"/>
                  </a:lnTo>
                  <a:lnTo>
                    <a:pt x="5329426" y="12192"/>
                  </a:lnTo>
                  <a:lnTo>
                    <a:pt x="5329426" y="99060"/>
                  </a:lnTo>
                  <a:lnTo>
                    <a:pt x="5335522" y="99060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49317" y="577595"/>
              <a:ext cx="1519555" cy="593090"/>
            </a:xfrm>
            <a:custGeom>
              <a:avLst/>
              <a:gdLst/>
              <a:ahLst/>
              <a:cxnLst/>
              <a:rect l="l" t="t" r="r" b="b"/>
              <a:pathLst>
                <a:path w="1519554" h="593090">
                  <a:moveTo>
                    <a:pt x="1519427" y="592835"/>
                  </a:moveTo>
                  <a:lnTo>
                    <a:pt x="1519427" y="0"/>
                  </a:lnTo>
                  <a:lnTo>
                    <a:pt x="0" y="0"/>
                  </a:lnTo>
                  <a:lnTo>
                    <a:pt x="0" y="592835"/>
                  </a:lnTo>
                  <a:lnTo>
                    <a:pt x="1519427" y="59283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49317" y="577595"/>
              <a:ext cx="1519555" cy="593090"/>
            </a:xfrm>
            <a:custGeom>
              <a:avLst/>
              <a:gdLst/>
              <a:ahLst/>
              <a:cxnLst/>
              <a:rect l="l" t="t" r="r" b="b"/>
              <a:pathLst>
                <a:path w="1519554" h="593090">
                  <a:moveTo>
                    <a:pt x="0" y="0"/>
                  </a:moveTo>
                  <a:lnTo>
                    <a:pt x="0" y="592835"/>
                  </a:lnTo>
                  <a:lnTo>
                    <a:pt x="1519427" y="592835"/>
                  </a:lnTo>
                  <a:lnTo>
                    <a:pt x="1519427" y="0"/>
                  </a:lnTo>
                  <a:lnTo>
                    <a:pt x="0" y="0"/>
                  </a:lnTo>
                  <a:close/>
                </a:path>
              </a:pathLst>
            </a:custGeom>
            <a:ln w="9554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58334" y="800099"/>
              <a:ext cx="512063" cy="2377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17769" y="1170431"/>
              <a:ext cx="382905" cy="1021080"/>
            </a:xfrm>
            <a:custGeom>
              <a:avLst/>
              <a:gdLst/>
              <a:ahLst/>
              <a:cxnLst/>
              <a:rect l="l" t="t" r="r" b="b"/>
              <a:pathLst>
                <a:path w="382904" h="1021080">
                  <a:moveTo>
                    <a:pt x="190499" y="658367"/>
                  </a:moveTo>
                  <a:lnTo>
                    <a:pt x="382523" y="839723"/>
                  </a:lnTo>
                  <a:lnTo>
                    <a:pt x="190499" y="1021079"/>
                  </a:lnTo>
                  <a:lnTo>
                    <a:pt x="0" y="839723"/>
                  </a:lnTo>
                  <a:lnTo>
                    <a:pt x="190499" y="658367"/>
                  </a:lnTo>
                  <a:close/>
                </a:path>
                <a:path w="382904" h="1021080">
                  <a:moveTo>
                    <a:pt x="190499" y="0"/>
                  </a:moveTo>
                  <a:lnTo>
                    <a:pt x="187451" y="609599"/>
                  </a:lnTo>
                </a:path>
              </a:pathLst>
            </a:custGeom>
            <a:ln w="9554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1693" y="1770887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09" h="68580">
                  <a:moveTo>
                    <a:pt x="67055" y="1523"/>
                  </a:moveTo>
                  <a:lnTo>
                    <a:pt x="0" y="0"/>
                  </a:lnTo>
                  <a:lnTo>
                    <a:pt x="32003" y="68579"/>
                  </a:lnTo>
                  <a:lnTo>
                    <a:pt x="67055" y="1523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95521" y="2029967"/>
              <a:ext cx="1247140" cy="457200"/>
            </a:xfrm>
            <a:custGeom>
              <a:avLst/>
              <a:gdLst/>
              <a:ahLst/>
              <a:cxnLst/>
              <a:rect l="l" t="t" r="r" b="b"/>
              <a:pathLst>
                <a:path w="1247140" h="457200">
                  <a:moveTo>
                    <a:pt x="1246631" y="0"/>
                  </a:moveTo>
                  <a:lnTo>
                    <a:pt x="0" y="0"/>
                  </a:lnTo>
                  <a:lnTo>
                    <a:pt x="0" y="457199"/>
                  </a:lnTo>
                </a:path>
              </a:pathLst>
            </a:custGeom>
            <a:ln w="9554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5046" y="2545079"/>
              <a:ext cx="1519555" cy="593090"/>
            </a:xfrm>
            <a:custGeom>
              <a:avLst/>
              <a:gdLst/>
              <a:ahLst/>
              <a:cxnLst/>
              <a:rect l="l" t="t" r="r" b="b"/>
              <a:pathLst>
                <a:path w="1519554" h="593089">
                  <a:moveTo>
                    <a:pt x="1519427" y="592835"/>
                  </a:moveTo>
                  <a:lnTo>
                    <a:pt x="1519427" y="0"/>
                  </a:lnTo>
                  <a:lnTo>
                    <a:pt x="0" y="0"/>
                  </a:lnTo>
                  <a:lnTo>
                    <a:pt x="0" y="592835"/>
                  </a:lnTo>
                  <a:lnTo>
                    <a:pt x="1519427" y="59283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35046" y="2545079"/>
              <a:ext cx="1519555" cy="593090"/>
            </a:xfrm>
            <a:custGeom>
              <a:avLst/>
              <a:gdLst/>
              <a:ahLst/>
              <a:cxnLst/>
              <a:rect l="l" t="t" r="r" b="b"/>
              <a:pathLst>
                <a:path w="1519554" h="593089">
                  <a:moveTo>
                    <a:pt x="0" y="0"/>
                  </a:moveTo>
                  <a:lnTo>
                    <a:pt x="0" y="592835"/>
                  </a:lnTo>
                  <a:lnTo>
                    <a:pt x="1519427" y="592835"/>
                  </a:lnTo>
                  <a:lnTo>
                    <a:pt x="1519427" y="0"/>
                  </a:lnTo>
                  <a:lnTo>
                    <a:pt x="0" y="0"/>
                  </a:lnTo>
                  <a:close/>
                </a:path>
              </a:pathLst>
            </a:custGeom>
            <a:ln w="9554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44061" y="2767583"/>
              <a:ext cx="499872" cy="2377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1993" y="2478023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7055" y="0"/>
                  </a:moveTo>
                  <a:lnTo>
                    <a:pt x="0" y="0"/>
                  </a:lnTo>
                  <a:lnTo>
                    <a:pt x="33527" y="67055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75910" y="2010155"/>
              <a:ext cx="1272540" cy="1565275"/>
            </a:xfrm>
            <a:custGeom>
              <a:avLst/>
              <a:gdLst/>
              <a:ahLst/>
              <a:cxnLst/>
              <a:rect l="l" t="t" r="r" b="b"/>
              <a:pathLst>
                <a:path w="1272540" h="1565275">
                  <a:moveTo>
                    <a:pt x="0" y="0"/>
                  </a:moveTo>
                  <a:lnTo>
                    <a:pt x="1272539" y="0"/>
                  </a:lnTo>
                  <a:lnTo>
                    <a:pt x="1272539" y="1565147"/>
                  </a:lnTo>
                </a:path>
              </a:pathLst>
            </a:custGeom>
            <a:ln w="9554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1878" y="3634740"/>
              <a:ext cx="1519555" cy="143510"/>
            </a:xfrm>
            <a:custGeom>
              <a:avLst/>
              <a:gdLst/>
              <a:ahLst/>
              <a:cxnLst/>
              <a:rect l="l" t="t" r="r" b="b"/>
              <a:pathLst>
                <a:path w="1519554" h="143510">
                  <a:moveTo>
                    <a:pt x="0" y="0"/>
                  </a:moveTo>
                  <a:lnTo>
                    <a:pt x="0" y="143256"/>
                  </a:lnTo>
                  <a:lnTo>
                    <a:pt x="1519428" y="143256"/>
                  </a:lnTo>
                  <a:lnTo>
                    <a:pt x="1519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1877" y="3634739"/>
              <a:ext cx="1519555" cy="143510"/>
            </a:xfrm>
            <a:custGeom>
              <a:avLst/>
              <a:gdLst/>
              <a:ahLst/>
              <a:cxnLst/>
              <a:rect l="l" t="t" r="r" b="b"/>
              <a:pathLst>
                <a:path w="1519554" h="143510">
                  <a:moveTo>
                    <a:pt x="0" y="0"/>
                  </a:moveTo>
                  <a:lnTo>
                    <a:pt x="0" y="143256"/>
                  </a:lnTo>
                </a:path>
                <a:path w="1519554" h="143510">
                  <a:moveTo>
                    <a:pt x="1519427" y="143256"/>
                  </a:moveTo>
                  <a:lnTo>
                    <a:pt x="1519427" y="0"/>
                  </a:lnTo>
                  <a:lnTo>
                    <a:pt x="0" y="0"/>
                  </a:lnTo>
                </a:path>
              </a:pathLst>
            </a:custGeom>
            <a:ln w="9554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14922" y="3567683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09" h="67310">
                  <a:moveTo>
                    <a:pt x="67055" y="0"/>
                  </a:moveTo>
                  <a:lnTo>
                    <a:pt x="0" y="0"/>
                  </a:lnTo>
                  <a:lnTo>
                    <a:pt x="33527" y="67055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98186" y="1575815"/>
              <a:ext cx="451104" cy="3749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59958" y="1574291"/>
              <a:ext cx="80771" cy="1249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90010" y="2261615"/>
              <a:ext cx="341375" cy="3794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26174" y="2261615"/>
              <a:ext cx="236220" cy="1264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01617" y="3137915"/>
              <a:ext cx="2847340" cy="437515"/>
            </a:xfrm>
            <a:custGeom>
              <a:avLst/>
              <a:gdLst/>
              <a:ahLst/>
              <a:cxnLst/>
              <a:rect l="l" t="t" r="r" b="b"/>
              <a:pathLst>
                <a:path w="2847340" h="437514">
                  <a:moveTo>
                    <a:pt x="0" y="0"/>
                  </a:moveTo>
                  <a:lnTo>
                    <a:pt x="0" y="231647"/>
                  </a:lnTo>
                  <a:lnTo>
                    <a:pt x="2846831" y="231647"/>
                  </a:lnTo>
                  <a:lnTo>
                    <a:pt x="2846831" y="437387"/>
                  </a:lnTo>
                </a:path>
              </a:pathLst>
            </a:custGeom>
            <a:ln w="9554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14922" y="3567683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09" h="67310">
                  <a:moveTo>
                    <a:pt x="67055" y="0"/>
                  </a:moveTo>
                  <a:lnTo>
                    <a:pt x="0" y="0"/>
                  </a:lnTo>
                  <a:lnTo>
                    <a:pt x="33527" y="67055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3067" y="3777996"/>
              <a:ext cx="5328285" cy="2205355"/>
            </a:xfrm>
            <a:custGeom>
              <a:avLst/>
              <a:gdLst/>
              <a:ahLst/>
              <a:cxnLst/>
              <a:rect l="l" t="t" r="r" b="b"/>
              <a:pathLst>
                <a:path w="5328285" h="2205354">
                  <a:moveTo>
                    <a:pt x="5327904" y="0"/>
                  </a:moveTo>
                  <a:lnTo>
                    <a:pt x="0" y="0"/>
                  </a:lnTo>
                  <a:lnTo>
                    <a:pt x="0" y="2205227"/>
                  </a:lnTo>
                  <a:lnTo>
                    <a:pt x="5327904" y="2205227"/>
                  </a:lnTo>
                  <a:lnTo>
                    <a:pt x="5327904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5447" y="3777996"/>
              <a:ext cx="5343525" cy="2212975"/>
            </a:xfrm>
            <a:custGeom>
              <a:avLst/>
              <a:gdLst/>
              <a:ahLst/>
              <a:cxnLst/>
              <a:rect l="l" t="t" r="r" b="b"/>
              <a:pathLst>
                <a:path w="5343525" h="2212975">
                  <a:moveTo>
                    <a:pt x="13716" y="2199131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2212847"/>
                  </a:lnTo>
                  <a:lnTo>
                    <a:pt x="7620" y="2212847"/>
                  </a:lnTo>
                  <a:lnTo>
                    <a:pt x="7620" y="2199131"/>
                  </a:lnTo>
                  <a:lnTo>
                    <a:pt x="13716" y="2199131"/>
                  </a:lnTo>
                  <a:close/>
                </a:path>
                <a:path w="5343525" h="2212975">
                  <a:moveTo>
                    <a:pt x="5335522" y="2199131"/>
                  </a:moveTo>
                  <a:lnTo>
                    <a:pt x="7620" y="2199131"/>
                  </a:lnTo>
                  <a:lnTo>
                    <a:pt x="13716" y="2205227"/>
                  </a:lnTo>
                  <a:lnTo>
                    <a:pt x="13716" y="2212847"/>
                  </a:lnTo>
                  <a:lnTo>
                    <a:pt x="5329426" y="2212847"/>
                  </a:lnTo>
                  <a:lnTo>
                    <a:pt x="5329426" y="2205227"/>
                  </a:lnTo>
                  <a:lnTo>
                    <a:pt x="5335522" y="2199131"/>
                  </a:lnTo>
                  <a:close/>
                </a:path>
                <a:path w="5343525" h="2212975">
                  <a:moveTo>
                    <a:pt x="13716" y="2212847"/>
                  </a:moveTo>
                  <a:lnTo>
                    <a:pt x="13716" y="2205227"/>
                  </a:lnTo>
                  <a:lnTo>
                    <a:pt x="7620" y="2199131"/>
                  </a:lnTo>
                  <a:lnTo>
                    <a:pt x="7620" y="2212847"/>
                  </a:lnTo>
                  <a:lnTo>
                    <a:pt x="13716" y="2212847"/>
                  </a:lnTo>
                  <a:close/>
                </a:path>
                <a:path w="5343525" h="2212975">
                  <a:moveTo>
                    <a:pt x="5343142" y="2212847"/>
                  </a:moveTo>
                  <a:lnTo>
                    <a:pt x="5343142" y="0"/>
                  </a:lnTo>
                  <a:lnTo>
                    <a:pt x="5329426" y="0"/>
                  </a:lnTo>
                  <a:lnTo>
                    <a:pt x="5329426" y="2199131"/>
                  </a:lnTo>
                  <a:lnTo>
                    <a:pt x="5335522" y="2199131"/>
                  </a:lnTo>
                  <a:lnTo>
                    <a:pt x="5335522" y="2212847"/>
                  </a:lnTo>
                  <a:lnTo>
                    <a:pt x="5343142" y="2212847"/>
                  </a:lnTo>
                  <a:close/>
                </a:path>
                <a:path w="5343525" h="2212975">
                  <a:moveTo>
                    <a:pt x="5335522" y="2212847"/>
                  </a:moveTo>
                  <a:lnTo>
                    <a:pt x="5335522" y="2199131"/>
                  </a:lnTo>
                  <a:lnTo>
                    <a:pt x="5329426" y="2205227"/>
                  </a:lnTo>
                  <a:lnTo>
                    <a:pt x="5329426" y="2212847"/>
                  </a:lnTo>
                  <a:lnTo>
                    <a:pt x="5335522" y="2212847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18869" y="3681984"/>
            <a:ext cx="5335905" cy="2305050"/>
          </a:xfrm>
          <a:prstGeom prst="rect">
            <a:avLst/>
          </a:prstGeom>
          <a:ln w="8250">
            <a:solidFill>
              <a:srgbClr val="DAD4D2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&lt;job</a:t>
            </a:r>
            <a:r>
              <a:rPr sz="1800" b="1" spc="-4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id="job"&gt;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</a:t>
            </a:r>
            <a:r>
              <a:rPr sz="1800" b="1" spc="-4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id="stepA"&gt;</a:t>
            </a:r>
            <a:endParaRPr sz="180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&lt;next on="FAILED" to="stepB"</a:t>
            </a:r>
            <a:r>
              <a:rPr sz="1800" b="1" spc="-14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&lt;next on="*" to="stepC"</a:t>
            </a:r>
            <a:r>
              <a:rPr sz="1800" b="1" spc="-13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&lt;/step&gt;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 id="stepB" next="stepC"</a:t>
            </a:r>
            <a:r>
              <a:rPr sz="1800" b="1" spc="-14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 id="stepC"</a:t>
            </a:r>
            <a:r>
              <a:rPr sz="1800" b="1" spc="-10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&lt;/job&gt;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377100" y="3773218"/>
            <a:ext cx="1529080" cy="457834"/>
            <a:chOff x="8377100" y="3773218"/>
            <a:chExt cx="1529080" cy="457834"/>
          </a:xfrm>
        </p:grpSpPr>
        <p:sp>
          <p:nvSpPr>
            <p:cNvPr id="32" name="object 32"/>
            <p:cNvSpPr/>
            <p:nvPr/>
          </p:nvSpPr>
          <p:spPr>
            <a:xfrm>
              <a:off x="8381877" y="3777996"/>
              <a:ext cx="1519555" cy="448309"/>
            </a:xfrm>
            <a:custGeom>
              <a:avLst/>
              <a:gdLst/>
              <a:ahLst/>
              <a:cxnLst/>
              <a:rect l="l" t="t" r="r" b="b"/>
              <a:pathLst>
                <a:path w="1519554" h="448310">
                  <a:moveTo>
                    <a:pt x="1519428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1519428" y="448055"/>
                  </a:lnTo>
                  <a:lnTo>
                    <a:pt x="1519428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1877" y="3777996"/>
              <a:ext cx="1519555" cy="448309"/>
            </a:xfrm>
            <a:custGeom>
              <a:avLst/>
              <a:gdLst/>
              <a:ahLst/>
              <a:cxnLst/>
              <a:rect l="l" t="t" r="r" b="b"/>
              <a:pathLst>
                <a:path w="1519554" h="448310">
                  <a:moveTo>
                    <a:pt x="0" y="0"/>
                  </a:moveTo>
                  <a:lnTo>
                    <a:pt x="0" y="448055"/>
                  </a:lnTo>
                  <a:lnTo>
                    <a:pt x="1519427" y="448055"/>
                  </a:lnTo>
                  <a:lnTo>
                    <a:pt x="1519427" y="0"/>
                  </a:lnTo>
                </a:path>
              </a:pathLst>
            </a:custGeom>
            <a:ln w="9554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86321" y="3857243"/>
              <a:ext cx="512063" cy="2377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156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Split</a:t>
            </a:r>
            <a:r>
              <a:rPr spc="-75" dirty="0"/>
              <a:t> </a:t>
            </a:r>
            <a:r>
              <a:rPr spc="-5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842" y="1733803"/>
            <a:ext cx="47618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Spring Batch also allows for a job</a:t>
            </a:r>
            <a:r>
              <a:rPr sz="220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1465" y="2069084"/>
            <a:ext cx="47345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be configured with parallel flows using  the 'split'</a:t>
            </a:r>
            <a:r>
              <a:rPr sz="2200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element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5060" y="3128772"/>
            <a:ext cx="5763260" cy="649605"/>
            <a:chOff x="1115060" y="3128772"/>
            <a:chExt cx="5763260" cy="649605"/>
          </a:xfrm>
        </p:grpSpPr>
        <p:sp>
          <p:nvSpPr>
            <p:cNvPr id="6" name="object 6"/>
            <p:cNvSpPr/>
            <p:nvPr/>
          </p:nvSpPr>
          <p:spPr>
            <a:xfrm>
              <a:off x="1115060" y="3128784"/>
              <a:ext cx="5763260" cy="649605"/>
            </a:xfrm>
            <a:custGeom>
              <a:avLst/>
              <a:gdLst/>
              <a:ahLst/>
              <a:cxnLst/>
              <a:rect l="l" t="t" r="r" b="b"/>
              <a:pathLst>
                <a:path w="5763259" h="649604">
                  <a:moveTo>
                    <a:pt x="5763260" y="0"/>
                  </a:moveTo>
                  <a:lnTo>
                    <a:pt x="7620" y="0"/>
                  </a:lnTo>
                  <a:lnTo>
                    <a:pt x="0" y="0"/>
                  </a:lnTo>
                  <a:lnTo>
                    <a:pt x="0" y="649224"/>
                  </a:lnTo>
                  <a:lnTo>
                    <a:pt x="7620" y="649224"/>
                  </a:lnTo>
                  <a:lnTo>
                    <a:pt x="7620" y="7620"/>
                  </a:lnTo>
                  <a:lnTo>
                    <a:pt x="5755640" y="7620"/>
                  </a:lnTo>
                  <a:lnTo>
                    <a:pt x="5755640" y="649224"/>
                  </a:lnTo>
                  <a:lnTo>
                    <a:pt x="5763260" y="649224"/>
                  </a:lnTo>
                  <a:lnTo>
                    <a:pt x="5763260" y="7620"/>
                  </a:lnTo>
                  <a:lnTo>
                    <a:pt x="5763260" y="0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3067" y="3136392"/>
              <a:ext cx="5747385" cy="641985"/>
            </a:xfrm>
            <a:custGeom>
              <a:avLst/>
              <a:gdLst/>
              <a:ahLst/>
              <a:cxnLst/>
              <a:rect l="l" t="t" r="r" b="b"/>
              <a:pathLst>
                <a:path w="5747384" h="641985">
                  <a:moveTo>
                    <a:pt x="0" y="0"/>
                  </a:moveTo>
                  <a:lnTo>
                    <a:pt x="0" y="641604"/>
                  </a:lnTo>
                  <a:lnTo>
                    <a:pt x="5747004" y="641604"/>
                  </a:lnTo>
                  <a:lnTo>
                    <a:pt x="57470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5447" y="3128772"/>
              <a:ext cx="5762625" cy="649605"/>
            </a:xfrm>
            <a:custGeom>
              <a:avLst/>
              <a:gdLst/>
              <a:ahLst/>
              <a:cxnLst/>
              <a:rect l="l" t="t" r="r" b="b"/>
              <a:pathLst>
                <a:path w="5762625" h="649604">
                  <a:moveTo>
                    <a:pt x="5762242" y="649224"/>
                  </a:moveTo>
                  <a:lnTo>
                    <a:pt x="5762242" y="0"/>
                  </a:lnTo>
                  <a:lnTo>
                    <a:pt x="0" y="0"/>
                  </a:lnTo>
                  <a:lnTo>
                    <a:pt x="0" y="649224"/>
                  </a:lnTo>
                  <a:lnTo>
                    <a:pt x="7620" y="649224"/>
                  </a:ln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lnTo>
                    <a:pt x="5748526" y="13716"/>
                  </a:lnTo>
                  <a:lnTo>
                    <a:pt x="5748526" y="7620"/>
                  </a:lnTo>
                  <a:lnTo>
                    <a:pt x="5754622" y="13716"/>
                  </a:lnTo>
                  <a:lnTo>
                    <a:pt x="5754622" y="649224"/>
                  </a:lnTo>
                  <a:lnTo>
                    <a:pt x="5762242" y="649224"/>
                  </a:lnTo>
                  <a:close/>
                </a:path>
                <a:path w="5762625" h="649604">
                  <a:moveTo>
                    <a:pt x="13716" y="13716"/>
                  </a:move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close/>
                </a:path>
                <a:path w="5762625" h="649604">
                  <a:moveTo>
                    <a:pt x="13716" y="649224"/>
                  </a:moveTo>
                  <a:lnTo>
                    <a:pt x="13716" y="13716"/>
                  </a:lnTo>
                  <a:lnTo>
                    <a:pt x="7620" y="13716"/>
                  </a:lnTo>
                  <a:lnTo>
                    <a:pt x="7620" y="649224"/>
                  </a:lnTo>
                  <a:lnTo>
                    <a:pt x="13716" y="649224"/>
                  </a:lnTo>
                  <a:close/>
                </a:path>
                <a:path w="5762625" h="649604">
                  <a:moveTo>
                    <a:pt x="5754622" y="13716"/>
                  </a:moveTo>
                  <a:lnTo>
                    <a:pt x="5748526" y="7620"/>
                  </a:lnTo>
                  <a:lnTo>
                    <a:pt x="5748526" y="13716"/>
                  </a:lnTo>
                  <a:lnTo>
                    <a:pt x="5754622" y="13716"/>
                  </a:lnTo>
                  <a:close/>
                </a:path>
                <a:path w="5762625" h="649604">
                  <a:moveTo>
                    <a:pt x="5754622" y="649224"/>
                  </a:moveTo>
                  <a:lnTo>
                    <a:pt x="5754622" y="13716"/>
                  </a:lnTo>
                  <a:lnTo>
                    <a:pt x="5748526" y="13716"/>
                  </a:lnTo>
                  <a:lnTo>
                    <a:pt x="5748526" y="649224"/>
                  </a:lnTo>
                  <a:lnTo>
                    <a:pt x="5754622" y="64922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0282" y="3140454"/>
            <a:ext cx="426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 id="stepA"</a:t>
            </a:r>
            <a:r>
              <a:rPr sz="1800" b="1" spc="-7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next="stepB"/&gt;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5933" y="533400"/>
            <a:ext cx="1571625" cy="614680"/>
          </a:xfrm>
          <a:prstGeom prst="rect">
            <a:avLst/>
          </a:prstGeom>
          <a:solidFill>
            <a:srgbClr val="C1B7B4"/>
          </a:solidFill>
          <a:ln w="9885">
            <a:solidFill>
              <a:srgbClr val="36363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400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4581" y="1866900"/>
            <a:ext cx="1572895" cy="612775"/>
          </a:xfrm>
          <a:prstGeom prst="rect">
            <a:avLst/>
          </a:prstGeom>
          <a:solidFill>
            <a:srgbClr val="C1B7B4"/>
          </a:solidFill>
          <a:ln w="9885">
            <a:solidFill>
              <a:srgbClr val="36363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1400" spc="-5" dirty="0">
                <a:solidFill>
                  <a:srgbClr val="363639"/>
                </a:solidFill>
                <a:latin typeface="Arial"/>
                <a:cs typeface="Arial"/>
              </a:rPr>
              <a:t>Step B11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53533" y="1142491"/>
            <a:ext cx="2626360" cy="1628139"/>
            <a:chOff x="7153533" y="1142491"/>
            <a:chExt cx="2626360" cy="1628139"/>
          </a:xfrm>
        </p:grpSpPr>
        <p:sp>
          <p:nvSpPr>
            <p:cNvPr id="13" name="object 13"/>
            <p:cNvSpPr/>
            <p:nvPr/>
          </p:nvSpPr>
          <p:spPr>
            <a:xfrm>
              <a:off x="7187061" y="2479547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h="230505">
                  <a:moveTo>
                    <a:pt x="0" y="0"/>
                  </a:moveTo>
                  <a:lnTo>
                    <a:pt x="0" y="230123"/>
                  </a:lnTo>
                </a:path>
              </a:pathLst>
            </a:custGeom>
            <a:ln w="98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53533" y="2700527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5">
                  <a:moveTo>
                    <a:pt x="68579" y="0"/>
                  </a:moveTo>
                  <a:lnTo>
                    <a:pt x="0" y="0"/>
                  </a:lnTo>
                  <a:lnTo>
                    <a:pt x="33527" y="70103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5365" y="1147571"/>
              <a:ext cx="3175" cy="262255"/>
            </a:xfrm>
            <a:custGeom>
              <a:avLst/>
              <a:gdLst/>
              <a:ahLst/>
              <a:cxnLst/>
              <a:rect l="l" t="t" r="r" b="b"/>
              <a:pathLst>
                <a:path w="3175" h="262255">
                  <a:moveTo>
                    <a:pt x="3047" y="0"/>
                  </a:moveTo>
                  <a:lnTo>
                    <a:pt x="0" y="262127"/>
                  </a:lnTo>
                </a:path>
              </a:pathLst>
            </a:custGeom>
            <a:ln w="98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0313" y="1400555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4">
                  <a:moveTo>
                    <a:pt x="68579" y="1523"/>
                  </a:moveTo>
                  <a:lnTo>
                    <a:pt x="0" y="0"/>
                  </a:lnTo>
                  <a:lnTo>
                    <a:pt x="33527" y="70103"/>
                  </a:lnTo>
                  <a:lnTo>
                    <a:pt x="68579" y="1523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02045" y="1851659"/>
              <a:ext cx="1572895" cy="614680"/>
            </a:xfrm>
            <a:custGeom>
              <a:avLst/>
              <a:gdLst/>
              <a:ahLst/>
              <a:cxnLst/>
              <a:rect l="l" t="t" r="r" b="b"/>
              <a:pathLst>
                <a:path w="1572895" h="614680">
                  <a:moveTo>
                    <a:pt x="1572767" y="614171"/>
                  </a:moveTo>
                  <a:lnTo>
                    <a:pt x="1572767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1572767" y="61417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02045" y="1851659"/>
              <a:ext cx="1572895" cy="614680"/>
            </a:xfrm>
            <a:custGeom>
              <a:avLst/>
              <a:gdLst/>
              <a:ahLst/>
              <a:cxnLst/>
              <a:rect l="l" t="t" r="r" b="b"/>
              <a:pathLst>
                <a:path w="1572895" h="614680">
                  <a:moveTo>
                    <a:pt x="0" y="0"/>
                  </a:moveTo>
                  <a:lnTo>
                    <a:pt x="0" y="614171"/>
                  </a:lnTo>
                  <a:lnTo>
                    <a:pt x="1572767" y="614171"/>
                  </a:lnTo>
                  <a:lnTo>
                    <a:pt x="1572767" y="0"/>
                  </a:lnTo>
                  <a:lnTo>
                    <a:pt x="0" y="0"/>
                  </a:lnTo>
                  <a:close/>
                </a:path>
              </a:pathLst>
            </a:custGeom>
            <a:ln w="98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608450" y="2020315"/>
            <a:ext cx="758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400" spc="-5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63639"/>
                </a:solidFill>
                <a:latin typeface="Arial"/>
                <a:cs typeface="Arial"/>
              </a:rPr>
              <a:t>B21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97121" y="2765551"/>
            <a:ext cx="1581785" cy="622935"/>
            <a:chOff x="6397121" y="2765551"/>
            <a:chExt cx="1581785" cy="622935"/>
          </a:xfrm>
        </p:grpSpPr>
        <p:sp>
          <p:nvSpPr>
            <p:cNvPr id="21" name="object 21"/>
            <p:cNvSpPr/>
            <p:nvPr/>
          </p:nvSpPr>
          <p:spPr>
            <a:xfrm>
              <a:off x="6402201" y="2770631"/>
              <a:ext cx="1571625" cy="612775"/>
            </a:xfrm>
            <a:custGeom>
              <a:avLst/>
              <a:gdLst/>
              <a:ahLst/>
              <a:cxnLst/>
              <a:rect l="l" t="t" r="r" b="b"/>
              <a:pathLst>
                <a:path w="1571625" h="612775">
                  <a:moveTo>
                    <a:pt x="1571243" y="612647"/>
                  </a:moveTo>
                  <a:lnTo>
                    <a:pt x="1571243" y="0"/>
                  </a:lnTo>
                  <a:lnTo>
                    <a:pt x="0" y="0"/>
                  </a:lnTo>
                  <a:lnTo>
                    <a:pt x="0" y="612647"/>
                  </a:lnTo>
                  <a:lnTo>
                    <a:pt x="1571243" y="612647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2201" y="2770631"/>
              <a:ext cx="1571625" cy="612775"/>
            </a:xfrm>
            <a:custGeom>
              <a:avLst/>
              <a:gdLst/>
              <a:ahLst/>
              <a:cxnLst/>
              <a:rect l="l" t="t" r="r" b="b"/>
              <a:pathLst>
                <a:path w="1571625" h="612775">
                  <a:moveTo>
                    <a:pt x="0" y="0"/>
                  </a:moveTo>
                  <a:lnTo>
                    <a:pt x="0" y="612647"/>
                  </a:lnTo>
                  <a:lnTo>
                    <a:pt x="1571243" y="612647"/>
                  </a:lnTo>
                  <a:lnTo>
                    <a:pt x="1571243" y="0"/>
                  </a:lnTo>
                  <a:lnTo>
                    <a:pt x="0" y="0"/>
                  </a:lnTo>
                  <a:close/>
                </a:path>
              </a:pathLst>
            </a:custGeom>
            <a:ln w="98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08606" y="2939286"/>
            <a:ext cx="757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400" spc="-7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63639"/>
                </a:solidFill>
                <a:latin typeface="Arial"/>
                <a:cs typeface="Arial"/>
              </a:rPr>
              <a:t>B12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15060" y="1463801"/>
            <a:ext cx="8072755" cy="4801870"/>
            <a:chOff x="1115060" y="1463801"/>
            <a:chExt cx="8072755" cy="4801870"/>
          </a:xfrm>
        </p:grpSpPr>
        <p:sp>
          <p:nvSpPr>
            <p:cNvPr id="25" name="object 25"/>
            <p:cNvSpPr/>
            <p:nvPr/>
          </p:nvSpPr>
          <p:spPr>
            <a:xfrm>
              <a:off x="7060569" y="3660647"/>
              <a:ext cx="2123440" cy="52069"/>
            </a:xfrm>
            <a:custGeom>
              <a:avLst/>
              <a:gdLst/>
              <a:ahLst/>
              <a:cxnLst/>
              <a:rect l="l" t="t" r="r" b="b"/>
              <a:pathLst>
                <a:path w="2123440" h="52070">
                  <a:moveTo>
                    <a:pt x="2122931" y="51815"/>
                  </a:moveTo>
                  <a:lnTo>
                    <a:pt x="2122931" y="7619"/>
                  </a:lnTo>
                  <a:lnTo>
                    <a:pt x="0" y="0"/>
                  </a:lnTo>
                  <a:lnTo>
                    <a:pt x="0" y="44195"/>
                  </a:lnTo>
                  <a:lnTo>
                    <a:pt x="2122931" y="5181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60569" y="3660647"/>
              <a:ext cx="2123440" cy="52069"/>
            </a:xfrm>
            <a:custGeom>
              <a:avLst/>
              <a:gdLst/>
              <a:ahLst/>
              <a:cxnLst/>
              <a:rect l="l" t="t" r="r" b="b"/>
              <a:pathLst>
                <a:path w="2123440" h="52070">
                  <a:moveTo>
                    <a:pt x="0" y="0"/>
                  </a:moveTo>
                  <a:lnTo>
                    <a:pt x="0" y="44195"/>
                  </a:lnTo>
                  <a:lnTo>
                    <a:pt x="2122931" y="51815"/>
                  </a:lnTo>
                  <a:lnTo>
                    <a:pt x="2122931" y="7619"/>
                  </a:lnTo>
                  <a:lnTo>
                    <a:pt x="0" y="0"/>
                  </a:lnTo>
                  <a:close/>
                </a:path>
              </a:pathLst>
            </a:custGeom>
            <a:ln w="711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20922" y="3709415"/>
              <a:ext cx="635" cy="68580"/>
            </a:xfrm>
            <a:custGeom>
              <a:avLst/>
              <a:gdLst/>
              <a:ahLst/>
              <a:cxnLst/>
              <a:rect l="l" t="t" r="r" b="b"/>
              <a:pathLst>
                <a:path w="634" h="68579">
                  <a:moveTo>
                    <a:pt x="175" y="-4942"/>
                  </a:moveTo>
                  <a:lnTo>
                    <a:pt x="175" y="73523"/>
                  </a:lnTo>
                </a:path>
              </a:pathLst>
            </a:custGeom>
            <a:ln w="1023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31614" y="1467611"/>
              <a:ext cx="2123440" cy="52069"/>
            </a:xfrm>
            <a:custGeom>
              <a:avLst/>
              <a:gdLst/>
              <a:ahLst/>
              <a:cxnLst/>
              <a:rect l="l" t="t" r="r" b="b"/>
              <a:pathLst>
                <a:path w="2123440" h="52069">
                  <a:moveTo>
                    <a:pt x="2122931" y="51815"/>
                  </a:moveTo>
                  <a:lnTo>
                    <a:pt x="2122931" y="7619"/>
                  </a:lnTo>
                  <a:lnTo>
                    <a:pt x="0" y="0"/>
                  </a:lnTo>
                  <a:lnTo>
                    <a:pt x="0" y="44195"/>
                  </a:lnTo>
                  <a:lnTo>
                    <a:pt x="2122931" y="5181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31614" y="1467611"/>
              <a:ext cx="2123440" cy="52069"/>
            </a:xfrm>
            <a:custGeom>
              <a:avLst/>
              <a:gdLst/>
              <a:ahLst/>
              <a:cxnLst/>
              <a:rect l="l" t="t" r="r" b="b"/>
              <a:pathLst>
                <a:path w="2123440" h="52069">
                  <a:moveTo>
                    <a:pt x="0" y="0"/>
                  </a:moveTo>
                  <a:lnTo>
                    <a:pt x="0" y="44195"/>
                  </a:lnTo>
                  <a:lnTo>
                    <a:pt x="2122931" y="51815"/>
                  </a:lnTo>
                  <a:lnTo>
                    <a:pt x="2122931" y="7619"/>
                  </a:lnTo>
                  <a:lnTo>
                    <a:pt x="0" y="0"/>
                  </a:lnTo>
                  <a:close/>
                </a:path>
              </a:pathLst>
            </a:custGeom>
            <a:ln w="711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3841" y="1514855"/>
              <a:ext cx="894715" cy="276225"/>
            </a:xfrm>
            <a:custGeom>
              <a:avLst/>
              <a:gdLst/>
              <a:ahLst/>
              <a:cxnLst/>
              <a:rect l="l" t="t" r="r" b="b"/>
              <a:pathLst>
                <a:path w="894715" h="276225">
                  <a:moveTo>
                    <a:pt x="0" y="0"/>
                  </a:moveTo>
                  <a:lnTo>
                    <a:pt x="0" y="109727"/>
                  </a:lnTo>
                  <a:lnTo>
                    <a:pt x="894587" y="109727"/>
                  </a:lnTo>
                  <a:lnTo>
                    <a:pt x="894587" y="275843"/>
                  </a:lnTo>
                </a:path>
              </a:pathLst>
            </a:custGeom>
            <a:ln w="98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53377" y="1783079"/>
              <a:ext cx="70485" cy="68580"/>
            </a:xfrm>
            <a:custGeom>
              <a:avLst/>
              <a:gdLst/>
              <a:ahLst/>
              <a:cxnLst/>
              <a:rect l="l" t="t" r="r" b="b"/>
              <a:pathLst>
                <a:path w="70484" h="68580">
                  <a:moveTo>
                    <a:pt x="70103" y="0"/>
                  </a:moveTo>
                  <a:lnTo>
                    <a:pt x="0" y="0"/>
                  </a:lnTo>
                  <a:lnTo>
                    <a:pt x="35051" y="68579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80966" y="1514855"/>
              <a:ext cx="913130" cy="291465"/>
            </a:xfrm>
            <a:custGeom>
              <a:avLst/>
              <a:gdLst/>
              <a:ahLst/>
              <a:cxnLst/>
              <a:rect l="l" t="t" r="r" b="b"/>
              <a:pathLst>
                <a:path w="913129" h="291464">
                  <a:moveTo>
                    <a:pt x="912875" y="0"/>
                  </a:moveTo>
                  <a:lnTo>
                    <a:pt x="912875" y="109727"/>
                  </a:lnTo>
                  <a:lnTo>
                    <a:pt x="0" y="109727"/>
                  </a:lnTo>
                  <a:lnTo>
                    <a:pt x="0" y="291083"/>
                  </a:lnTo>
                </a:path>
              </a:pathLst>
            </a:custGeom>
            <a:ln w="98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45914" y="1796795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03" y="0"/>
                  </a:moveTo>
                  <a:lnTo>
                    <a:pt x="0" y="0"/>
                  </a:lnTo>
                  <a:lnTo>
                    <a:pt x="35051" y="70103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21274" y="2465831"/>
              <a:ext cx="873760" cy="1138555"/>
            </a:xfrm>
            <a:custGeom>
              <a:avLst/>
              <a:gdLst/>
              <a:ahLst/>
              <a:cxnLst/>
              <a:rect l="l" t="t" r="r" b="b"/>
              <a:pathLst>
                <a:path w="873759" h="1138554">
                  <a:moveTo>
                    <a:pt x="873251" y="0"/>
                  </a:moveTo>
                  <a:lnTo>
                    <a:pt x="873251" y="1071371"/>
                  </a:lnTo>
                  <a:lnTo>
                    <a:pt x="0" y="1071371"/>
                  </a:lnTo>
                  <a:lnTo>
                    <a:pt x="0" y="1138427"/>
                  </a:lnTo>
                </a:path>
              </a:pathLst>
            </a:custGeom>
            <a:ln w="98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7746" y="3595115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5">
                  <a:moveTo>
                    <a:pt x="68579" y="0"/>
                  </a:moveTo>
                  <a:lnTo>
                    <a:pt x="0" y="0"/>
                  </a:lnTo>
                  <a:lnTo>
                    <a:pt x="33527" y="70103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94681" y="3383279"/>
              <a:ext cx="927100" cy="220979"/>
            </a:xfrm>
            <a:custGeom>
              <a:avLst/>
              <a:gdLst/>
              <a:ahLst/>
              <a:cxnLst/>
              <a:rect l="l" t="t" r="r" b="b"/>
              <a:pathLst>
                <a:path w="927100" h="220979">
                  <a:moveTo>
                    <a:pt x="0" y="0"/>
                  </a:moveTo>
                  <a:lnTo>
                    <a:pt x="0" y="153923"/>
                  </a:lnTo>
                  <a:lnTo>
                    <a:pt x="926591" y="153923"/>
                  </a:lnTo>
                  <a:lnTo>
                    <a:pt x="926591" y="220979"/>
                  </a:lnTo>
                </a:path>
              </a:pathLst>
            </a:custGeom>
            <a:ln w="98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7746" y="3595115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5">
                  <a:moveTo>
                    <a:pt x="68579" y="0"/>
                  </a:moveTo>
                  <a:lnTo>
                    <a:pt x="0" y="0"/>
                  </a:lnTo>
                  <a:lnTo>
                    <a:pt x="33527" y="70103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15060" y="3778008"/>
              <a:ext cx="5763260" cy="2487295"/>
            </a:xfrm>
            <a:custGeom>
              <a:avLst/>
              <a:gdLst/>
              <a:ahLst/>
              <a:cxnLst/>
              <a:rect l="l" t="t" r="r" b="b"/>
              <a:pathLst>
                <a:path w="5763259" h="2487295">
                  <a:moveTo>
                    <a:pt x="5763260" y="2481072"/>
                  </a:moveTo>
                  <a:lnTo>
                    <a:pt x="5762625" y="2481072"/>
                  </a:lnTo>
                  <a:lnTo>
                    <a:pt x="5762625" y="0"/>
                  </a:lnTo>
                  <a:lnTo>
                    <a:pt x="5755005" y="0"/>
                  </a:lnTo>
                  <a:lnTo>
                    <a:pt x="5755005" y="2481072"/>
                  </a:lnTo>
                  <a:lnTo>
                    <a:pt x="7620" y="2481072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2487168"/>
                  </a:lnTo>
                  <a:lnTo>
                    <a:pt x="7620" y="2487168"/>
                  </a:lnTo>
                  <a:lnTo>
                    <a:pt x="5763260" y="2487168"/>
                  </a:lnTo>
                  <a:lnTo>
                    <a:pt x="5763260" y="2481072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3067" y="3777996"/>
              <a:ext cx="5747385" cy="2481580"/>
            </a:xfrm>
            <a:custGeom>
              <a:avLst/>
              <a:gdLst/>
              <a:ahLst/>
              <a:cxnLst/>
              <a:rect l="l" t="t" r="r" b="b"/>
              <a:pathLst>
                <a:path w="5747384" h="2481579">
                  <a:moveTo>
                    <a:pt x="5747004" y="0"/>
                  </a:moveTo>
                  <a:lnTo>
                    <a:pt x="0" y="0"/>
                  </a:lnTo>
                  <a:lnTo>
                    <a:pt x="0" y="2481071"/>
                  </a:lnTo>
                  <a:lnTo>
                    <a:pt x="5747004" y="2481071"/>
                  </a:lnTo>
                  <a:lnTo>
                    <a:pt x="5747004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15447" y="3777996"/>
              <a:ext cx="5762625" cy="2487295"/>
            </a:xfrm>
            <a:custGeom>
              <a:avLst/>
              <a:gdLst/>
              <a:ahLst/>
              <a:cxnLst/>
              <a:rect l="l" t="t" r="r" b="b"/>
              <a:pathLst>
                <a:path w="5762625" h="2487295">
                  <a:moveTo>
                    <a:pt x="13716" y="2473451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2487167"/>
                  </a:lnTo>
                  <a:lnTo>
                    <a:pt x="7620" y="2487167"/>
                  </a:lnTo>
                  <a:lnTo>
                    <a:pt x="7620" y="2473451"/>
                  </a:lnTo>
                  <a:lnTo>
                    <a:pt x="13716" y="2473451"/>
                  </a:lnTo>
                  <a:close/>
                </a:path>
                <a:path w="5762625" h="2487295">
                  <a:moveTo>
                    <a:pt x="5754622" y="2473451"/>
                  </a:moveTo>
                  <a:lnTo>
                    <a:pt x="7620" y="2473451"/>
                  </a:lnTo>
                  <a:lnTo>
                    <a:pt x="13716" y="2481071"/>
                  </a:lnTo>
                  <a:lnTo>
                    <a:pt x="13716" y="2487167"/>
                  </a:lnTo>
                  <a:lnTo>
                    <a:pt x="5748526" y="2487167"/>
                  </a:lnTo>
                  <a:lnTo>
                    <a:pt x="5748526" y="2481071"/>
                  </a:lnTo>
                  <a:lnTo>
                    <a:pt x="5754622" y="2473451"/>
                  </a:lnTo>
                  <a:close/>
                </a:path>
                <a:path w="5762625" h="2487295">
                  <a:moveTo>
                    <a:pt x="13716" y="2487167"/>
                  </a:moveTo>
                  <a:lnTo>
                    <a:pt x="13716" y="2481071"/>
                  </a:lnTo>
                  <a:lnTo>
                    <a:pt x="7620" y="2473451"/>
                  </a:lnTo>
                  <a:lnTo>
                    <a:pt x="7620" y="2487167"/>
                  </a:lnTo>
                  <a:lnTo>
                    <a:pt x="13716" y="2487167"/>
                  </a:lnTo>
                  <a:close/>
                </a:path>
                <a:path w="5762625" h="2487295">
                  <a:moveTo>
                    <a:pt x="5762242" y="2487167"/>
                  </a:moveTo>
                  <a:lnTo>
                    <a:pt x="5762242" y="0"/>
                  </a:lnTo>
                  <a:lnTo>
                    <a:pt x="5748526" y="0"/>
                  </a:lnTo>
                  <a:lnTo>
                    <a:pt x="5748526" y="2473451"/>
                  </a:lnTo>
                  <a:lnTo>
                    <a:pt x="5754622" y="2473451"/>
                  </a:lnTo>
                  <a:lnTo>
                    <a:pt x="5754622" y="2487167"/>
                  </a:lnTo>
                  <a:lnTo>
                    <a:pt x="5762242" y="2487167"/>
                  </a:lnTo>
                  <a:close/>
                </a:path>
                <a:path w="5762625" h="2487295">
                  <a:moveTo>
                    <a:pt x="5754622" y="2487167"/>
                  </a:moveTo>
                  <a:lnTo>
                    <a:pt x="5754622" y="2473451"/>
                  </a:lnTo>
                  <a:lnTo>
                    <a:pt x="5748526" y="2481071"/>
                  </a:lnTo>
                  <a:lnTo>
                    <a:pt x="5748526" y="2487167"/>
                  </a:lnTo>
                  <a:lnTo>
                    <a:pt x="5754622" y="2487167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&lt;split id="stepB"</a:t>
            </a:r>
            <a:r>
              <a:rPr spc="-95" dirty="0"/>
              <a:t> </a:t>
            </a:r>
            <a:r>
              <a:rPr spc="-5" dirty="0"/>
              <a:t>next="stepC"&gt;</a:t>
            </a:r>
          </a:p>
          <a:p>
            <a:pPr marL="285115">
              <a:lnSpc>
                <a:spcPct val="100000"/>
              </a:lnSpc>
            </a:pPr>
            <a:r>
              <a:rPr spc="-5" dirty="0"/>
              <a:t>&lt;flow&gt;</a:t>
            </a:r>
          </a:p>
          <a:p>
            <a:pPr marL="558165">
              <a:lnSpc>
                <a:spcPct val="100000"/>
              </a:lnSpc>
            </a:pPr>
            <a:r>
              <a:rPr spc="-5" dirty="0"/>
              <a:t>&lt;step id="stepB11"</a:t>
            </a:r>
            <a:r>
              <a:rPr spc="-90" dirty="0"/>
              <a:t> </a:t>
            </a:r>
            <a:r>
              <a:rPr spc="-5" dirty="0"/>
              <a:t>next="stepB11"/&gt;</a:t>
            </a:r>
          </a:p>
          <a:p>
            <a:pPr marL="558165">
              <a:lnSpc>
                <a:spcPct val="100000"/>
              </a:lnSpc>
            </a:pPr>
            <a:r>
              <a:rPr spc="-5" dirty="0"/>
              <a:t>&lt;step</a:t>
            </a:r>
            <a:r>
              <a:rPr spc="-45" dirty="0"/>
              <a:t> </a:t>
            </a:r>
            <a:r>
              <a:rPr spc="-5" dirty="0"/>
              <a:t>id="stepB12"/&gt;</a:t>
            </a:r>
          </a:p>
          <a:p>
            <a:pPr marL="285115">
              <a:lnSpc>
                <a:spcPct val="100000"/>
              </a:lnSpc>
            </a:pPr>
            <a:r>
              <a:rPr spc="-5" dirty="0"/>
              <a:t>&lt;/flow&gt;</a:t>
            </a:r>
          </a:p>
          <a:p>
            <a:pPr marL="285115">
              <a:lnSpc>
                <a:spcPct val="100000"/>
              </a:lnSpc>
            </a:pPr>
            <a:r>
              <a:rPr spc="-5" dirty="0"/>
              <a:t>&lt;flow&gt;</a:t>
            </a:r>
          </a:p>
          <a:p>
            <a:pPr marL="558165">
              <a:lnSpc>
                <a:spcPct val="100000"/>
              </a:lnSpc>
            </a:pPr>
            <a:r>
              <a:rPr spc="-5" dirty="0"/>
              <a:t>&lt;step</a:t>
            </a:r>
            <a:r>
              <a:rPr spc="-45" dirty="0"/>
              <a:t> </a:t>
            </a:r>
            <a:r>
              <a:rPr spc="-5" dirty="0"/>
              <a:t>id="stepB21"/&gt;</a:t>
            </a:r>
          </a:p>
          <a:p>
            <a:pPr marL="285115">
              <a:lnSpc>
                <a:spcPct val="100000"/>
              </a:lnSpc>
            </a:pPr>
            <a:r>
              <a:rPr spc="-5" dirty="0"/>
              <a:t>&lt;/flow&gt;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&lt;/split&gt;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&lt;step</a:t>
            </a:r>
            <a:r>
              <a:rPr spc="-55" dirty="0"/>
              <a:t> </a:t>
            </a:r>
            <a:r>
              <a:rPr spc="-5" dirty="0"/>
              <a:t>id="stepC"/&gt;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325745" y="4067555"/>
            <a:ext cx="1572895" cy="612775"/>
          </a:xfrm>
          <a:prstGeom prst="rect">
            <a:avLst/>
          </a:prstGeom>
          <a:solidFill>
            <a:srgbClr val="C1B7B4"/>
          </a:solidFill>
          <a:ln w="9885">
            <a:solidFill>
              <a:srgbClr val="36363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400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400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3639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084697" y="3773053"/>
            <a:ext cx="70485" cy="294640"/>
            <a:chOff x="8084697" y="3773053"/>
            <a:chExt cx="70485" cy="294640"/>
          </a:xfrm>
        </p:grpSpPr>
        <p:sp>
          <p:nvSpPr>
            <p:cNvPr id="45" name="object 45"/>
            <p:cNvSpPr/>
            <p:nvPr/>
          </p:nvSpPr>
          <p:spPr>
            <a:xfrm>
              <a:off x="8119749" y="3777996"/>
              <a:ext cx="1270" cy="228600"/>
            </a:xfrm>
            <a:custGeom>
              <a:avLst/>
              <a:gdLst/>
              <a:ahLst/>
              <a:cxnLst/>
              <a:rect l="l" t="t" r="r" b="b"/>
              <a:pathLst>
                <a:path w="1270" h="228600">
                  <a:moveTo>
                    <a:pt x="1172" y="0"/>
                  </a:moveTo>
                  <a:lnTo>
                    <a:pt x="0" y="228599"/>
                  </a:lnTo>
                </a:path>
              </a:pathLst>
            </a:custGeom>
            <a:ln w="988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84697" y="3997452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03" y="0"/>
                  </a:moveTo>
                  <a:lnTo>
                    <a:pt x="0" y="0"/>
                  </a:lnTo>
                  <a:lnTo>
                    <a:pt x="35051" y="70103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216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Restartablility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44047" y="4578096"/>
            <a:ext cx="7749540" cy="1489075"/>
            <a:chOff x="1344047" y="4578096"/>
            <a:chExt cx="7749540" cy="1489075"/>
          </a:xfrm>
        </p:grpSpPr>
        <p:sp>
          <p:nvSpPr>
            <p:cNvPr id="5" name="object 5"/>
            <p:cNvSpPr/>
            <p:nvPr/>
          </p:nvSpPr>
          <p:spPr>
            <a:xfrm>
              <a:off x="1344047" y="4578096"/>
              <a:ext cx="7749540" cy="1481455"/>
            </a:xfrm>
            <a:custGeom>
              <a:avLst/>
              <a:gdLst/>
              <a:ahLst/>
              <a:cxnLst/>
              <a:rect l="l" t="t" r="r" b="b"/>
              <a:pathLst>
                <a:path w="7749540" h="1481454">
                  <a:moveTo>
                    <a:pt x="7749538" y="7620"/>
                  </a:moveTo>
                  <a:lnTo>
                    <a:pt x="7749538" y="0"/>
                  </a:lnTo>
                  <a:lnTo>
                    <a:pt x="0" y="0"/>
                  </a:lnTo>
                  <a:lnTo>
                    <a:pt x="39865" y="7620"/>
                  </a:lnTo>
                  <a:lnTo>
                    <a:pt x="7749538" y="7620"/>
                  </a:lnTo>
                  <a:close/>
                </a:path>
                <a:path w="7749540" h="1481454">
                  <a:moveTo>
                    <a:pt x="7743442" y="1481328"/>
                  </a:moveTo>
                  <a:lnTo>
                    <a:pt x="7743442" y="1480162"/>
                  </a:lnTo>
                  <a:lnTo>
                    <a:pt x="39865" y="7620"/>
                  </a:lnTo>
                  <a:lnTo>
                    <a:pt x="7619" y="7620"/>
                  </a:lnTo>
                  <a:lnTo>
                    <a:pt x="7619" y="1481328"/>
                  </a:lnTo>
                  <a:lnTo>
                    <a:pt x="7743442" y="1481328"/>
                  </a:lnTo>
                  <a:close/>
                </a:path>
                <a:path w="7749540" h="1481454">
                  <a:moveTo>
                    <a:pt x="7749538" y="1481328"/>
                  </a:moveTo>
                  <a:lnTo>
                    <a:pt x="7749538" y="7620"/>
                  </a:lnTo>
                  <a:lnTo>
                    <a:pt x="7743442" y="7620"/>
                  </a:lnTo>
                  <a:lnTo>
                    <a:pt x="7743442" y="13716"/>
                  </a:lnTo>
                  <a:lnTo>
                    <a:pt x="7743442" y="1480163"/>
                  </a:lnTo>
                  <a:lnTo>
                    <a:pt x="7749538" y="1481328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1667" y="4585715"/>
              <a:ext cx="7736205" cy="1473835"/>
            </a:xfrm>
            <a:custGeom>
              <a:avLst/>
              <a:gdLst/>
              <a:ahLst/>
              <a:cxnLst/>
              <a:rect l="l" t="t" r="r" b="b"/>
              <a:pathLst>
                <a:path w="7736205" h="1473835">
                  <a:moveTo>
                    <a:pt x="7735823" y="1473707"/>
                  </a:moveTo>
                  <a:lnTo>
                    <a:pt x="7735823" y="0"/>
                  </a:lnTo>
                  <a:lnTo>
                    <a:pt x="0" y="0"/>
                  </a:lnTo>
                  <a:lnTo>
                    <a:pt x="0" y="1473707"/>
                  </a:lnTo>
                  <a:lnTo>
                    <a:pt x="7735823" y="1473707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4047" y="4578096"/>
              <a:ext cx="7749540" cy="1489075"/>
            </a:xfrm>
            <a:custGeom>
              <a:avLst/>
              <a:gdLst/>
              <a:ahLst/>
              <a:cxnLst/>
              <a:rect l="l" t="t" r="r" b="b"/>
              <a:pathLst>
                <a:path w="7749540" h="1489075">
                  <a:moveTo>
                    <a:pt x="7749538" y="1488948"/>
                  </a:moveTo>
                  <a:lnTo>
                    <a:pt x="7749538" y="0"/>
                  </a:lnTo>
                  <a:lnTo>
                    <a:pt x="0" y="0"/>
                  </a:lnTo>
                  <a:lnTo>
                    <a:pt x="0" y="1488948"/>
                  </a:lnTo>
                  <a:lnTo>
                    <a:pt x="7620" y="1488948"/>
                  </a:ln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lnTo>
                    <a:pt x="7735822" y="13716"/>
                  </a:lnTo>
                  <a:lnTo>
                    <a:pt x="7735822" y="7620"/>
                  </a:lnTo>
                  <a:lnTo>
                    <a:pt x="7743442" y="13716"/>
                  </a:lnTo>
                  <a:lnTo>
                    <a:pt x="7743442" y="1488948"/>
                  </a:lnTo>
                  <a:lnTo>
                    <a:pt x="7749538" y="1488948"/>
                  </a:lnTo>
                  <a:close/>
                </a:path>
                <a:path w="7749540" h="1489075">
                  <a:moveTo>
                    <a:pt x="13716" y="13716"/>
                  </a:move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close/>
                </a:path>
                <a:path w="7749540" h="1489075">
                  <a:moveTo>
                    <a:pt x="13716" y="1475232"/>
                  </a:moveTo>
                  <a:lnTo>
                    <a:pt x="13716" y="13716"/>
                  </a:lnTo>
                  <a:lnTo>
                    <a:pt x="7620" y="13716"/>
                  </a:lnTo>
                  <a:lnTo>
                    <a:pt x="7620" y="1475232"/>
                  </a:lnTo>
                  <a:lnTo>
                    <a:pt x="13716" y="1475232"/>
                  </a:lnTo>
                  <a:close/>
                </a:path>
                <a:path w="7749540" h="1489075">
                  <a:moveTo>
                    <a:pt x="7743442" y="1475232"/>
                  </a:moveTo>
                  <a:lnTo>
                    <a:pt x="7620" y="1475232"/>
                  </a:lnTo>
                  <a:lnTo>
                    <a:pt x="13716" y="1481328"/>
                  </a:lnTo>
                  <a:lnTo>
                    <a:pt x="13716" y="1488948"/>
                  </a:lnTo>
                  <a:lnTo>
                    <a:pt x="7735822" y="1488948"/>
                  </a:lnTo>
                  <a:lnTo>
                    <a:pt x="7735822" y="1481328"/>
                  </a:lnTo>
                  <a:lnTo>
                    <a:pt x="7743442" y="1475232"/>
                  </a:lnTo>
                  <a:close/>
                </a:path>
                <a:path w="7749540" h="1489075">
                  <a:moveTo>
                    <a:pt x="13716" y="1488948"/>
                  </a:moveTo>
                  <a:lnTo>
                    <a:pt x="13716" y="1481328"/>
                  </a:lnTo>
                  <a:lnTo>
                    <a:pt x="7620" y="1475232"/>
                  </a:lnTo>
                  <a:lnTo>
                    <a:pt x="7620" y="1488948"/>
                  </a:lnTo>
                  <a:lnTo>
                    <a:pt x="13716" y="1488948"/>
                  </a:lnTo>
                  <a:close/>
                </a:path>
                <a:path w="7749540" h="1489075">
                  <a:moveTo>
                    <a:pt x="7743442" y="13716"/>
                  </a:moveTo>
                  <a:lnTo>
                    <a:pt x="7735822" y="7620"/>
                  </a:lnTo>
                  <a:lnTo>
                    <a:pt x="7735822" y="13716"/>
                  </a:lnTo>
                  <a:lnTo>
                    <a:pt x="7743442" y="13716"/>
                  </a:lnTo>
                  <a:close/>
                </a:path>
                <a:path w="7749540" h="1489075">
                  <a:moveTo>
                    <a:pt x="7743442" y="1475232"/>
                  </a:moveTo>
                  <a:lnTo>
                    <a:pt x="7743442" y="13716"/>
                  </a:lnTo>
                  <a:lnTo>
                    <a:pt x="7735822" y="13716"/>
                  </a:lnTo>
                  <a:lnTo>
                    <a:pt x="7735822" y="1475232"/>
                  </a:lnTo>
                  <a:lnTo>
                    <a:pt x="7743442" y="1475232"/>
                  </a:lnTo>
                  <a:close/>
                </a:path>
                <a:path w="7749540" h="1489075">
                  <a:moveTo>
                    <a:pt x="7743442" y="1488948"/>
                  </a:moveTo>
                  <a:lnTo>
                    <a:pt x="7743442" y="1475232"/>
                  </a:lnTo>
                  <a:lnTo>
                    <a:pt x="7735822" y="1481328"/>
                  </a:lnTo>
                  <a:lnTo>
                    <a:pt x="7735822" y="1488948"/>
                  </a:lnTo>
                  <a:lnTo>
                    <a:pt x="7743442" y="1488948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8842" y="1733803"/>
            <a:ext cx="8224520" cy="425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ts val="257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The launching of a Job is considered to be a 'restart' if</a:t>
            </a:r>
            <a:r>
              <a:rPr sz="2200" spc="10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304800">
              <a:lnSpc>
                <a:spcPts val="2570"/>
              </a:lnSpc>
            </a:pPr>
            <a:r>
              <a:rPr sz="2200" spc="-5" dirty="0">
                <a:solidFill>
                  <a:srgbClr val="363639"/>
                </a:solidFill>
                <a:latin typeface="Courier New"/>
                <a:cs typeface="Courier New"/>
              </a:rPr>
              <a:t>JobExecution</a:t>
            </a:r>
            <a:r>
              <a:rPr sz="2200" spc="-56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already exists for the particular </a:t>
            </a:r>
            <a:r>
              <a:rPr sz="2200" spc="-5" dirty="0">
                <a:solidFill>
                  <a:srgbClr val="363639"/>
                </a:solidFill>
                <a:latin typeface="Courier New"/>
                <a:cs typeface="Courier New"/>
              </a:rPr>
              <a:t>JobInstance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390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Ideally, all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jobs should be able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start up where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they left</a:t>
            </a:r>
            <a:r>
              <a:rPr sz="2000" spc="-18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off</a:t>
            </a:r>
            <a:endParaRPr sz="20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240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but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there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are scenarios where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this is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not</a:t>
            </a:r>
            <a:r>
              <a:rPr sz="2000" spc="-18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possible</a:t>
            </a:r>
            <a:endParaRPr sz="2000">
              <a:latin typeface="Arial"/>
              <a:cs typeface="Arial"/>
            </a:endParaRPr>
          </a:p>
          <a:p>
            <a:pPr marL="304800" marR="88900" indent="-292735" algn="just">
              <a:lnSpc>
                <a:spcPct val="100000"/>
              </a:lnSpc>
              <a:spcBef>
                <a:spcPts val="2105"/>
              </a:spcBef>
              <a:buClr>
                <a:srgbClr val="F04C26"/>
              </a:buClr>
              <a:buChar char="▪"/>
              <a:tabLst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If a Job should never be restarted, but should always be run as  part of a new </a:t>
            </a:r>
            <a:r>
              <a:rPr sz="2200" spc="-5" dirty="0">
                <a:solidFill>
                  <a:srgbClr val="363639"/>
                </a:solidFill>
                <a:latin typeface="Courier New"/>
                <a:cs typeface="Courier New"/>
              </a:rPr>
              <a:t>JobInstance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, then the restartable property </a:t>
            </a:r>
            <a:r>
              <a:rPr sz="2200" spc="-10" dirty="0">
                <a:solidFill>
                  <a:srgbClr val="363639"/>
                </a:solidFill>
                <a:latin typeface="Arial"/>
                <a:cs typeface="Arial"/>
              </a:rPr>
              <a:t>may 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be set to 'false‘</a:t>
            </a:r>
            <a:endParaRPr sz="22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1900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&lt;job id="footballJob"</a:t>
            </a:r>
            <a:r>
              <a:rPr sz="1800" b="1" spc="-10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restartable="false"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60515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 id="playerload"</a:t>
            </a:r>
            <a:r>
              <a:rPr sz="1800" b="1" spc="-10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next="gameLoad"/&gt;</a:t>
            </a:r>
            <a:endParaRPr sz="1800">
              <a:latin typeface="Courier New"/>
              <a:cs typeface="Courier New"/>
            </a:endParaRPr>
          </a:p>
          <a:p>
            <a:pPr marL="60515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 id="gameLoad"</a:t>
            </a:r>
            <a:r>
              <a:rPr sz="1800" b="1" spc="-10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next="playerSummarization"/&gt;</a:t>
            </a:r>
            <a:endParaRPr sz="1800">
              <a:latin typeface="Courier New"/>
              <a:cs typeface="Courier New"/>
            </a:endParaRPr>
          </a:p>
          <a:p>
            <a:pPr marL="60515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</a:t>
            </a:r>
            <a:r>
              <a:rPr sz="1800" b="1" spc="-4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id="playerSummarization"/&gt;</a:t>
            </a:r>
            <a:endParaRPr sz="18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&lt;/job&gt;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735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Configuring a Step </a:t>
            </a:r>
            <a:r>
              <a:rPr dirty="0"/>
              <a:t>for</a:t>
            </a:r>
            <a:r>
              <a:rPr spc="30" dirty="0"/>
              <a:t> </a:t>
            </a:r>
            <a:r>
              <a:rPr spc="-5" dirty="0"/>
              <a:t>Restart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44047" y="2520696"/>
            <a:ext cx="7749540" cy="1213485"/>
            <a:chOff x="1344047" y="2520696"/>
            <a:chExt cx="7749540" cy="1213485"/>
          </a:xfrm>
        </p:grpSpPr>
        <p:sp>
          <p:nvSpPr>
            <p:cNvPr id="4" name="object 4"/>
            <p:cNvSpPr/>
            <p:nvPr/>
          </p:nvSpPr>
          <p:spPr>
            <a:xfrm>
              <a:off x="1344047" y="2520696"/>
              <a:ext cx="7749540" cy="1207135"/>
            </a:xfrm>
            <a:custGeom>
              <a:avLst/>
              <a:gdLst/>
              <a:ahLst/>
              <a:cxnLst/>
              <a:rect l="l" t="t" r="r" b="b"/>
              <a:pathLst>
                <a:path w="7749540" h="1207135">
                  <a:moveTo>
                    <a:pt x="7749538" y="7620"/>
                  </a:moveTo>
                  <a:lnTo>
                    <a:pt x="7749538" y="0"/>
                  </a:lnTo>
                  <a:lnTo>
                    <a:pt x="0" y="0"/>
                  </a:lnTo>
                  <a:lnTo>
                    <a:pt x="48926" y="7620"/>
                  </a:lnTo>
                  <a:lnTo>
                    <a:pt x="7749538" y="7620"/>
                  </a:lnTo>
                  <a:close/>
                </a:path>
                <a:path w="7749540" h="1207135">
                  <a:moveTo>
                    <a:pt x="7743442" y="1207008"/>
                  </a:moveTo>
                  <a:lnTo>
                    <a:pt x="7743442" y="1206058"/>
                  </a:lnTo>
                  <a:lnTo>
                    <a:pt x="48926" y="7620"/>
                  </a:lnTo>
                  <a:lnTo>
                    <a:pt x="7619" y="7620"/>
                  </a:lnTo>
                  <a:lnTo>
                    <a:pt x="7619" y="1207008"/>
                  </a:lnTo>
                  <a:lnTo>
                    <a:pt x="7743442" y="1207008"/>
                  </a:lnTo>
                  <a:close/>
                </a:path>
                <a:path w="7749540" h="1207135">
                  <a:moveTo>
                    <a:pt x="7749538" y="1207008"/>
                  </a:moveTo>
                  <a:lnTo>
                    <a:pt x="7749538" y="7620"/>
                  </a:lnTo>
                  <a:lnTo>
                    <a:pt x="7743442" y="7620"/>
                  </a:lnTo>
                  <a:lnTo>
                    <a:pt x="7743442" y="13716"/>
                  </a:lnTo>
                  <a:lnTo>
                    <a:pt x="7743442" y="1206058"/>
                  </a:lnTo>
                  <a:lnTo>
                    <a:pt x="7749538" y="1207008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1667" y="2528316"/>
              <a:ext cx="7736205" cy="1199515"/>
            </a:xfrm>
            <a:custGeom>
              <a:avLst/>
              <a:gdLst/>
              <a:ahLst/>
              <a:cxnLst/>
              <a:rect l="l" t="t" r="r" b="b"/>
              <a:pathLst>
                <a:path w="7736205" h="1199514">
                  <a:moveTo>
                    <a:pt x="7735823" y="1199387"/>
                  </a:moveTo>
                  <a:lnTo>
                    <a:pt x="7735823" y="0"/>
                  </a:lnTo>
                  <a:lnTo>
                    <a:pt x="0" y="0"/>
                  </a:lnTo>
                  <a:lnTo>
                    <a:pt x="0" y="1199387"/>
                  </a:lnTo>
                  <a:lnTo>
                    <a:pt x="7735823" y="1199387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047" y="2520696"/>
              <a:ext cx="7749540" cy="1213485"/>
            </a:xfrm>
            <a:custGeom>
              <a:avLst/>
              <a:gdLst/>
              <a:ahLst/>
              <a:cxnLst/>
              <a:rect l="l" t="t" r="r" b="b"/>
              <a:pathLst>
                <a:path w="7749540" h="1213485">
                  <a:moveTo>
                    <a:pt x="7749538" y="1213104"/>
                  </a:moveTo>
                  <a:lnTo>
                    <a:pt x="7749538" y="0"/>
                  </a:lnTo>
                  <a:lnTo>
                    <a:pt x="0" y="0"/>
                  </a:lnTo>
                  <a:lnTo>
                    <a:pt x="0" y="1213104"/>
                  </a:lnTo>
                  <a:lnTo>
                    <a:pt x="7620" y="1213104"/>
                  </a:ln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lnTo>
                    <a:pt x="7735822" y="13716"/>
                  </a:lnTo>
                  <a:lnTo>
                    <a:pt x="7735822" y="7620"/>
                  </a:lnTo>
                  <a:lnTo>
                    <a:pt x="7743442" y="13716"/>
                  </a:lnTo>
                  <a:lnTo>
                    <a:pt x="7743442" y="1213104"/>
                  </a:lnTo>
                  <a:lnTo>
                    <a:pt x="7749538" y="1213104"/>
                  </a:lnTo>
                  <a:close/>
                </a:path>
                <a:path w="7749540" h="1213485">
                  <a:moveTo>
                    <a:pt x="13716" y="13716"/>
                  </a:move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close/>
                </a:path>
                <a:path w="7749540" h="1213485">
                  <a:moveTo>
                    <a:pt x="13716" y="1200912"/>
                  </a:moveTo>
                  <a:lnTo>
                    <a:pt x="13716" y="13716"/>
                  </a:lnTo>
                  <a:lnTo>
                    <a:pt x="7620" y="13716"/>
                  </a:lnTo>
                  <a:lnTo>
                    <a:pt x="7620" y="1200912"/>
                  </a:lnTo>
                  <a:lnTo>
                    <a:pt x="13716" y="1200912"/>
                  </a:lnTo>
                  <a:close/>
                </a:path>
                <a:path w="7749540" h="1213485">
                  <a:moveTo>
                    <a:pt x="7743442" y="1200912"/>
                  </a:moveTo>
                  <a:lnTo>
                    <a:pt x="7620" y="1200912"/>
                  </a:lnTo>
                  <a:lnTo>
                    <a:pt x="13716" y="1207008"/>
                  </a:lnTo>
                  <a:lnTo>
                    <a:pt x="13716" y="1213104"/>
                  </a:lnTo>
                  <a:lnTo>
                    <a:pt x="7735822" y="1213104"/>
                  </a:lnTo>
                  <a:lnTo>
                    <a:pt x="7735822" y="1207008"/>
                  </a:lnTo>
                  <a:lnTo>
                    <a:pt x="7743442" y="1200912"/>
                  </a:lnTo>
                  <a:close/>
                </a:path>
                <a:path w="7749540" h="1213485">
                  <a:moveTo>
                    <a:pt x="13716" y="1213104"/>
                  </a:moveTo>
                  <a:lnTo>
                    <a:pt x="13716" y="1207008"/>
                  </a:lnTo>
                  <a:lnTo>
                    <a:pt x="7620" y="1200912"/>
                  </a:lnTo>
                  <a:lnTo>
                    <a:pt x="7620" y="1213104"/>
                  </a:lnTo>
                  <a:lnTo>
                    <a:pt x="13716" y="1213104"/>
                  </a:lnTo>
                  <a:close/>
                </a:path>
                <a:path w="7749540" h="1213485">
                  <a:moveTo>
                    <a:pt x="7743442" y="13716"/>
                  </a:moveTo>
                  <a:lnTo>
                    <a:pt x="7735822" y="7620"/>
                  </a:lnTo>
                  <a:lnTo>
                    <a:pt x="7735822" y="13716"/>
                  </a:lnTo>
                  <a:lnTo>
                    <a:pt x="7743442" y="13716"/>
                  </a:lnTo>
                  <a:close/>
                </a:path>
                <a:path w="7749540" h="1213485">
                  <a:moveTo>
                    <a:pt x="7743442" y="1200912"/>
                  </a:moveTo>
                  <a:lnTo>
                    <a:pt x="7743442" y="13716"/>
                  </a:lnTo>
                  <a:lnTo>
                    <a:pt x="7735822" y="13716"/>
                  </a:lnTo>
                  <a:lnTo>
                    <a:pt x="7735822" y="1200912"/>
                  </a:lnTo>
                  <a:lnTo>
                    <a:pt x="7743442" y="1200912"/>
                  </a:lnTo>
                  <a:close/>
                </a:path>
                <a:path w="7749540" h="1213485">
                  <a:moveTo>
                    <a:pt x="7743442" y="1213104"/>
                  </a:moveTo>
                  <a:lnTo>
                    <a:pt x="7743442" y="1200912"/>
                  </a:lnTo>
                  <a:lnTo>
                    <a:pt x="7735822" y="1207008"/>
                  </a:lnTo>
                  <a:lnTo>
                    <a:pt x="7735822" y="1213104"/>
                  </a:lnTo>
                  <a:lnTo>
                    <a:pt x="7743442" y="121310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44047" y="5076444"/>
            <a:ext cx="7749540" cy="1487805"/>
            <a:chOff x="1344047" y="5076444"/>
            <a:chExt cx="7749540" cy="1487805"/>
          </a:xfrm>
        </p:grpSpPr>
        <p:sp>
          <p:nvSpPr>
            <p:cNvPr id="9" name="object 9"/>
            <p:cNvSpPr/>
            <p:nvPr/>
          </p:nvSpPr>
          <p:spPr>
            <a:xfrm>
              <a:off x="1344047" y="5076444"/>
              <a:ext cx="7749540" cy="1480185"/>
            </a:xfrm>
            <a:custGeom>
              <a:avLst/>
              <a:gdLst/>
              <a:ahLst/>
              <a:cxnLst/>
              <a:rect l="l" t="t" r="r" b="b"/>
              <a:pathLst>
                <a:path w="7749540" h="1480184">
                  <a:moveTo>
                    <a:pt x="7749538" y="6096"/>
                  </a:moveTo>
                  <a:lnTo>
                    <a:pt x="7749538" y="0"/>
                  </a:lnTo>
                  <a:lnTo>
                    <a:pt x="0" y="0"/>
                  </a:lnTo>
                  <a:lnTo>
                    <a:pt x="31925" y="6096"/>
                  </a:lnTo>
                  <a:lnTo>
                    <a:pt x="7749538" y="6096"/>
                  </a:lnTo>
                  <a:close/>
                </a:path>
                <a:path w="7749540" h="1480184">
                  <a:moveTo>
                    <a:pt x="7743442" y="1479804"/>
                  </a:moveTo>
                  <a:lnTo>
                    <a:pt x="7743442" y="1478640"/>
                  </a:lnTo>
                  <a:lnTo>
                    <a:pt x="31925" y="6096"/>
                  </a:lnTo>
                  <a:lnTo>
                    <a:pt x="7619" y="6096"/>
                  </a:lnTo>
                  <a:lnTo>
                    <a:pt x="7619" y="1479804"/>
                  </a:lnTo>
                  <a:lnTo>
                    <a:pt x="7743442" y="1479804"/>
                  </a:lnTo>
                  <a:close/>
                </a:path>
                <a:path w="7749540" h="1480184">
                  <a:moveTo>
                    <a:pt x="7749538" y="1479804"/>
                  </a:moveTo>
                  <a:lnTo>
                    <a:pt x="7749538" y="6096"/>
                  </a:lnTo>
                  <a:lnTo>
                    <a:pt x="7743442" y="6096"/>
                  </a:lnTo>
                  <a:lnTo>
                    <a:pt x="7743442" y="12192"/>
                  </a:lnTo>
                  <a:lnTo>
                    <a:pt x="7743442" y="1478640"/>
                  </a:lnTo>
                  <a:lnTo>
                    <a:pt x="7749538" y="147980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1667" y="5082539"/>
              <a:ext cx="7736205" cy="1473835"/>
            </a:xfrm>
            <a:custGeom>
              <a:avLst/>
              <a:gdLst/>
              <a:ahLst/>
              <a:cxnLst/>
              <a:rect l="l" t="t" r="r" b="b"/>
              <a:pathLst>
                <a:path w="7736205" h="1473834">
                  <a:moveTo>
                    <a:pt x="7735823" y="1473707"/>
                  </a:moveTo>
                  <a:lnTo>
                    <a:pt x="7735823" y="0"/>
                  </a:lnTo>
                  <a:lnTo>
                    <a:pt x="0" y="0"/>
                  </a:lnTo>
                  <a:lnTo>
                    <a:pt x="0" y="1473707"/>
                  </a:lnTo>
                  <a:lnTo>
                    <a:pt x="7735823" y="1473707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4047" y="5076444"/>
              <a:ext cx="7749540" cy="1487805"/>
            </a:xfrm>
            <a:custGeom>
              <a:avLst/>
              <a:gdLst/>
              <a:ahLst/>
              <a:cxnLst/>
              <a:rect l="l" t="t" r="r" b="b"/>
              <a:pathLst>
                <a:path w="7749540" h="1487804">
                  <a:moveTo>
                    <a:pt x="7749538" y="1487424"/>
                  </a:moveTo>
                  <a:lnTo>
                    <a:pt x="7749538" y="0"/>
                  </a:lnTo>
                  <a:lnTo>
                    <a:pt x="0" y="0"/>
                  </a:lnTo>
                  <a:lnTo>
                    <a:pt x="0" y="1487424"/>
                  </a:lnTo>
                  <a:lnTo>
                    <a:pt x="7620" y="1487424"/>
                  </a:ln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7735822" y="12192"/>
                  </a:lnTo>
                  <a:lnTo>
                    <a:pt x="7735822" y="6096"/>
                  </a:lnTo>
                  <a:lnTo>
                    <a:pt x="7743442" y="12192"/>
                  </a:lnTo>
                  <a:lnTo>
                    <a:pt x="7743442" y="1487424"/>
                  </a:lnTo>
                  <a:lnTo>
                    <a:pt x="7749538" y="1487424"/>
                  </a:lnTo>
                  <a:close/>
                </a:path>
                <a:path w="7749540" h="1487804">
                  <a:moveTo>
                    <a:pt x="13716" y="12192"/>
                  </a:move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close/>
                </a:path>
                <a:path w="7749540" h="1487804">
                  <a:moveTo>
                    <a:pt x="13716" y="1473708"/>
                  </a:moveTo>
                  <a:lnTo>
                    <a:pt x="13716" y="12192"/>
                  </a:lnTo>
                  <a:lnTo>
                    <a:pt x="7620" y="12192"/>
                  </a:lnTo>
                  <a:lnTo>
                    <a:pt x="7620" y="1473708"/>
                  </a:lnTo>
                  <a:lnTo>
                    <a:pt x="13716" y="1473708"/>
                  </a:lnTo>
                  <a:close/>
                </a:path>
                <a:path w="7749540" h="1487804">
                  <a:moveTo>
                    <a:pt x="7743442" y="1473708"/>
                  </a:moveTo>
                  <a:lnTo>
                    <a:pt x="7620" y="1473708"/>
                  </a:lnTo>
                  <a:lnTo>
                    <a:pt x="13716" y="1479804"/>
                  </a:lnTo>
                  <a:lnTo>
                    <a:pt x="13716" y="1487424"/>
                  </a:lnTo>
                  <a:lnTo>
                    <a:pt x="7735822" y="1487424"/>
                  </a:lnTo>
                  <a:lnTo>
                    <a:pt x="7735822" y="1479804"/>
                  </a:lnTo>
                  <a:lnTo>
                    <a:pt x="7743442" y="1473708"/>
                  </a:lnTo>
                  <a:close/>
                </a:path>
                <a:path w="7749540" h="1487804">
                  <a:moveTo>
                    <a:pt x="13716" y="1487424"/>
                  </a:moveTo>
                  <a:lnTo>
                    <a:pt x="13716" y="1479804"/>
                  </a:lnTo>
                  <a:lnTo>
                    <a:pt x="7620" y="1473708"/>
                  </a:lnTo>
                  <a:lnTo>
                    <a:pt x="7620" y="1487424"/>
                  </a:lnTo>
                  <a:lnTo>
                    <a:pt x="13716" y="1487424"/>
                  </a:lnTo>
                  <a:close/>
                </a:path>
                <a:path w="7749540" h="1487804">
                  <a:moveTo>
                    <a:pt x="7743442" y="12192"/>
                  </a:moveTo>
                  <a:lnTo>
                    <a:pt x="7735822" y="6096"/>
                  </a:lnTo>
                  <a:lnTo>
                    <a:pt x="7735822" y="12192"/>
                  </a:lnTo>
                  <a:lnTo>
                    <a:pt x="7743442" y="12192"/>
                  </a:lnTo>
                  <a:close/>
                </a:path>
                <a:path w="7749540" h="1487804">
                  <a:moveTo>
                    <a:pt x="7743442" y="1473708"/>
                  </a:moveTo>
                  <a:lnTo>
                    <a:pt x="7743442" y="12192"/>
                  </a:lnTo>
                  <a:lnTo>
                    <a:pt x="7735822" y="12192"/>
                  </a:lnTo>
                  <a:lnTo>
                    <a:pt x="7735822" y="1473708"/>
                  </a:lnTo>
                  <a:lnTo>
                    <a:pt x="7743442" y="1473708"/>
                  </a:lnTo>
                  <a:close/>
                </a:path>
                <a:path w="7749540" h="1487804">
                  <a:moveTo>
                    <a:pt x="7743442" y="1487424"/>
                  </a:moveTo>
                  <a:lnTo>
                    <a:pt x="7743442" y="1473708"/>
                  </a:lnTo>
                  <a:lnTo>
                    <a:pt x="7735822" y="1479804"/>
                  </a:lnTo>
                  <a:lnTo>
                    <a:pt x="7735822" y="1487424"/>
                  </a:lnTo>
                  <a:lnTo>
                    <a:pt x="7743442" y="1487424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08842" y="1699735"/>
            <a:ext cx="7978775" cy="47840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36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Setting a</a:t>
            </a:r>
            <a:r>
              <a:rPr sz="2200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StartLimit</a:t>
            </a:r>
            <a:endParaRPr sz="22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245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control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number of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times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Step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may be</a:t>
            </a:r>
            <a:r>
              <a:rPr sz="2000" spc="-17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started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</a:t>
            </a:r>
            <a:r>
              <a:rPr sz="1800" b="1" spc="-5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id="step1"&gt;</a:t>
            </a:r>
            <a:endParaRPr sz="1800">
              <a:latin typeface="Courier New"/>
              <a:cs typeface="Courier New"/>
            </a:endParaRPr>
          </a:p>
          <a:p>
            <a:pPr marL="1696720" marR="942975" indent="-122872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&lt;tasklet reader="itemReader"</a:t>
            </a:r>
            <a:r>
              <a:rPr sz="1800" b="1" spc="-9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writer="itemWriter"  commit-interval="10"</a:t>
            </a:r>
            <a:r>
              <a:rPr sz="1800" b="1" spc="-8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start-limit="1"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&lt;/step&gt;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ourier New"/>
              <a:cs typeface="Courier New"/>
            </a:endParaRPr>
          </a:p>
          <a:p>
            <a:pPr marL="304800" indent="-292735">
              <a:lnSpc>
                <a:spcPct val="100000"/>
              </a:lnSpc>
              <a:spcBef>
                <a:spcPts val="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Restarting a completed</a:t>
            </a:r>
            <a:r>
              <a:rPr sz="2200" spc="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endParaRPr sz="2200">
              <a:latin typeface="Arial"/>
              <a:cs typeface="Arial"/>
            </a:endParaRPr>
          </a:p>
          <a:p>
            <a:pPr marL="582295" marR="356235" indent="-276225">
              <a:lnSpc>
                <a:spcPct val="100000"/>
              </a:lnSpc>
              <a:spcBef>
                <a:spcPts val="245"/>
              </a:spcBef>
              <a:tabLst>
                <a:tab pos="582295" algn="l"/>
              </a:tabLst>
            </a:pPr>
            <a:r>
              <a:rPr sz="2000" spc="-34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000" spc="-34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restartable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job, one or more steps should always be run,  regardless of whether or not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they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were successful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first</a:t>
            </a:r>
            <a:r>
              <a:rPr sz="2000" spc="-254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1820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</a:t>
            </a:r>
            <a:r>
              <a:rPr sz="1800" b="1" spc="-5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id="step1"&gt;</a:t>
            </a:r>
            <a:endParaRPr sz="1800">
              <a:latin typeface="Courier New"/>
              <a:cs typeface="Courier New"/>
            </a:endParaRPr>
          </a:p>
          <a:p>
            <a:pPr marL="1696720" marR="942975" indent="-122872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&lt;tasklet reader="itemReader"</a:t>
            </a:r>
            <a:r>
              <a:rPr sz="1800" b="1" spc="-9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writer="itemWriter"  commit-interval="10"</a:t>
            </a:r>
            <a:endParaRPr sz="1800">
              <a:latin typeface="Courier New"/>
              <a:cs typeface="Courier New"/>
            </a:endParaRPr>
          </a:p>
          <a:p>
            <a:pPr marL="1696720">
              <a:lnSpc>
                <a:spcPct val="100000"/>
              </a:lnSpc>
            </a:pP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allow-start-if-complete="true"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&lt;/step&gt;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3587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Configuring Skip</a:t>
            </a:r>
            <a:r>
              <a:rPr spc="-2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842" y="1733803"/>
            <a:ext cx="84207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there are scenarios where errors encountered should not result in </a:t>
            </a:r>
            <a:r>
              <a:rPr sz="2200" spc="-5" dirty="0">
                <a:solidFill>
                  <a:srgbClr val="F04C26"/>
                </a:solidFill>
                <a:latin typeface="Arial"/>
                <a:cs typeface="Arial"/>
              </a:rPr>
              <a:t> Step failure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, but should be </a:t>
            </a:r>
            <a:r>
              <a:rPr sz="2200" spc="-5" dirty="0">
                <a:solidFill>
                  <a:srgbClr val="F04C26"/>
                </a:solidFill>
                <a:latin typeface="Arial"/>
                <a:cs typeface="Arial"/>
              </a:rPr>
              <a:t>skipped</a:t>
            </a:r>
            <a:r>
              <a:rPr sz="2200" spc="15" dirty="0">
                <a:solidFill>
                  <a:srgbClr val="F04C2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04C26"/>
                </a:solidFill>
                <a:latin typeface="Arial"/>
                <a:cs typeface="Arial"/>
              </a:rPr>
              <a:t>instead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4047" y="2814827"/>
            <a:ext cx="7749540" cy="2860675"/>
            <a:chOff x="1344047" y="2814827"/>
            <a:chExt cx="7749540" cy="2860675"/>
          </a:xfrm>
        </p:grpSpPr>
        <p:sp>
          <p:nvSpPr>
            <p:cNvPr id="5" name="object 5"/>
            <p:cNvSpPr/>
            <p:nvPr/>
          </p:nvSpPr>
          <p:spPr>
            <a:xfrm>
              <a:off x="1351667" y="2820923"/>
              <a:ext cx="7736205" cy="957580"/>
            </a:xfrm>
            <a:custGeom>
              <a:avLst/>
              <a:gdLst/>
              <a:ahLst/>
              <a:cxnLst/>
              <a:rect l="l" t="t" r="r" b="b"/>
              <a:pathLst>
                <a:path w="7736205" h="957579">
                  <a:moveTo>
                    <a:pt x="0" y="0"/>
                  </a:moveTo>
                  <a:lnTo>
                    <a:pt x="0" y="957072"/>
                  </a:lnTo>
                  <a:lnTo>
                    <a:pt x="7735824" y="957072"/>
                  </a:lnTo>
                  <a:lnTo>
                    <a:pt x="77358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047" y="2814827"/>
              <a:ext cx="7749540" cy="963294"/>
            </a:xfrm>
            <a:custGeom>
              <a:avLst/>
              <a:gdLst/>
              <a:ahLst/>
              <a:cxnLst/>
              <a:rect l="l" t="t" r="r" b="b"/>
              <a:pathLst>
                <a:path w="7749540" h="963295">
                  <a:moveTo>
                    <a:pt x="7749538" y="963168"/>
                  </a:moveTo>
                  <a:lnTo>
                    <a:pt x="7749538" y="0"/>
                  </a:lnTo>
                  <a:lnTo>
                    <a:pt x="0" y="0"/>
                  </a:lnTo>
                  <a:lnTo>
                    <a:pt x="0" y="963168"/>
                  </a:lnTo>
                  <a:lnTo>
                    <a:pt x="7620" y="963168"/>
                  </a:ln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7735822" y="13716"/>
                  </a:lnTo>
                  <a:lnTo>
                    <a:pt x="7735822" y="6096"/>
                  </a:lnTo>
                  <a:lnTo>
                    <a:pt x="7743442" y="13716"/>
                  </a:lnTo>
                  <a:lnTo>
                    <a:pt x="7743442" y="963168"/>
                  </a:lnTo>
                  <a:lnTo>
                    <a:pt x="7749538" y="963168"/>
                  </a:lnTo>
                  <a:close/>
                </a:path>
                <a:path w="7749540" h="963295">
                  <a:moveTo>
                    <a:pt x="13716" y="13716"/>
                  </a:move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close/>
                </a:path>
                <a:path w="7749540" h="963295">
                  <a:moveTo>
                    <a:pt x="13716" y="963168"/>
                  </a:moveTo>
                  <a:lnTo>
                    <a:pt x="13716" y="13716"/>
                  </a:lnTo>
                  <a:lnTo>
                    <a:pt x="7620" y="13716"/>
                  </a:lnTo>
                  <a:lnTo>
                    <a:pt x="7620" y="963168"/>
                  </a:lnTo>
                  <a:lnTo>
                    <a:pt x="13716" y="963168"/>
                  </a:lnTo>
                  <a:close/>
                </a:path>
                <a:path w="7749540" h="963295">
                  <a:moveTo>
                    <a:pt x="7743442" y="13716"/>
                  </a:moveTo>
                  <a:lnTo>
                    <a:pt x="7735822" y="6096"/>
                  </a:lnTo>
                  <a:lnTo>
                    <a:pt x="7735822" y="13716"/>
                  </a:lnTo>
                  <a:lnTo>
                    <a:pt x="7743442" y="13716"/>
                  </a:lnTo>
                  <a:close/>
                </a:path>
                <a:path w="7749540" h="963295">
                  <a:moveTo>
                    <a:pt x="7743442" y="963168"/>
                  </a:moveTo>
                  <a:lnTo>
                    <a:pt x="7743442" y="13716"/>
                  </a:lnTo>
                  <a:lnTo>
                    <a:pt x="7735822" y="13716"/>
                  </a:lnTo>
                  <a:lnTo>
                    <a:pt x="7735822" y="963168"/>
                  </a:lnTo>
                  <a:lnTo>
                    <a:pt x="7743442" y="963168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1667" y="3777996"/>
              <a:ext cx="7736205" cy="1891664"/>
            </a:xfrm>
            <a:custGeom>
              <a:avLst/>
              <a:gdLst/>
              <a:ahLst/>
              <a:cxnLst/>
              <a:rect l="l" t="t" r="r" b="b"/>
              <a:pathLst>
                <a:path w="7736205" h="1891664">
                  <a:moveTo>
                    <a:pt x="7735824" y="0"/>
                  </a:moveTo>
                  <a:lnTo>
                    <a:pt x="0" y="0"/>
                  </a:lnTo>
                  <a:lnTo>
                    <a:pt x="0" y="1891283"/>
                  </a:lnTo>
                  <a:lnTo>
                    <a:pt x="7735824" y="1891283"/>
                  </a:lnTo>
                  <a:lnTo>
                    <a:pt x="7735824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4047" y="3777996"/>
              <a:ext cx="7749540" cy="1897380"/>
            </a:xfrm>
            <a:custGeom>
              <a:avLst/>
              <a:gdLst/>
              <a:ahLst/>
              <a:cxnLst/>
              <a:rect l="l" t="t" r="r" b="b"/>
              <a:pathLst>
                <a:path w="7749540" h="1897379">
                  <a:moveTo>
                    <a:pt x="13716" y="1885187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897379"/>
                  </a:lnTo>
                  <a:lnTo>
                    <a:pt x="7620" y="1897379"/>
                  </a:lnTo>
                  <a:lnTo>
                    <a:pt x="7620" y="1885187"/>
                  </a:lnTo>
                  <a:lnTo>
                    <a:pt x="13716" y="1885187"/>
                  </a:lnTo>
                  <a:close/>
                </a:path>
                <a:path w="7749540" h="1897379">
                  <a:moveTo>
                    <a:pt x="7743442" y="1885187"/>
                  </a:moveTo>
                  <a:lnTo>
                    <a:pt x="7620" y="1885187"/>
                  </a:lnTo>
                  <a:lnTo>
                    <a:pt x="13716" y="1891283"/>
                  </a:lnTo>
                  <a:lnTo>
                    <a:pt x="13716" y="1897379"/>
                  </a:lnTo>
                  <a:lnTo>
                    <a:pt x="7735822" y="1897379"/>
                  </a:lnTo>
                  <a:lnTo>
                    <a:pt x="7735822" y="1891283"/>
                  </a:lnTo>
                  <a:lnTo>
                    <a:pt x="7743442" y="1885187"/>
                  </a:lnTo>
                  <a:close/>
                </a:path>
                <a:path w="7749540" h="1897379">
                  <a:moveTo>
                    <a:pt x="13716" y="1897379"/>
                  </a:moveTo>
                  <a:lnTo>
                    <a:pt x="13716" y="1891283"/>
                  </a:lnTo>
                  <a:lnTo>
                    <a:pt x="7620" y="1885187"/>
                  </a:lnTo>
                  <a:lnTo>
                    <a:pt x="7620" y="1897379"/>
                  </a:lnTo>
                  <a:lnTo>
                    <a:pt x="13716" y="1897379"/>
                  </a:lnTo>
                  <a:close/>
                </a:path>
                <a:path w="7749540" h="1897379">
                  <a:moveTo>
                    <a:pt x="7749538" y="1897379"/>
                  </a:moveTo>
                  <a:lnTo>
                    <a:pt x="7749538" y="0"/>
                  </a:lnTo>
                  <a:lnTo>
                    <a:pt x="7735822" y="0"/>
                  </a:lnTo>
                  <a:lnTo>
                    <a:pt x="7735822" y="1885187"/>
                  </a:lnTo>
                  <a:lnTo>
                    <a:pt x="7743442" y="1885187"/>
                  </a:lnTo>
                  <a:lnTo>
                    <a:pt x="7743442" y="1897379"/>
                  </a:lnTo>
                  <a:lnTo>
                    <a:pt x="7749538" y="1897379"/>
                  </a:lnTo>
                  <a:close/>
                </a:path>
                <a:path w="7749540" h="1897379">
                  <a:moveTo>
                    <a:pt x="7743442" y="1897379"/>
                  </a:moveTo>
                  <a:lnTo>
                    <a:pt x="7743442" y="1885187"/>
                  </a:lnTo>
                  <a:lnTo>
                    <a:pt x="7735822" y="1891283"/>
                  </a:lnTo>
                  <a:lnTo>
                    <a:pt x="7735822" y="1897379"/>
                  </a:lnTo>
                  <a:lnTo>
                    <a:pt x="7743442" y="1897379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47469" y="2817876"/>
            <a:ext cx="7743190" cy="2854960"/>
          </a:xfrm>
          <a:prstGeom prst="rect">
            <a:avLst/>
          </a:prstGeom>
          <a:ln w="6096">
            <a:solidFill>
              <a:srgbClr val="DAD4D2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</a:t>
            </a:r>
            <a:r>
              <a:rPr sz="1800" b="1" spc="-5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id="step1"&gt;</a:t>
            </a:r>
            <a:endParaRPr sz="1800">
              <a:latin typeface="Courier New"/>
              <a:cs typeface="Courier New"/>
            </a:endParaRPr>
          </a:p>
          <a:p>
            <a:pPr marL="1457960" marR="808990" indent="-122872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&lt;tasklet reader="flatFileItemReader"  writer="itemWriter"</a:t>
            </a:r>
            <a:r>
              <a:rPr sz="1800" b="1" spc="-8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commit-interval="10"  skip-limit="10"&gt;</a:t>
            </a:r>
            <a:endParaRPr sz="1800">
              <a:latin typeface="Courier New"/>
              <a:cs typeface="Courier New"/>
            </a:endParaRPr>
          </a:p>
          <a:p>
            <a:pPr marL="93980" marR="126364" indent="408305">
              <a:lnSpc>
                <a:spcPct val="100000"/>
              </a:lnSpc>
            </a:pP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&lt;skippable-exception-classes&gt;  </a:t>
            </a:r>
            <a:r>
              <a:rPr sz="1800" b="1" spc="-10" dirty="0">
                <a:solidFill>
                  <a:srgbClr val="F04C26"/>
                </a:solidFill>
                <a:latin typeface="Courier New"/>
                <a:cs typeface="Courier New"/>
              </a:rPr>
              <a:t>org.springframework.batch.item.file.FlatFileParseExcept  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ion</a:t>
            </a:r>
            <a:endParaRPr sz="180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</a:pP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&lt;/skippable-exception-classes&gt;</a:t>
            </a:r>
            <a:endParaRPr sz="18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&lt;/tasklet&gt;</a:t>
            </a:r>
            <a:endParaRPr sz="18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&lt;/step&gt;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578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Configuring Fatal</a:t>
            </a:r>
            <a:r>
              <a:rPr dirty="0"/>
              <a:t> Exceptions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071" y="2729484"/>
            <a:ext cx="9144000" cy="4477512"/>
            <a:chOff x="774071" y="2729484"/>
            <a:chExt cx="9144000" cy="4477512"/>
          </a:xfrm>
        </p:grpSpPr>
        <p:sp>
          <p:nvSpPr>
            <p:cNvPr id="4" name="object 4"/>
            <p:cNvSpPr/>
            <p:nvPr/>
          </p:nvSpPr>
          <p:spPr>
            <a:xfrm>
              <a:off x="1419860" y="2729496"/>
              <a:ext cx="7749540" cy="1049020"/>
            </a:xfrm>
            <a:custGeom>
              <a:avLst/>
              <a:gdLst/>
              <a:ahLst/>
              <a:cxnLst/>
              <a:rect l="l" t="t" r="r" b="b"/>
              <a:pathLst>
                <a:path w="7749540" h="1049020">
                  <a:moveTo>
                    <a:pt x="7749540" y="0"/>
                  </a:moveTo>
                  <a:lnTo>
                    <a:pt x="7620" y="0"/>
                  </a:lnTo>
                  <a:lnTo>
                    <a:pt x="0" y="0"/>
                  </a:lnTo>
                  <a:lnTo>
                    <a:pt x="0" y="1048512"/>
                  </a:lnTo>
                  <a:lnTo>
                    <a:pt x="7620" y="1048512"/>
                  </a:lnTo>
                  <a:lnTo>
                    <a:pt x="7620" y="6096"/>
                  </a:lnTo>
                  <a:lnTo>
                    <a:pt x="7744460" y="6096"/>
                  </a:lnTo>
                  <a:lnTo>
                    <a:pt x="7744460" y="1048512"/>
                  </a:lnTo>
                  <a:lnTo>
                    <a:pt x="7749540" y="1048512"/>
                  </a:lnTo>
                  <a:lnTo>
                    <a:pt x="7749540" y="6096"/>
                  </a:lnTo>
                  <a:lnTo>
                    <a:pt x="7749540" y="0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7867" y="2735580"/>
              <a:ext cx="7736205" cy="1042669"/>
            </a:xfrm>
            <a:custGeom>
              <a:avLst/>
              <a:gdLst/>
              <a:ahLst/>
              <a:cxnLst/>
              <a:rect l="l" t="t" r="r" b="b"/>
              <a:pathLst>
                <a:path w="7736205" h="1042670">
                  <a:moveTo>
                    <a:pt x="0" y="0"/>
                  </a:moveTo>
                  <a:lnTo>
                    <a:pt x="0" y="1042416"/>
                  </a:lnTo>
                  <a:lnTo>
                    <a:pt x="7735824" y="1042416"/>
                  </a:lnTo>
                  <a:lnTo>
                    <a:pt x="77358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0247" y="2729484"/>
              <a:ext cx="7749540" cy="1049020"/>
            </a:xfrm>
            <a:custGeom>
              <a:avLst/>
              <a:gdLst/>
              <a:ahLst/>
              <a:cxnLst/>
              <a:rect l="l" t="t" r="r" b="b"/>
              <a:pathLst>
                <a:path w="7749540" h="1049020">
                  <a:moveTo>
                    <a:pt x="7749538" y="1048512"/>
                  </a:moveTo>
                  <a:lnTo>
                    <a:pt x="7749538" y="0"/>
                  </a:lnTo>
                  <a:lnTo>
                    <a:pt x="0" y="0"/>
                  </a:lnTo>
                  <a:lnTo>
                    <a:pt x="0" y="1048512"/>
                  </a:lnTo>
                  <a:lnTo>
                    <a:pt x="7620" y="1048512"/>
                  </a:ln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7735822" y="12192"/>
                  </a:lnTo>
                  <a:lnTo>
                    <a:pt x="7735822" y="6096"/>
                  </a:lnTo>
                  <a:lnTo>
                    <a:pt x="7743442" y="12192"/>
                  </a:lnTo>
                  <a:lnTo>
                    <a:pt x="7743442" y="1048512"/>
                  </a:lnTo>
                  <a:lnTo>
                    <a:pt x="7749538" y="1048512"/>
                  </a:lnTo>
                  <a:close/>
                </a:path>
                <a:path w="7749540" h="1049020">
                  <a:moveTo>
                    <a:pt x="13716" y="12192"/>
                  </a:move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close/>
                </a:path>
                <a:path w="7749540" h="1049020">
                  <a:moveTo>
                    <a:pt x="13716" y="1048512"/>
                  </a:moveTo>
                  <a:lnTo>
                    <a:pt x="13716" y="12192"/>
                  </a:lnTo>
                  <a:lnTo>
                    <a:pt x="7620" y="12192"/>
                  </a:lnTo>
                  <a:lnTo>
                    <a:pt x="7620" y="1048512"/>
                  </a:lnTo>
                  <a:lnTo>
                    <a:pt x="13716" y="1048512"/>
                  </a:lnTo>
                  <a:close/>
                </a:path>
                <a:path w="7749540" h="1049020">
                  <a:moveTo>
                    <a:pt x="7743442" y="12192"/>
                  </a:moveTo>
                  <a:lnTo>
                    <a:pt x="7735822" y="6096"/>
                  </a:lnTo>
                  <a:lnTo>
                    <a:pt x="7735822" y="12192"/>
                  </a:lnTo>
                  <a:lnTo>
                    <a:pt x="7743442" y="12192"/>
                  </a:lnTo>
                  <a:close/>
                </a:path>
                <a:path w="7749540" h="1049020">
                  <a:moveTo>
                    <a:pt x="7743442" y="1048512"/>
                  </a:moveTo>
                  <a:lnTo>
                    <a:pt x="7743442" y="12192"/>
                  </a:lnTo>
                  <a:lnTo>
                    <a:pt x="7735822" y="12192"/>
                  </a:lnTo>
                  <a:lnTo>
                    <a:pt x="7735822" y="1048512"/>
                  </a:lnTo>
                  <a:lnTo>
                    <a:pt x="7743442" y="1048512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071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8" y="3428999"/>
                  </a:moveTo>
                  <a:lnTo>
                    <a:pt x="9143998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8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9860" y="3778008"/>
              <a:ext cx="7750175" cy="2360930"/>
            </a:xfrm>
            <a:custGeom>
              <a:avLst/>
              <a:gdLst/>
              <a:ahLst/>
              <a:cxnLst/>
              <a:rect l="l" t="t" r="r" b="b"/>
              <a:pathLst>
                <a:path w="7750175" h="2360929">
                  <a:moveTo>
                    <a:pt x="7749921" y="0"/>
                  </a:moveTo>
                  <a:lnTo>
                    <a:pt x="7743825" y="0"/>
                  </a:lnTo>
                  <a:lnTo>
                    <a:pt x="7743825" y="2354580"/>
                  </a:lnTo>
                  <a:lnTo>
                    <a:pt x="7620" y="235458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2360676"/>
                  </a:lnTo>
                  <a:lnTo>
                    <a:pt x="7620" y="2360676"/>
                  </a:lnTo>
                  <a:lnTo>
                    <a:pt x="7749540" y="2360676"/>
                  </a:lnTo>
                  <a:lnTo>
                    <a:pt x="7749540" y="2354580"/>
                  </a:lnTo>
                  <a:lnTo>
                    <a:pt x="7749921" y="2354580"/>
                  </a:lnTo>
                  <a:lnTo>
                    <a:pt x="7749921" y="0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7867" y="3777996"/>
              <a:ext cx="7736205" cy="2354580"/>
            </a:xfrm>
            <a:custGeom>
              <a:avLst/>
              <a:gdLst/>
              <a:ahLst/>
              <a:cxnLst/>
              <a:rect l="l" t="t" r="r" b="b"/>
              <a:pathLst>
                <a:path w="7736205" h="2354579">
                  <a:moveTo>
                    <a:pt x="7735824" y="0"/>
                  </a:moveTo>
                  <a:lnTo>
                    <a:pt x="0" y="0"/>
                  </a:lnTo>
                  <a:lnTo>
                    <a:pt x="0" y="2354579"/>
                  </a:lnTo>
                  <a:lnTo>
                    <a:pt x="7735824" y="2354579"/>
                  </a:lnTo>
                  <a:lnTo>
                    <a:pt x="7735824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0247" y="3777996"/>
              <a:ext cx="7749540" cy="2360930"/>
            </a:xfrm>
            <a:custGeom>
              <a:avLst/>
              <a:gdLst/>
              <a:ahLst/>
              <a:cxnLst/>
              <a:rect l="l" t="t" r="r" b="b"/>
              <a:pathLst>
                <a:path w="7749540" h="2360929">
                  <a:moveTo>
                    <a:pt x="13716" y="2348483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2360675"/>
                  </a:lnTo>
                  <a:lnTo>
                    <a:pt x="7620" y="2360675"/>
                  </a:lnTo>
                  <a:lnTo>
                    <a:pt x="7620" y="2348483"/>
                  </a:lnTo>
                  <a:lnTo>
                    <a:pt x="13716" y="2348483"/>
                  </a:lnTo>
                  <a:close/>
                </a:path>
                <a:path w="7749540" h="2360929">
                  <a:moveTo>
                    <a:pt x="7743442" y="2348483"/>
                  </a:moveTo>
                  <a:lnTo>
                    <a:pt x="7620" y="2348483"/>
                  </a:lnTo>
                  <a:lnTo>
                    <a:pt x="13716" y="2354579"/>
                  </a:lnTo>
                  <a:lnTo>
                    <a:pt x="13716" y="2360675"/>
                  </a:lnTo>
                  <a:lnTo>
                    <a:pt x="7735822" y="2360675"/>
                  </a:lnTo>
                  <a:lnTo>
                    <a:pt x="7735822" y="2354579"/>
                  </a:lnTo>
                  <a:lnTo>
                    <a:pt x="7743442" y="2348483"/>
                  </a:lnTo>
                  <a:close/>
                </a:path>
                <a:path w="7749540" h="2360929">
                  <a:moveTo>
                    <a:pt x="13716" y="2360675"/>
                  </a:moveTo>
                  <a:lnTo>
                    <a:pt x="13716" y="2354579"/>
                  </a:lnTo>
                  <a:lnTo>
                    <a:pt x="7620" y="2348483"/>
                  </a:lnTo>
                  <a:lnTo>
                    <a:pt x="7620" y="2360675"/>
                  </a:lnTo>
                  <a:lnTo>
                    <a:pt x="13716" y="2360675"/>
                  </a:lnTo>
                  <a:close/>
                </a:path>
                <a:path w="7749540" h="2360929">
                  <a:moveTo>
                    <a:pt x="7749538" y="2360675"/>
                  </a:moveTo>
                  <a:lnTo>
                    <a:pt x="7749538" y="0"/>
                  </a:lnTo>
                  <a:lnTo>
                    <a:pt x="7735822" y="0"/>
                  </a:lnTo>
                  <a:lnTo>
                    <a:pt x="7735822" y="2348483"/>
                  </a:lnTo>
                  <a:lnTo>
                    <a:pt x="7743442" y="2348483"/>
                  </a:lnTo>
                  <a:lnTo>
                    <a:pt x="7743442" y="2360675"/>
                  </a:lnTo>
                  <a:lnTo>
                    <a:pt x="7749538" y="2360675"/>
                  </a:lnTo>
                  <a:close/>
                </a:path>
                <a:path w="7749540" h="2360929">
                  <a:moveTo>
                    <a:pt x="7743442" y="2360675"/>
                  </a:moveTo>
                  <a:lnTo>
                    <a:pt x="7743442" y="2348483"/>
                  </a:lnTo>
                  <a:lnTo>
                    <a:pt x="7735822" y="2354579"/>
                  </a:lnTo>
                  <a:lnTo>
                    <a:pt x="7735822" y="2360675"/>
                  </a:lnTo>
                  <a:lnTo>
                    <a:pt x="7743442" y="2360675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08842" y="1733803"/>
            <a:ext cx="8338820" cy="432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it </a:t>
            </a:r>
            <a:r>
              <a:rPr sz="2200" spc="-10" dirty="0">
                <a:solidFill>
                  <a:srgbClr val="363639"/>
                </a:solidFill>
                <a:latin typeface="Arial"/>
                <a:cs typeface="Arial"/>
              </a:rPr>
              <a:t>may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be easier to identify which exceptions should cause failure  and </a:t>
            </a:r>
            <a:r>
              <a:rPr sz="2200" dirty="0">
                <a:solidFill>
                  <a:srgbClr val="363639"/>
                </a:solidFill>
                <a:latin typeface="Arial"/>
                <a:cs typeface="Arial"/>
              </a:rPr>
              <a:t>skip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everything</a:t>
            </a:r>
            <a:r>
              <a:rPr sz="2200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else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</a:t>
            </a:r>
            <a:r>
              <a:rPr sz="1800" b="1" spc="-5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id="step1"&gt;</a:t>
            </a:r>
            <a:endParaRPr sz="1800">
              <a:latin typeface="Courier New"/>
              <a:cs typeface="Courier New"/>
            </a:endParaRPr>
          </a:p>
          <a:p>
            <a:pPr marL="1772920" marR="1089660" indent="-122872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&lt;tasklet reader="flatFileItemReader"  writer="itemWriter"</a:t>
            </a:r>
            <a:r>
              <a:rPr sz="1800" b="1" spc="-8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commit-interval="10"  skip-limit="10"&gt;</a:t>
            </a:r>
            <a:endParaRPr sz="1800">
              <a:latin typeface="Courier New"/>
              <a:cs typeface="Courier New"/>
            </a:endParaRPr>
          </a:p>
          <a:p>
            <a:pPr marL="1089660" marR="3684270" indent="-408940">
              <a:lnSpc>
                <a:spcPct val="100000"/>
              </a:lnSpc>
            </a:pP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&lt;skippab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e-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x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ep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i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n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-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cl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s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es&gt;  java.lang.Exception</a:t>
            </a:r>
            <a:endParaRPr sz="1800">
              <a:latin typeface="Courier New"/>
              <a:cs typeface="Courier New"/>
            </a:endParaRPr>
          </a:p>
          <a:p>
            <a:pPr marL="681355">
              <a:lnSpc>
                <a:spcPct val="100000"/>
              </a:lnSpc>
            </a:pP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&lt;/skippable-exception-classes&gt;</a:t>
            </a:r>
            <a:endParaRPr sz="1800">
              <a:latin typeface="Courier New"/>
              <a:cs typeface="Courier New"/>
            </a:endParaRPr>
          </a:p>
          <a:p>
            <a:pPr marL="1089660" marR="3274695" indent="-408940">
              <a:lnSpc>
                <a:spcPct val="100000"/>
              </a:lnSpc>
            </a:pP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&lt;fatal-exception-classes&gt;  java.io.Fi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eN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t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F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o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u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nd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x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ep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i</a:t>
            </a:r>
            <a:r>
              <a:rPr sz="1800" b="1" spc="-20" dirty="0">
                <a:solidFill>
                  <a:srgbClr val="F04C26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681355">
              <a:lnSpc>
                <a:spcPct val="100000"/>
              </a:lnSpc>
            </a:pP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&lt;/fatal-exception-classes&gt;</a:t>
            </a:r>
            <a:endParaRPr sz="18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&lt;/tasklet&gt;</a:t>
            </a:r>
            <a:endParaRPr sz="18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&lt;/step&gt;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377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Intercepting </a:t>
            </a:r>
            <a:r>
              <a:rPr spc="-5" dirty="0"/>
              <a:t>Step</a:t>
            </a:r>
            <a:r>
              <a:rPr spc="-90" dirty="0"/>
              <a:t> </a:t>
            </a:r>
            <a:r>
              <a:rPr dirty="0"/>
              <a:t>Execution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071" y="2406396"/>
            <a:ext cx="9144000" cy="4800600"/>
            <a:chOff x="774071" y="2406396"/>
            <a:chExt cx="9144000" cy="4800600"/>
          </a:xfrm>
        </p:grpSpPr>
        <p:sp>
          <p:nvSpPr>
            <p:cNvPr id="4" name="object 4"/>
            <p:cNvSpPr/>
            <p:nvPr/>
          </p:nvSpPr>
          <p:spPr>
            <a:xfrm>
              <a:off x="1343660" y="2406408"/>
              <a:ext cx="7749540" cy="1371600"/>
            </a:xfrm>
            <a:custGeom>
              <a:avLst/>
              <a:gdLst/>
              <a:ahLst/>
              <a:cxnLst/>
              <a:rect l="l" t="t" r="r" b="b"/>
              <a:pathLst>
                <a:path w="7749540" h="1371600">
                  <a:moveTo>
                    <a:pt x="7749540" y="0"/>
                  </a:moveTo>
                  <a:lnTo>
                    <a:pt x="7620" y="0"/>
                  </a:lnTo>
                  <a:lnTo>
                    <a:pt x="0" y="0"/>
                  </a:lnTo>
                  <a:lnTo>
                    <a:pt x="0" y="1371600"/>
                  </a:lnTo>
                  <a:lnTo>
                    <a:pt x="7620" y="1371600"/>
                  </a:lnTo>
                  <a:lnTo>
                    <a:pt x="7620" y="7620"/>
                  </a:lnTo>
                  <a:lnTo>
                    <a:pt x="7744460" y="7620"/>
                  </a:lnTo>
                  <a:lnTo>
                    <a:pt x="7744460" y="1371600"/>
                  </a:lnTo>
                  <a:lnTo>
                    <a:pt x="7749540" y="1371600"/>
                  </a:lnTo>
                  <a:lnTo>
                    <a:pt x="7749540" y="7620"/>
                  </a:lnTo>
                  <a:lnTo>
                    <a:pt x="7749540" y="0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1667" y="2414016"/>
              <a:ext cx="7736205" cy="1363980"/>
            </a:xfrm>
            <a:custGeom>
              <a:avLst/>
              <a:gdLst/>
              <a:ahLst/>
              <a:cxnLst/>
              <a:rect l="l" t="t" r="r" b="b"/>
              <a:pathLst>
                <a:path w="7736205" h="1363979">
                  <a:moveTo>
                    <a:pt x="0" y="0"/>
                  </a:moveTo>
                  <a:lnTo>
                    <a:pt x="0" y="1363980"/>
                  </a:lnTo>
                  <a:lnTo>
                    <a:pt x="7735824" y="1363980"/>
                  </a:lnTo>
                  <a:lnTo>
                    <a:pt x="77358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047" y="2406396"/>
              <a:ext cx="7749540" cy="1371600"/>
            </a:xfrm>
            <a:custGeom>
              <a:avLst/>
              <a:gdLst/>
              <a:ahLst/>
              <a:cxnLst/>
              <a:rect l="l" t="t" r="r" b="b"/>
              <a:pathLst>
                <a:path w="7749540" h="1371600">
                  <a:moveTo>
                    <a:pt x="7749538" y="1371600"/>
                  </a:moveTo>
                  <a:lnTo>
                    <a:pt x="7749538" y="0"/>
                  </a:lnTo>
                  <a:lnTo>
                    <a:pt x="0" y="0"/>
                  </a:lnTo>
                  <a:lnTo>
                    <a:pt x="0" y="1371600"/>
                  </a:lnTo>
                  <a:lnTo>
                    <a:pt x="7620" y="1371600"/>
                  </a:ln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lnTo>
                    <a:pt x="7735822" y="13716"/>
                  </a:lnTo>
                  <a:lnTo>
                    <a:pt x="7735822" y="7620"/>
                  </a:lnTo>
                  <a:lnTo>
                    <a:pt x="7743442" y="13716"/>
                  </a:lnTo>
                  <a:lnTo>
                    <a:pt x="7743442" y="1371600"/>
                  </a:lnTo>
                  <a:lnTo>
                    <a:pt x="7749538" y="1371600"/>
                  </a:lnTo>
                  <a:close/>
                </a:path>
                <a:path w="7749540" h="1371600">
                  <a:moveTo>
                    <a:pt x="13716" y="13716"/>
                  </a:move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close/>
                </a:path>
                <a:path w="7749540" h="1371600">
                  <a:moveTo>
                    <a:pt x="13716" y="1371600"/>
                  </a:moveTo>
                  <a:lnTo>
                    <a:pt x="13716" y="13716"/>
                  </a:lnTo>
                  <a:lnTo>
                    <a:pt x="7620" y="13716"/>
                  </a:lnTo>
                  <a:lnTo>
                    <a:pt x="7620" y="1371600"/>
                  </a:lnTo>
                  <a:lnTo>
                    <a:pt x="13716" y="1371600"/>
                  </a:lnTo>
                  <a:close/>
                </a:path>
                <a:path w="7749540" h="1371600">
                  <a:moveTo>
                    <a:pt x="7743442" y="13716"/>
                  </a:moveTo>
                  <a:lnTo>
                    <a:pt x="7735822" y="7620"/>
                  </a:lnTo>
                  <a:lnTo>
                    <a:pt x="7735822" y="13716"/>
                  </a:lnTo>
                  <a:lnTo>
                    <a:pt x="7743442" y="13716"/>
                  </a:lnTo>
                  <a:close/>
                </a:path>
                <a:path w="7749540" h="1371600">
                  <a:moveTo>
                    <a:pt x="7743442" y="1371600"/>
                  </a:moveTo>
                  <a:lnTo>
                    <a:pt x="7743442" y="13716"/>
                  </a:lnTo>
                  <a:lnTo>
                    <a:pt x="7735822" y="13716"/>
                  </a:lnTo>
                  <a:lnTo>
                    <a:pt x="7735822" y="1371600"/>
                  </a:lnTo>
                  <a:lnTo>
                    <a:pt x="7743442" y="1371600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071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8" y="3428999"/>
                  </a:moveTo>
                  <a:lnTo>
                    <a:pt x="9143998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8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3660" y="3778008"/>
              <a:ext cx="7749540" cy="666115"/>
            </a:xfrm>
            <a:custGeom>
              <a:avLst/>
              <a:gdLst/>
              <a:ahLst/>
              <a:cxnLst/>
              <a:rect l="l" t="t" r="r" b="b"/>
              <a:pathLst>
                <a:path w="7749540" h="666114">
                  <a:moveTo>
                    <a:pt x="7749540" y="0"/>
                  </a:moveTo>
                  <a:lnTo>
                    <a:pt x="7744460" y="0"/>
                  </a:lnTo>
                  <a:lnTo>
                    <a:pt x="7744460" y="659892"/>
                  </a:lnTo>
                  <a:lnTo>
                    <a:pt x="7620" y="659892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665988"/>
                  </a:lnTo>
                  <a:lnTo>
                    <a:pt x="7620" y="665988"/>
                  </a:lnTo>
                  <a:lnTo>
                    <a:pt x="7749540" y="665988"/>
                  </a:lnTo>
                  <a:lnTo>
                    <a:pt x="7749540" y="659892"/>
                  </a:lnTo>
                  <a:lnTo>
                    <a:pt x="7749540" y="0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1667" y="3777996"/>
              <a:ext cx="7736205" cy="660400"/>
            </a:xfrm>
            <a:custGeom>
              <a:avLst/>
              <a:gdLst/>
              <a:ahLst/>
              <a:cxnLst/>
              <a:rect l="l" t="t" r="r" b="b"/>
              <a:pathLst>
                <a:path w="7736205" h="660400">
                  <a:moveTo>
                    <a:pt x="7735824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7735824" y="659891"/>
                  </a:lnTo>
                  <a:lnTo>
                    <a:pt x="7735824" y="0"/>
                  </a:lnTo>
                  <a:close/>
                </a:path>
              </a:pathLst>
            </a:custGeom>
            <a:solidFill>
              <a:srgbClr val="FFF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4047" y="3777996"/>
              <a:ext cx="7749540" cy="666115"/>
            </a:xfrm>
            <a:custGeom>
              <a:avLst/>
              <a:gdLst/>
              <a:ahLst/>
              <a:cxnLst/>
              <a:rect l="l" t="t" r="r" b="b"/>
              <a:pathLst>
                <a:path w="7749540" h="666114">
                  <a:moveTo>
                    <a:pt x="13716" y="653795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665987"/>
                  </a:lnTo>
                  <a:lnTo>
                    <a:pt x="7620" y="665987"/>
                  </a:lnTo>
                  <a:lnTo>
                    <a:pt x="7620" y="653795"/>
                  </a:lnTo>
                  <a:lnTo>
                    <a:pt x="13716" y="653795"/>
                  </a:lnTo>
                  <a:close/>
                </a:path>
                <a:path w="7749540" h="666114">
                  <a:moveTo>
                    <a:pt x="7743442" y="653795"/>
                  </a:moveTo>
                  <a:lnTo>
                    <a:pt x="7620" y="653795"/>
                  </a:lnTo>
                  <a:lnTo>
                    <a:pt x="13716" y="659891"/>
                  </a:lnTo>
                  <a:lnTo>
                    <a:pt x="13716" y="665987"/>
                  </a:lnTo>
                  <a:lnTo>
                    <a:pt x="7735822" y="665987"/>
                  </a:lnTo>
                  <a:lnTo>
                    <a:pt x="7735822" y="659891"/>
                  </a:lnTo>
                  <a:lnTo>
                    <a:pt x="7743442" y="653795"/>
                  </a:lnTo>
                  <a:close/>
                </a:path>
                <a:path w="7749540" h="666114">
                  <a:moveTo>
                    <a:pt x="13716" y="665987"/>
                  </a:moveTo>
                  <a:lnTo>
                    <a:pt x="13716" y="659891"/>
                  </a:lnTo>
                  <a:lnTo>
                    <a:pt x="7620" y="653795"/>
                  </a:lnTo>
                  <a:lnTo>
                    <a:pt x="7620" y="665987"/>
                  </a:lnTo>
                  <a:lnTo>
                    <a:pt x="13716" y="665987"/>
                  </a:lnTo>
                  <a:close/>
                </a:path>
                <a:path w="7749540" h="666114">
                  <a:moveTo>
                    <a:pt x="7749538" y="665987"/>
                  </a:moveTo>
                  <a:lnTo>
                    <a:pt x="7749538" y="0"/>
                  </a:lnTo>
                  <a:lnTo>
                    <a:pt x="7735822" y="0"/>
                  </a:lnTo>
                  <a:lnTo>
                    <a:pt x="7735822" y="653795"/>
                  </a:lnTo>
                  <a:lnTo>
                    <a:pt x="7743442" y="653795"/>
                  </a:lnTo>
                  <a:lnTo>
                    <a:pt x="7743442" y="665987"/>
                  </a:lnTo>
                  <a:lnTo>
                    <a:pt x="7749538" y="665987"/>
                  </a:lnTo>
                  <a:close/>
                </a:path>
                <a:path w="7749540" h="666114">
                  <a:moveTo>
                    <a:pt x="7743442" y="665987"/>
                  </a:moveTo>
                  <a:lnTo>
                    <a:pt x="7743442" y="653795"/>
                  </a:lnTo>
                  <a:lnTo>
                    <a:pt x="7735822" y="659891"/>
                  </a:lnTo>
                  <a:lnTo>
                    <a:pt x="7735822" y="665987"/>
                  </a:lnTo>
                  <a:lnTo>
                    <a:pt x="7743442" y="665987"/>
                  </a:lnTo>
                  <a:close/>
                </a:path>
              </a:pathLst>
            </a:custGeom>
            <a:solidFill>
              <a:srgbClr val="DAD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08842" y="1672843"/>
            <a:ext cx="8128634" cy="4603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4800" marR="5080" indent="-292735">
              <a:lnSpc>
                <a:spcPct val="80000"/>
              </a:lnSpc>
              <a:spcBef>
                <a:spcPts val="58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might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need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perform some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functionality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at certain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events</a:t>
            </a:r>
            <a:r>
              <a:rPr sz="2000" spc="-2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during 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execution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of a</a:t>
            </a:r>
            <a:r>
              <a:rPr sz="2000" spc="-8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1545"/>
              </a:spcBef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&lt;step</a:t>
            </a:r>
            <a:r>
              <a:rPr sz="1800" b="1" spc="-55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id="step1"&gt;</a:t>
            </a:r>
            <a:endParaRPr sz="1800">
              <a:latin typeface="Courier New"/>
              <a:cs typeface="Courier New"/>
            </a:endParaRPr>
          </a:p>
          <a:p>
            <a:pPr marL="1831975" marR="2048510" indent="-122682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&lt;tasklet reader="reader"</a:t>
            </a:r>
            <a:r>
              <a:rPr sz="1800" b="1" spc="-9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writer="writer"  commit-interval="10"/&gt;</a:t>
            </a:r>
            <a:endParaRPr sz="18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</a:pP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&lt;listeners&gt;</a:t>
            </a:r>
            <a:endParaRPr sz="1800">
              <a:latin typeface="Courier New"/>
              <a:cs typeface="Courier New"/>
            </a:endParaRPr>
          </a:p>
          <a:p>
            <a:pPr marL="878205">
              <a:lnSpc>
                <a:spcPct val="100000"/>
              </a:lnSpc>
            </a:pP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&lt;listener</a:t>
            </a:r>
            <a:r>
              <a:rPr sz="1800" b="1" spc="-70" dirty="0">
                <a:solidFill>
                  <a:srgbClr val="F04C2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ref="stepListener"/&gt;</a:t>
            </a:r>
            <a:endParaRPr sz="18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</a:pPr>
            <a:r>
              <a:rPr sz="1800" b="1" spc="-5" dirty="0">
                <a:solidFill>
                  <a:srgbClr val="F04C26"/>
                </a:solidFill>
                <a:latin typeface="Courier New"/>
                <a:cs typeface="Courier New"/>
              </a:rPr>
              <a:t>&lt;/listeners&gt;</a:t>
            </a:r>
            <a:endParaRPr sz="18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Courier New"/>
                <a:cs typeface="Courier New"/>
              </a:rPr>
              <a:t>&lt;/step&gt;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Courier New"/>
              <a:cs typeface="Courier New"/>
            </a:endParaRPr>
          </a:p>
          <a:p>
            <a:pPr marL="306705">
              <a:lnSpc>
                <a:spcPts val="2045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can be accomplished </a:t>
            </a:r>
            <a:r>
              <a:rPr sz="1800" spc="-15" dirty="0">
                <a:solidFill>
                  <a:srgbClr val="363639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one of many Step scoped listeners,</a:t>
            </a:r>
            <a:r>
              <a:rPr sz="1800" spc="15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like</a:t>
            </a:r>
            <a:endParaRPr sz="1800">
              <a:latin typeface="Arial"/>
              <a:cs typeface="Arial"/>
            </a:endParaRPr>
          </a:p>
          <a:p>
            <a:pPr marL="870585" lvl="1" indent="-287020">
              <a:lnSpc>
                <a:spcPts val="1710"/>
              </a:lnSpc>
              <a:buClr>
                <a:srgbClr val="8F817D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1600" spc="-5" dirty="0">
                <a:solidFill>
                  <a:srgbClr val="363639"/>
                </a:solidFill>
                <a:latin typeface="Courier New"/>
                <a:cs typeface="Courier New"/>
              </a:rPr>
              <a:t>StepExecutionListener</a:t>
            </a:r>
            <a:endParaRPr sz="1600">
              <a:latin typeface="Courier New"/>
              <a:cs typeface="Courier New"/>
            </a:endParaRPr>
          </a:p>
          <a:p>
            <a:pPr marL="870585" lvl="1" indent="-287020">
              <a:lnSpc>
                <a:spcPts val="1730"/>
              </a:lnSpc>
              <a:buClr>
                <a:srgbClr val="8F817D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1600" spc="-5" dirty="0">
                <a:solidFill>
                  <a:srgbClr val="363639"/>
                </a:solidFill>
                <a:latin typeface="Courier New"/>
                <a:cs typeface="Courier New"/>
              </a:rPr>
              <a:t>ChunkListener</a:t>
            </a:r>
            <a:endParaRPr sz="1600">
              <a:latin typeface="Courier New"/>
              <a:cs typeface="Courier New"/>
            </a:endParaRPr>
          </a:p>
          <a:p>
            <a:pPr marL="870585" lvl="1" indent="-287020">
              <a:lnSpc>
                <a:spcPts val="1730"/>
              </a:lnSpc>
              <a:buClr>
                <a:srgbClr val="8F817D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1600" spc="-5" dirty="0">
                <a:solidFill>
                  <a:srgbClr val="363639"/>
                </a:solidFill>
                <a:latin typeface="Courier New"/>
                <a:cs typeface="Courier New"/>
              </a:rPr>
              <a:t>ItemReadListener</a:t>
            </a:r>
            <a:endParaRPr sz="1600">
              <a:latin typeface="Courier New"/>
              <a:cs typeface="Courier New"/>
            </a:endParaRPr>
          </a:p>
          <a:p>
            <a:pPr marL="870585" lvl="1" indent="-287020">
              <a:lnSpc>
                <a:spcPts val="1730"/>
              </a:lnSpc>
              <a:buClr>
                <a:srgbClr val="8F817D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1600" spc="-5" dirty="0">
                <a:solidFill>
                  <a:srgbClr val="363639"/>
                </a:solidFill>
                <a:latin typeface="Courier New"/>
                <a:cs typeface="Courier New"/>
              </a:rPr>
              <a:t>ItemProcessListener</a:t>
            </a:r>
            <a:endParaRPr sz="1600">
              <a:latin typeface="Courier New"/>
              <a:cs typeface="Courier New"/>
            </a:endParaRPr>
          </a:p>
          <a:p>
            <a:pPr marL="870585" lvl="1" indent="-287020">
              <a:lnSpc>
                <a:spcPts val="1730"/>
              </a:lnSpc>
              <a:buClr>
                <a:srgbClr val="8F817D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1600" spc="-5" dirty="0">
                <a:solidFill>
                  <a:srgbClr val="363639"/>
                </a:solidFill>
                <a:latin typeface="Courier New"/>
                <a:cs typeface="Courier New"/>
              </a:rPr>
              <a:t>ItemWriteListener</a:t>
            </a:r>
            <a:endParaRPr sz="1600">
              <a:latin typeface="Courier New"/>
              <a:cs typeface="Courier New"/>
            </a:endParaRPr>
          </a:p>
          <a:p>
            <a:pPr marL="870585" lvl="1" indent="-287020">
              <a:lnSpc>
                <a:spcPts val="1825"/>
              </a:lnSpc>
              <a:buClr>
                <a:srgbClr val="8F817D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1600" spc="-5" dirty="0">
                <a:solidFill>
                  <a:srgbClr val="363639"/>
                </a:solidFill>
                <a:latin typeface="Courier New"/>
                <a:cs typeface="Courier New"/>
              </a:rPr>
              <a:t>SkipListener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022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Spring Batch</a:t>
            </a:r>
            <a:r>
              <a:rPr spc="-45" dirty="0"/>
              <a:t> </a:t>
            </a:r>
            <a:r>
              <a:rPr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8842" y="1732279"/>
            <a:ext cx="8074659" cy="20588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5435" algn="l"/>
              </a:tabLst>
            </a:pPr>
            <a:r>
              <a:rPr sz="2800" spc="-5" dirty="0">
                <a:solidFill>
                  <a:srgbClr val="363639"/>
                </a:solidFill>
                <a:latin typeface="Arial"/>
                <a:cs typeface="Arial"/>
              </a:rPr>
              <a:t>Spring Batch is the first </a:t>
            </a:r>
            <a:r>
              <a:rPr sz="2800" dirty="0">
                <a:solidFill>
                  <a:srgbClr val="363639"/>
                </a:solidFill>
                <a:latin typeface="Arial"/>
                <a:cs typeface="Arial"/>
              </a:rPr>
              <a:t>java based </a:t>
            </a:r>
            <a:r>
              <a:rPr sz="2800" spc="-5" dirty="0">
                <a:solidFill>
                  <a:srgbClr val="363639"/>
                </a:solidFill>
                <a:latin typeface="Arial"/>
                <a:cs typeface="Arial"/>
              </a:rPr>
              <a:t>framework </a:t>
            </a:r>
            <a:r>
              <a:rPr sz="2800" dirty="0">
                <a:solidFill>
                  <a:srgbClr val="363639"/>
                </a:solidFill>
                <a:latin typeface="Arial"/>
                <a:cs typeface="Arial"/>
              </a:rPr>
              <a:t>for  batch</a:t>
            </a:r>
            <a:r>
              <a:rPr sz="2800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63639"/>
                </a:solidFill>
                <a:latin typeface="Arial"/>
                <a:cs typeface="Arial"/>
              </a:rPr>
              <a:t>processing</a:t>
            </a:r>
            <a:endParaRPr sz="280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305"/>
              </a:spcBef>
              <a:tabLst>
                <a:tab pos="582295" algn="l"/>
              </a:tabLst>
            </a:pPr>
            <a:r>
              <a:rPr sz="2400" spc="-41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400" spc="-41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a lightweight, comprehensive batch</a:t>
            </a:r>
            <a:r>
              <a:rPr sz="2400" spc="5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framework</a:t>
            </a:r>
            <a:endParaRPr sz="2400" dirty="0">
              <a:latin typeface="Arial"/>
              <a:cs typeface="Arial"/>
            </a:endParaRPr>
          </a:p>
          <a:p>
            <a:pPr marL="582295" marR="30480" indent="-276225">
              <a:lnSpc>
                <a:spcPct val="100000"/>
              </a:lnSpc>
              <a:spcBef>
                <a:spcPts val="285"/>
              </a:spcBef>
              <a:tabLst>
                <a:tab pos="582295" algn="l"/>
              </a:tabLst>
            </a:pPr>
            <a:r>
              <a:rPr sz="2400" spc="-41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400" spc="-41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builds upon the productivity, POJO-based development  approach, known from the Spring</a:t>
            </a:r>
            <a:r>
              <a:rPr sz="2400" spc="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Framework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3703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Available Item</a:t>
            </a:r>
            <a:r>
              <a:rPr spc="-15" dirty="0"/>
              <a:t> </a:t>
            </a:r>
            <a:r>
              <a:rPr spc="-5" dirty="0"/>
              <a:t>Readers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1165" y="1661200"/>
            <a:ext cx="8524875" cy="5105400"/>
            <a:chOff x="1161165" y="1661200"/>
            <a:chExt cx="8524875" cy="5105400"/>
          </a:xfrm>
        </p:grpSpPr>
        <p:sp>
          <p:nvSpPr>
            <p:cNvPr id="4" name="object 4"/>
            <p:cNvSpPr/>
            <p:nvPr/>
          </p:nvSpPr>
          <p:spPr>
            <a:xfrm>
              <a:off x="1161165" y="1661200"/>
              <a:ext cx="8524497" cy="21167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1165" y="3777995"/>
              <a:ext cx="8524497" cy="2988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3486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Available Item</a:t>
            </a:r>
            <a:r>
              <a:rPr spc="-20" dirty="0"/>
              <a:t> </a:t>
            </a:r>
            <a:r>
              <a:rPr spc="-5" dirty="0"/>
              <a:t>Writers</a:t>
            </a:r>
          </a:p>
        </p:txBody>
      </p:sp>
      <p:sp>
        <p:nvSpPr>
          <p:cNvPr id="4" name="object 4"/>
          <p:cNvSpPr/>
          <p:nvPr/>
        </p:nvSpPr>
        <p:spPr>
          <a:xfrm>
            <a:off x="1031627" y="1749552"/>
            <a:ext cx="8630411" cy="405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125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</a:t>
            </a:r>
            <a:r>
              <a:rPr dirty="0"/>
              <a:t>gend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540" y="1883155"/>
            <a:ext cx="4171950" cy="277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Spring Batch</a:t>
            </a: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 Overview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Domain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Language of</a:t>
            </a:r>
            <a:r>
              <a:rPr sz="2200" spc="20" dirty="0">
                <a:solidFill>
                  <a:srgbClr val="8F817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Batch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Configuring and Running a</a:t>
            </a:r>
            <a:r>
              <a:rPr sz="2200" spc="-20" dirty="0">
                <a:solidFill>
                  <a:srgbClr val="8F817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Job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Miscellaneous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10" dirty="0">
                <a:solidFill>
                  <a:srgbClr val="363639"/>
                </a:solidFill>
                <a:latin typeface="Arial"/>
                <a:cs typeface="Arial"/>
              </a:rPr>
              <a:t>Summary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1545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</a:t>
            </a:r>
            <a:r>
              <a:rPr dirty="0"/>
              <a:t>u</a:t>
            </a:r>
            <a:r>
              <a:rPr spc="-10" dirty="0"/>
              <a:t>mm</a:t>
            </a:r>
            <a:r>
              <a:rPr dirty="0"/>
              <a:t>a</a:t>
            </a:r>
            <a:r>
              <a:rPr spc="-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842" y="1733803"/>
            <a:ext cx="8355330" cy="3243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36195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Lack of a standard enterprise batch architecture is resulting in  higher </a:t>
            </a:r>
            <a:r>
              <a:rPr sz="2200" dirty="0">
                <a:solidFill>
                  <a:srgbClr val="363639"/>
                </a:solidFill>
                <a:latin typeface="Arial"/>
                <a:cs typeface="Arial"/>
              </a:rPr>
              <a:t>costs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associated with the quality and delivery of</a:t>
            </a:r>
            <a:r>
              <a:rPr sz="2200" spc="9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solutions.</a:t>
            </a:r>
            <a:endParaRPr sz="2200">
              <a:latin typeface="Arial"/>
              <a:cs typeface="Arial"/>
            </a:endParaRPr>
          </a:p>
          <a:p>
            <a:pPr marL="304800" marR="52069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Spring Batch provides a highly scalable, easy-to-use,  customizable, industry-accepted batch framework collaboratively  developed by Accenture and</a:t>
            </a:r>
            <a:r>
              <a:rPr sz="2200" spc="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SpringSource</a:t>
            </a:r>
            <a:endParaRPr sz="2200">
              <a:latin typeface="Arial"/>
              <a:cs typeface="Arial"/>
            </a:endParaRPr>
          </a:p>
          <a:p>
            <a:pPr marL="304800" marR="5080" indent="-292735">
              <a:lnSpc>
                <a:spcPct val="100000"/>
              </a:lnSpc>
              <a:spcBef>
                <a:spcPts val="211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Spring patterns and practices have been leveraged allowing  developers to focus on business logic, while enterprise architects  can customize and extend architecture</a:t>
            </a:r>
            <a:r>
              <a:rPr sz="2200" spc="4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concerns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542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Spring Batch </a:t>
            </a:r>
            <a:r>
              <a:rPr dirty="0"/>
              <a:t>Launch</a:t>
            </a:r>
            <a:r>
              <a:rPr spc="15" dirty="0"/>
              <a:t> </a:t>
            </a:r>
            <a:r>
              <a:rPr spc="-5" dirty="0"/>
              <a:t>Environment</a:t>
            </a:r>
          </a:p>
        </p:txBody>
      </p:sp>
      <p:sp>
        <p:nvSpPr>
          <p:cNvPr id="4" name="object 4"/>
          <p:cNvSpPr/>
          <p:nvPr/>
        </p:nvSpPr>
        <p:spPr>
          <a:xfrm>
            <a:off x="774071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8" y="3428999"/>
                </a:moveTo>
                <a:lnTo>
                  <a:pt x="9143998" y="0"/>
                </a:lnTo>
                <a:lnTo>
                  <a:pt x="0" y="0"/>
                </a:lnTo>
                <a:lnTo>
                  <a:pt x="0" y="3428999"/>
                </a:lnTo>
                <a:lnTo>
                  <a:pt x="9143998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8842" y="1666747"/>
            <a:ext cx="8301355" cy="490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ts val="254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Run</a:t>
            </a:r>
            <a:r>
              <a:rPr sz="2200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Tier</a:t>
            </a:r>
            <a:endParaRPr sz="2200">
              <a:latin typeface="Arial"/>
              <a:cs typeface="Arial"/>
            </a:endParaRPr>
          </a:p>
          <a:p>
            <a:pPr marL="306705">
              <a:lnSpc>
                <a:spcPts val="1950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concerned </a:t>
            </a:r>
            <a:r>
              <a:rPr sz="1800" spc="-15" dirty="0">
                <a:solidFill>
                  <a:srgbClr val="363639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the scheduling and launching of the</a:t>
            </a:r>
            <a:r>
              <a:rPr sz="1800" spc="1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306705">
              <a:lnSpc>
                <a:spcPts val="1985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a vendor product is typically used in this tier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to</a:t>
            </a:r>
            <a:r>
              <a:rPr sz="1800" spc="7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allow</a:t>
            </a:r>
            <a:endParaRPr sz="1800">
              <a:latin typeface="Arial"/>
              <a:cs typeface="Arial"/>
            </a:endParaRPr>
          </a:p>
          <a:p>
            <a:pPr marL="870585" lvl="1" indent="-287020">
              <a:lnSpc>
                <a:spcPts val="1300"/>
              </a:lnSpc>
              <a:buClr>
                <a:srgbClr val="8F817D"/>
              </a:buClr>
              <a:buChar char="▪"/>
              <a:tabLst>
                <a:tab pos="870585" algn="l"/>
                <a:tab pos="871219" algn="l"/>
              </a:tabLst>
            </a:pPr>
            <a:r>
              <a:rPr sz="1200" spc="-5" dirty="0">
                <a:solidFill>
                  <a:srgbClr val="363639"/>
                </a:solidFill>
                <a:latin typeface="Arial"/>
                <a:cs typeface="Arial"/>
              </a:rPr>
              <a:t>time-based and interdependent scheduling </a:t>
            </a:r>
            <a:r>
              <a:rPr sz="1200" dirty="0">
                <a:solidFill>
                  <a:srgbClr val="363639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363639"/>
                </a:solidFill>
                <a:latin typeface="Arial"/>
                <a:cs typeface="Arial"/>
              </a:rPr>
              <a:t>batch</a:t>
            </a:r>
            <a:r>
              <a:rPr sz="1200" spc="-16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63639"/>
                </a:solidFill>
                <a:latin typeface="Arial"/>
                <a:cs typeface="Arial"/>
              </a:rPr>
              <a:t>jobs</a:t>
            </a:r>
            <a:endParaRPr sz="1200">
              <a:latin typeface="Arial"/>
              <a:cs typeface="Arial"/>
            </a:endParaRPr>
          </a:p>
          <a:p>
            <a:pPr marL="870585" lvl="1" indent="-287020">
              <a:lnSpc>
                <a:spcPts val="1370"/>
              </a:lnSpc>
              <a:buClr>
                <a:srgbClr val="8F817D"/>
              </a:buClr>
              <a:buChar char="▪"/>
              <a:tabLst>
                <a:tab pos="870585" algn="l"/>
                <a:tab pos="871219" algn="l"/>
              </a:tabLst>
            </a:pPr>
            <a:r>
              <a:rPr sz="1200" spc="-5" dirty="0">
                <a:solidFill>
                  <a:srgbClr val="363639"/>
                </a:solidFill>
                <a:latin typeface="Arial"/>
                <a:cs typeface="Arial"/>
              </a:rPr>
              <a:t>providing parallel processing</a:t>
            </a:r>
            <a:r>
              <a:rPr sz="1200" spc="-10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63639"/>
                </a:solidFill>
                <a:latin typeface="Arial"/>
                <a:cs typeface="Arial"/>
              </a:rPr>
              <a:t>capabilities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8F817D"/>
              </a:buClr>
              <a:buFont typeface="Arial"/>
              <a:buChar char="▪"/>
            </a:pPr>
            <a:endParaRPr sz="1350">
              <a:latin typeface="Arial"/>
              <a:cs typeface="Arial"/>
            </a:endParaRPr>
          </a:p>
          <a:p>
            <a:pPr marL="304800" indent="-292735">
              <a:lnSpc>
                <a:spcPts val="2540"/>
              </a:lnSpc>
              <a:spcBef>
                <a:spcPts val="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r>
              <a:rPr sz="2200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Tier</a:t>
            </a:r>
            <a:endParaRPr sz="2200">
              <a:latin typeface="Arial"/>
              <a:cs typeface="Arial"/>
            </a:endParaRPr>
          </a:p>
          <a:p>
            <a:pPr marL="306705">
              <a:lnSpc>
                <a:spcPts val="1950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responsible for the overall execution of a batch</a:t>
            </a:r>
            <a:r>
              <a:rPr sz="1800" spc="8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endParaRPr sz="1800">
              <a:latin typeface="Arial"/>
              <a:cs typeface="Arial"/>
            </a:endParaRPr>
          </a:p>
          <a:p>
            <a:pPr marL="582295" marR="168910" indent="-276225">
              <a:lnSpc>
                <a:spcPct val="80000"/>
              </a:lnSpc>
              <a:spcBef>
                <a:spcPts val="320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sequentially executes batch steps, ensuring that all steps are in the correct  state and all appropriate policies are</a:t>
            </a:r>
            <a:r>
              <a:rPr sz="1800" spc="5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enforced</a:t>
            </a:r>
            <a:endParaRPr sz="1800">
              <a:latin typeface="Arial"/>
              <a:cs typeface="Arial"/>
            </a:endParaRPr>
          </a:p>
          <a:p>
            <a:pPr marL="304800" indent="-292735">
              <a:lnSpc>
                <a:spcPts val="2540"/>
              </a:lnSpc>
              <a:spcBef>
                <a:spcPts val="157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Application</a:t>
            </a:r>
            <a:r>
              <a:rPr sz="2200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Tier</a:t>
            </a:r>
            <a:endParaRPr sz="2200">
              <a:latin typeface="Arial"/>
              <a:cs typeface="Arial"/>
            </a:endParaRPr>
          </a:p>
          <a:p>
            <a:pPr marL="306705">
              <a:lnSpc>
                <a:spcPts val="1950"/>
              </a:lnSpc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contains components required </a:t>
            </a:r>
            <a:r>
              <a:rPr sz="1800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execute the</a:t>
            </a:r>
            <a:r>
              <a:rPr sz="1800" spc="5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582295" marR="5080" indent="-276225">
              <a:lnSpc>
                <a:spcPct val="80000"/>
              </a:lnSpc>
              <a:spcBef>
                <a:spcPts val="325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contains specific modules that address the required batch functionality and  enforces policies around a module execution (e.g., commit intervals, capture  of statistics,</a:t>
            </a:r>
            <a:r>
              <a:rPr sz="1800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marL="304800" indent="-292735">
              <a:lnSpc>
                <a:spcPts val="2540"/>
              </a:lnSpc>
              <a:spcBef>
                <a:spcPts val="156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Data Tier</a:t>
            </a:r>
            <a:endParaRPr sz="2200">
              <a:latin typeface="Arial"/>
              <a:cs typeface="Arial"/>
            </a:endParaRPr>
          </a:p>
          <a:p>
            <a:pPr marL="582295" marR="373380" indent="-276225">
              <a:lnSpc>
                <a:spcPct val="80000"/>
              </a:lnSpc>
              <a:spcBef>
                <a:spcPts val="335"/>
              </a:spcBef>
              <a:tabLst>
                <a:tab pos="582295" algn="l"/>
              </a:tabLst>
            </a:pPr>
            <a:r>
              <a:rPr sz="1800" spc="-310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1800" spc="-310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provides the integration </a:t>
            </a:r>
            <a:r>
              <a:rPr sz="1800" spc="-15" dirty="0">
                <a:solidFill>
                  <a:srgbClr val="363639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363639"/>
                </a:solidFill>
                <a:latin typeface="Arial"/>
                <a:cs typeface="Arial"/>
              </a:rPr>
              <a:t>physical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data sources that might include  databases, files, or</a:t>
            </a:r>
            <a:r>
              <a:rPr sz="1800" spc="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queues.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542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Spring Batch </a:t>
            </a:r>
            <a:r>
              <a:rPr dirty="0"/>
              <a:t>Launch</a:t>
            </a:r>
            <a:r>
              <a:rPr spc="15" dirty="0"/>
              <a:t> </a:t>
            </a:r>
            <a:r>
              <a:rPr spc="-5" dirty="0"/>
              <a:t>Environment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28444" y="1799124"/>
            <a:ext cx="8432800" cy="2738755"/>
            <a:chOff x="1128444" y="1799124"/>
            <a:chExt cx="8432800" cy="2738755"/>
          </a:xfrm>
        </p:grpSpPr>
        <p:sp>
          <p:nvSpPr>
            <p:cNvPr id="4" name="object 4"/>
            <p:cNvSpPr/>
            <p:nvPr/>
          </p:nvSpPr>
          <p:spPr>
            <a:xfrm>
              <a:off x="1129163" y="1799843"/>
              <a:ext cx="2009139" cy="1978660"/>
            </a:xfrm>
            <a:custGeom>
              <a:avLst/>
              <a:gdLst/>
              <a:ahLst/>
              <a:cxnLst/>
              <a:rect l="l" t="t" r="r" b="b"/>
              <a:pathLst>
                <a:path w="2009139" h="1978660">
                  <a:moveTo>
                    <a:pt x="0" y="0"/>
                  </a:moveTo>
                  <a:lnTo>
                    <a:pt x="0" y="1978152"/>
                  </a:lnTo>
                  <a:lnTo>
                    <a:pt x="2008632" y="1978152"/>
                  </a:lnTo>
                  <a:lnTo>
                    <a:pt x="200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9163" y="1799843"/>
              <a:ext cx="2009139" cy="1978660"/>
            </a:xfrm>
            <a:custGeom>
              <a:avLst/>
              <a:gdLst/>
              <a:ahLst/>
              <a:cxnLst/>
              <a:rect l="l" t="t" r="r" b="b"/>
              <a:pathLst>
                <a:path w="2009139" h="1978660">
                  <a:moveTo>
                    <a:pt x="0" y="0"/>
                  </a:moveTo>
                  <a:lnTo>
                    <a:pt x="0" y="1978152"/>
                  </a:lnTo>
                </a:path>
                <a:path w="2009139" h="1978660">
                  <a:moveTo>
                    <a:pt x="2008631" y="1978152"/>
                  </a:moveTo>
                  <a:lnTo>
                    <a:pt x="2008631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1746" y="1866899"/>
              <a:ext cx="292608" cy="1554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3463" y="2118359"/>
              <a:ext cx="881380" cy="772795"/>
            </a:xfrm>
            <a:custGeom>
              <a:avLst/>
              <a:gdLst/>
              <a:ahLst/>
              <a:cxnLst/>
              <a:rect l="l" t="t" r="r" b="b"/>
              <a:pathLst>
                <a:path w="881380" h="772794">
                  <a:moveTo>
                    <a:pt x="880871" y="772667"/>
                  </a:moveTo>
                  <a:lnTo>
                    <a:pt x="880871" y="0"/>
                  </a:lnTo>
                  <a:lnTo>
                    <a:pt x="0" y="0"/>
                  </a:lnTo>
                  <a:lnTo>
                    <a:pt x="0" y="772667"/>
                  </a:lnTo>
                  <a:lnTo>
                    <a:pt x="880871" y="772667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3463" y="2118359"/>
              <a:ext cx="881380" cy="772795"/>
            </a:xfrm>
            <a:custGeom>
              <a:avLst/>
              <a:gdLst/>
              <a:ahLst/>
              <a:cxnLst/>
              <a:rect l="l" t="t" r="r" b="b"/>
              <a:pathLst>
                <a:path w="881380" h="772794">
                  <a:moveTo>
                    <a:pt x="0" y="0"/>
                  </a:moveTo>
                  <a:lnTo>
                    <a:pt x="0" y="772667"/>
                  </a:lnTo>
                  <a:lnTo>
                    <a:pt x="880871" y="772667"/>
                  </a:lnTo>
                  <a:lnTo>
                    <a:pt x="880871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4631" y="2164079"/>
              <a:ext cx="487680" cy="242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8139" y="2398775"/>
              <a:ext cx="707390" cy="341630"/>
            </a:xfrm>
            <a:custGeom>
              <a:avLst/>
              <a:gdLst/>
              <a:ahLst/>
              <a:cxnLst/>
              <a:rect l="l" t="t" r="r" b="b"/>
              <a:pathLst>
                <a:path w="707389" h="341630">
                  <a:moveTo>
                    <a:pt x="707135" y="341375"/>
                  </a:moveTo>
                  <a:lnTo>
                    <a:pt x="707135" y="0"/>
                  </a:lnTo>
                  <a:lnTo>
                    <a:pt x="0" y="0"/>
                  </a:lnTo>
                  <a:lnTo>
                    <a:pt x="0" y="341375"/>
                  </a:lnTo>
                  <a:lnTo>
                    <a:pt x="707135" y="341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8139" y="2398775"/>
              <a:ext cx="707390" cy="341630"/>
            </a:xfrm>
            <a:custGeom>
              <a:avLst/>
              <a:gdLst/>
              <a:ahLst/>
              <a:cxnLst/>
              <a:rect l="l" t="t" r="r" b="b"/>
              <a:pathLst>
                <a:path w="707389" h="341630">
                  <a:moveTo>
                    <a:pt x="0" y="0"/>
                  </a:moveTo>
                  <a:lnTo>
                    <a:pt x="0" y="341375"/>
                  </a:lnTo>
                  <a:lnTo>
                    <a:pt x="707135" y="341375"/>
                  </a:lnTo>
                  <a:lnTo>
                    <a:pt x="707135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1498" y="2522219"/>
              <a:ext cx="280415" cy="3063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6358" y="2386583"/>
              <a:ext cx="707390" cy="372110"/>
            </a:xfrm>
            <a:custGeom>
              <a:avLst/>
              <a:gdLst/>
              <a:ahLst/>
              <a:cxnLst/>
              <a:rect l="l" t="t" r="r" b="b"/>
              <a:pathLst>
                <a:path w="707389" h="372110">
                  <a:moveTo>
                    <a:pt x="707135" y="371855"/>
                  </a:moveTo>
                  <a:lnTo>
                    <a:pt x="707135" y="0"/>
                  </a:lnTo>
                  <a:lnTo>
                    <a:pt x="0" y="0"/>
                  </a:lnTo>
                  <a:lnTo>
                    <a:pt x="0" y="371855"/>
                  </a:lnTo>
                  <a:lnTo>
                    <a:pt x="707135" y="371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16358" y="2386583"/>
              <a:ext cx="707390" cy="372110"/>
            </a:xfrm>
            <a:custGeom>
              <a:avLst/>
              <a:gdLst/>
              <a:ahLst/>
              <a:cxnLst/>
              <a:rect l="l" t="t" r="r" b="b"/>
              <a:pathLst>
                <a:path w="707389" h="372110">
                  <a:moveTo>
                    <a:pt x="0" y="0"/>
                  </a:moveTo>
                  <a:lnTo>
                    <a:pt x="0" y="371855"/>
                  </a:lnTo>
                  <a:lnTo>
                    <a:pt x="707135" y="371855"/>
                  </a:lnTo>
                  <a:lnTo>
                    <a:pt x="707135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2182" y="2525267"/>
              <a:ext cx="475487" cy="301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5274" y="2569463"/>
              <a:ext cx="254635" cy="0"/>
            </a:xfrm>
            <a:custGeom>
              <a:avLst/>
              <a:gdLst/>
              <a:ahLst/>
              <a:cxnLst/>
              <a:rect l="l" t="t" r="r" b="b"/>
              <a:pathLst>
                <a:path w="254635">
                  <a:moveTo>
                    <a:pt x="0" y="0"/>
                  </a:moveTo>
                  <a:lnTo>
                    <a:pt x="254507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3686" y="2548127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80">
                  <a:moveTo>
                    <a:pt x="42671" y="21335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42671" y="2133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18139" y="3724655"/>
              <a:ext cx="707390" cy="53340"/>
            </a:xfrm>
            <a:custGeom>
              <a:avLst/>
              <a:gdLst/>
              <a:ahLst/>
              <a:cxnLst/>
              <a:rect l="l" t="t" r="r" b="b"/>
              <a:pathLst>
                <a:path w="707389" h="53339">
                  <a:moveTo>
                    <a:pt x="0" y="0"/>
                  </a:moveTo>
                  <a:lnTo>
                    <a:pt x="0" y="53340"/>
                  </a:lnTo>
                  <a:lnTo>
                    <a:pt x="707136" y="53340"/>
                  </a:lnTo>
                  <a:lnTo>
                    <a:pt x="7071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8139" y="3724655"/>
              <a:ext cx="707390" cy="53340"/>
            </a:xfrm>
            <a:custGeom>
              <a:avLst/>
              <a:gdLst/>
              <a:ahLst/>
              <a:cxnLst/>
              <a:rect l="l" t="t" r="r" b="b"/>
              <a:pathLst>
                <a:path w="707389" h="53339">
                  <a:moveTo>
                    <a:pt x="0" y="0"/>
                  </a:moveTo>
                  <a:lnTo>
                    <a:pt x="0" y="53340"/>
                  </a:lnTo>
                </a:path>
                <a:path w="707389" h="53339">
                  <a:moveTo>
                    <a:pt x="707135" y="53340"/>
                  </a:moveTo>
                  <a:lnTo>
                    <a:pt x="707135" y="0"/>
                  </a:lnTo>
                  <a:lnTo>
                    <a:pt x="0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0262" y="3112007"/>
              <a:ext cx="707390" cy="372110"/>
            </a:xfrm>
            <a:custGeom>
              <a:avLst/>
              <a:gdLst/>
              <a:ahLst/>
              <a:cxnLst/>
              <a:rect l="l" t="t" r="r" b="b"/>
              <a:pathLst>
                <a:path w="707389" h="372110">
                  <a:moveTo>
                    <a:pt x="707135" y="371855"/>
                  </a:moveTo>
                  <a:lnTo>
                    <a:pt x="707135" y="0"/>
                  </a:lnTo>
                  <a:lnTo>
                    <a:pt x="0" y="0"/>
                  </a:lnTo>
                  <a:lnTo>
                    <a:pt x="0" y="371855"/>
                  </a:lnTo>
                  <a:lnTo>
                    <a:pt x="707135" y="37185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0262" y="3112007"/>
              <a:ext cx="707390" cy="372110"/>
            </a:xfrm>
            <a:custGeom>
              <a:avLst/>
              <a:gdLst/>
              <a:ahLst/>
              <a:cxnLst/>
              <a:rect l="l" t="t" r="r" b="b"/>
              <a:pathLst>
                <a:path w="707389" h="372110">
                  <a:moveTo>
                    <a:pt x="0" y="0"/>
                  </a:moveTo>
                  <a:lnTo>
                    <a:pt x="0" y="371855"/>
                  </a:lnTo>
                  <a:lnTo>
                    <a:pt x="707135" y="371855"/>
                  </a:lnTo>
                  <a:lnTo>
                    <a:pt x="707135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7986" y="3252215"/>
              <a:ext cx="560831" cy="2377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10262" y="3724655"/>
              <a:ext cx="707390" cy="53340"/>
            </a:xfrm>
            <a:custGeom>
              <a:avLst/>
              <a:gdLst/>
              <a:ahLst/>
              <a:cxnLst/>
              <a:rect l="l" t="t" r="r" b="b"/>
              <a:pathLst>
                <a:path w="707389" h="53339">
                  <a:moveTo>
                    <a:pt x="0" y="0"/>
                  </a:moveTo>
                  <a:lnTo>
                    <a:pt x="0" y="53340"/>
                  </a:lnTo>
                  <a:lnTo>
                    <a:pt x="707136" y="53340"/>
                  </a:lnTo>
                  <a:lnTo>
                    <a:pt x="7071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10262" y="3724655"/>
              <a:ext cx="707390" cy="53340"/>
            </a:xfrm>
            <a:custGeom>
              <a:avLst/>
              <a:gdLst/>
              <a:ahLst/>
              <a:cxnLst/>
              <a:rect l="l" t="t" r="r" b="b"/>
              <a:pathLst>
                <a:path w="707389" h="53339">
                  <a:moveTo>
                    <a:pt x="0" y="0"/>
                  </a:moveTo>
                  <a:lnTo>
                    <a:pt x="0" y="53340"/>
                  </a:lnTo>
                </a:path>
                <a:path w="707389" h="53339">
                  <a:moveTo>
                    <a:pt x="707135" y="53340"/>
                  </a:moveTo>
                  <a:lnTo>
                    <a:pt x="707135" y="0"/>
                  </a:lnTo>
                  <a:lnTo>
                    <a:pt x="0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9926" y="2758439"/>
              <a:ext cx="0" cy="329565"/>
            </a:xfrm>
            <a:custGeom>
              <a:avLst/>
              <a:gdLst/>
              <a:ahLst/>
              <a:cxnLst/>
              <a:rect l="l" t="t" r="r" b="b"/>
              <a:pathLst>
                <a:path h="329564">
                  <a:moveTo>
                    <a:pt x="0" y="0"/>
                  </a:moveTo>
                  <a:lnTo>
                    <a:pt x="0" y="329183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48590" y="3081527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80">
                  <a:moveTo>
                    <a:pt x="42671" y="0"/>
                  </a:moveTo>
                  <a:lnTo>
                    <a:pt x="0" y="0"/>
                  </a:lnTo>
                  <a:lnTo>
                    <a:pt x="21335" y="42671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9926" y="3483863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0"/>
                  </a:moveTo>
                  <a:lnTo>
                    <a:pt x="0" y="214883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48590" y="369417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71" y="0"/>
                  </a:moveTo>
                  <a:lnTo>
                    <a:pt x="0" y="0"/>
                  </a:lnTo>
                  <a:lnTo>
                    <a:pt x="21335" y="42671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3326" y="1799843"/>
              <a:ext cx="1635760" cy="1978660"/>
            </a:xfrm>
            <a:custGeom>
              <a:avLst/>
              <a:gdLst/>
              <a:ahLst/>
              <a:cxnLst/>
              <a:rect l="l" t="t" r="r" b="b"/>
              <a:pathLst>
                <a:path w="1635760" h="1978660">
                  <a:moveTo>
                    <a:pt x="0" y="0"/>
                  </a:moveTo>
                  <a:lnTo>
                    <a:pt x="0" y="1978152"/>
                  </a:lnTo>
                  <a:lnTo>
                    <a:pt x="1635252" y="1978152"/>
                  </a:lnTo>
                  <a:lnTo>
                    <a:pt x="16352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03326" y="1799843"/>
              <a:ext cx="1635760" cy="1978660"/>
            </a:xfrm>
            <a:custGeom>
              <a:avLst/>
              <a:gdLst/>
              <a:ahLst/>
              <a:cxnLst/>
              <a:rect l="l" t="t" r="r" b="b"/>
              <a:pathLst>
                <a:path w="1635760" h="1978660">
                  <a:moveTo>
                    <a:pt x="0" y="0"/>
                  </a:moveTo>
                  <a:lnTo>
                    <a:pt x="0" y="1978152"/>
                  </a:lnTo>
                </a:path>
                <a:path w="1635760" h="1978660">
                  <a:moveTo>
                    <a:pt x="1635251" y="1978152"/>
                  </a:moveTo>
                  <a:lnTo>
                    <a:pt x="1635251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81506" y="1866899"/>
              <a:ext cx="280415" cy="1600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26414" y="2386583"/>
              <a:ext cx="707390" cy="372110"/>
            </a:xfrm>
            <a:custGeom>
              <a:avLst/>
              <a:gdLst/>
              <a:ahLst/>
              <a:cxnLst/>
              <a:rect l="l" t="t" r="r" b="b"/>
              <a:pathLst>
                <a:path w="707389" h="372110">
                  <a:moveTo>
                    <a:pt x="707135" y="371855"/>
                  </a:moveTo>
                  <a:lnTo>
                    <a:pt x="707135" y="0"/>
                  </a:lnTo>
                  <a:lnTo>
                    <a:pt x="0" y="0"/>
                  </a:lnTo>
                  <a:lnTo>
                    <a:pt x="0" y="371855"/>
                  </a:lnTo>
                  <a:lnTo>
                    <a:pt x="707135" y="37185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26414" y="2386583"/>
              <a:ext cx="707390" cy="372110"/>
            </a:xfrm>
            <a:custGeom>
              <a:avLst/>
              <a:gdLst/>
              <a:ahLst/>
              <a:cxnLst/>
              <a:rect l="l" t="t" r="r" b="b"/>
              <a:pathLst>
                <a:path w="707389" h="372110">
                  <a:moveTo>
                    <a:pt x="0" y="0"/>
                  </a:moveTo>
                  <a:lnTo>
                    <a:pt x="0" y="371855"/>
                  </a:lnTo>
                  <a:lnTo>
                    <a:pt x="707135" y="371855"/>
                  </a:lnTo>
                  <a:lnTo>
                    <a:pt x="707135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96162" y="2462783"/>
              <a:ext cx="170687" cy="2377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63574" y="2590799"/>
              <a:ext cx="451104" cy="2377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88186" y="3105911"/>
              <a:ext cx="707390" cy="372110"/>
            </a:xfrm>
            <a:custGeom>
              <a:avLst/>
              <a:gdLst/>
              <a:ahLst/>
              <a:cxnLst/>
              <a:rect l="l" t="t" r="r" b="b"/>
              <a:pathLst>
                <a:path w="707389" h="372110">
                  <a:moveTo>
                    <a:pt x="707135" y="371855"/>
                  </a:moveTo>
                  <a:lnTo>
                    <a:pt x="707135" y="0"/>
                  </a:lnTo>
                  <a:lnTo>
                    <a:pt x="0" y="0"/>
                  </a:lnTo>
                  <a:lnTo>
                    <a:pt x="0" y="371855"/>
                  </a:lnTo>
                  <a:lnTo>
                    <a:pt x="707135" y="37185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88186" y="3105911"/>
              <a:ext cx="707390" cy="372110"/>
            </a:xfrm>
            <a:custGeom>
              <a:avLst/>
              <a:gdLst/>
              <a:ahLst/>
              <a:cxnLst/>
              <a:rect l="l" t="t" r="r" b="b"/>
              <a:pathLst>
                <a:path w="707389" h="372110">
                  <a:moveTo>
                    <a:pt x="0" y="0"/>
                  </a:moveTo>
                  <a:lnTo>
                    <a:pt x="0" y="371855"/>
                  </a:lnTo>
                  <a:lnTo>
                    <a:pt x="707135" y="371855"/>
                  </a:lnTo>
                  <a:lnTo>
                    <a:pt x="707135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6410" y="3246119"/>
              <a:ext cx="170687" cy="2377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28494" y="1799843"/>
              <a:ext cx="3458210" cy="1978660"/>
            </a:xfrm>
            <a:custGeom>
              <a:avLst/>
              <a:gdLst/>
              <a:ahLst/>
              <a:cxnLst/>
              <a:rect l="l" t="t" r="r" b="b"/>
              <a:pathLst>
                <a:path w="3458209" h="1978660">
                  <a:moveTo>
                    <a:pt x="0" y="0"/>
                  </a:moveTo>
                  <a:lnTo>
                    <a:pt x="0" y="1978152"/>
                  </a:lnTo>
                  <a:lnTo>
                    <a:pt x="3457956" y="1978152"/>
                  </a:lnTo>
                  <a:lnTo>
                    <a:pt x="34579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28494" y="1799843"/>
              <a:ext cx="0" cy="1926589"/>
            </a:xfrm>
            <a:custGeom>
              <a:avLst/>
              <a:gdLst/>
              <a:ahLst/>
              <a:cxnLst/>
              <a:rect l="l" t="t" r="r" b="b"/>
              <a:pathLst>
                <a:path h="1926589">
                  <a:moveTo>
                    <a:pt x="0" y="0"/>
                  </a:moveTo>
                  <a:lnTo>
                    <a:pt x="0" y="1926336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28494" y="1799843"/>
              <a:ext cx="3458210" cy="1978660"/>
            </a:xfrm>
            <a:custGeom>
              <a:avLst/>
              <a:gdLst/>
              <a:ahLst/>
              <a:cxnLst/>
              <a:rect l="l" t="t" r="r" b="b"/>
              <a:pathLst>
                <a:path w="3458209" h="1978660">
                  <a:moveTo>
                    <a:pt x="3457955" y="1978152"/>
                  </a:moveTo>
                  <a:lnTo>
                    <a:pt x="3457955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85438" y="1866899"/>
              <a:ext cx="548640" cy="1965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20517" y="3105911"/>
              <a:ext cx="707390" cy="372110"/>
            </a:xfrm>
            <a:custGeom>
              <a:avLst/>
              <a:gdLst/>
              <a:ahLst/>
              <a:cxnLst/>
              <a:rect l="l" t="t" r="r" b="b"/>
              <a:pathLst>
                <a:path w="707389" h="372110">
                  <a:moveTo>
                    <a:pt x="707135" y="371855"/>
                  </a:moveTo>
                  <a:lnTo>
                    <a:pt x="707135" y="0"/>
                  </a:lnTo>
                  <a:lnTo>
                    <a:pt x="0" y="0"/>
                  </a:lnTo>
                  <a:lnTo>
                    <a:pt x="0" y="371855"/>
                  </a:lnTo>
                  <a:lnTo>
                    <a:pt x="707135" y="37185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20517" y="3105911"/>
              <a:ext cx="707390" cy="372110"/>
            </a:xfrm>
            <a:custGeom>
              <a:avLst/>
              <a:gdLst/>
              <a:ahLst/>
              <a:cxnLst/>
              <a:rect l="l" t="t" r="r" b="b"/>
              <a:pathLst>
                <a:path w="707389" h="372110">
                  <a:moveTo>
                    <a:pt x="0" y="0"/>
                  </a:moveTo>
                  <a:lnTo>
                    <a:pt x="0" y="371855"/>
                  </a:lnTo>
                  <a:lnTo>
                    <a:pt x="707135" y="371855"/>
                  </a:lnTo>
                  <a:lnTo>
                    <a:pt x="707135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67406" y="3244595"/>
              <a:ext cx="219456" cy="3017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6273" y="2118359"/>
              <a:ext cx="706120" cy="370840"/>
            </a:xfrm>
            <a:custGeom>
              <a:avLst/>
              <a:gdLst/>
              <a:ahLst/>
              <a:cxnLst/>
              <a:rect l="l" t="t" r="r" b="b"/>
              <a:pathLst>
                <a:path w="706120" h="370839">
                  <a:moveTo>
                    <a:pt x="705611" y="370331"/>
                  </a:moveTo>
                  <a:lnTo>
                    <a:pt x="705611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705611" y="37033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16273" y="2118359"/>
              <a:ext cx="706120" cy="370840"/>
            </a:xfrm>
            <a:custGeom>
              <a:avLst/>
              <a:gdLst/>
              <a:ahLst/>
              <a:cxnLst/>
              <a:rect l="l" t="t" r="r" b="b"/>
              <a:pathLst>
                <a:path w="706120" h="370839">
                  <a:moveTo>
                    <a:pt x="0" y="0"/>
                  </a:moveTo>
                  <a:lnTo>
                    <a:pt x="0" y="370331"/>
                  </a:lnTo>
                  <a:lnTo>
                    <a:pt x="705611" y="370331"/>
                  </a:lnTo>
                  <a:lnTo>
                    <a:pt x="705611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95522" y="2257043"/>
              <a:ext cx="560831" cy="2377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95321" y="3291839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619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77846" y="327050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671" y="21335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42671" y="2133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48021" y="3031235"/>
              <a:ext cx="707390" cy="533400"/>
            </a:xfrm>
            <a:custGeom>
              <a:avLst/>
              <a:gdLst/>
              <a:ahLst/>
              <a:cxnLst/>
              <a:rect l="l" t="t" r="r" b="b"/>
              <a:pathLst>
                <a:path w="707390" h="533400">
                  <a:moveTo>
                    <a:pt x="707135" y="533399"/>
                  </a:moveTo>
                  <a:lnTo>
                    <a:pt x="707135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707135" y="533399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48021" y="3031235"/>
              <a:ext cx="707390" cy="533400"/>
            </a:xfrm>
            <a:custGeom>
              <a:avLst/>
              <a:gdLst/>
              <a:ahLst/>
              <a:cxnLst/>
              <a:rect l="l" t="t" r="r" b="b"/>
              <a:pathLst>
                <a:path w="707390" h="533400">
                  <a:moveTo>
                    <a:pt x="0" y="0"/>
                  </a:moveTo>
                  <a:lnTo>
                    <a:pt x="0" y="533399"/>
                  </a:lnTo>
                  <a:lnTo>
                    <a:pt x="707135" y="533399"/>
                  </a:lnTo>
                  <a:lnTo>
                    <a:pt x="707135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07458" y="3080003"/>
              <a:ext cx="597408" cy="2377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216273" y="3105911"/>
              <a:ext cx="706120" cy="372110"/>
            </a:xfrm>
            <a:custGeom>
              <a:avLst/>
              <a:gdLst/>
              <a:ahLst/>
              <a:cxnLst/>
              <a:rect l="l" t="t" r="r" b="b"/>
              <a:pathLst>
                <a:path w="706120" h="372110">
                  <a:moveTo>
                    <a:pt x="705611" y="371855"/>
                  </a:moveTo>
                  <a:lnTo>
                    <a:pt x="705611" y="0"/>
                  </a:lnTo>
                  <a:lnTo>
                    <a:pt x="0" y="0"/>
                  </a:lnTo>
                  <a:lnTo>
                    <a:pt x="0" y="371855"/>
                  </a:lnTo>
                  <a:lnTo>
                    <a:pt x="705611" y="371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16273" y="3105911"/>
              <a:ext cx="706120" cy="372110"/>
            </a:xfrm>
            <a:custGeom>
              <a:avLst/>
              <a:gdLst/>
              <a:ahLst/>
              <a:cxnLst/>
              <a:rect l="l" t="t" r="r" b="b"/>
              <a:pathLst>
                <a:path w="706120" h="372110">
                  <a:moveTo>
                    <a:pt x="0" y="0"/>
                  </a:moveTo>
                  <a:lnTo>
                    <a:pt x="0" y="371855"/>
                  </a:lnTo>
                  <a:lnTo>
                    <a:pt x="705611" y="371855"/>
                  </a:lnTo>
                  <a:lnTo>
                    <a:pt x="705611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59529" y="3180587"/>
              <a:ext cx="426719" cy="2377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47922" y="3310127"/>
              <a:ext cx="256031" cy="30175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60797" y="3276599"/>
              <a:ext cx="504825" cy="204470"/>
            </a:xfrm>
            <a:custGeom>
              <a:avLst/>
              <a:gdLst/>
              <a:ahLst/>
              <a:cxnLst/>
              <a:rect l="l" t="t" r="r" b="b"/>
              <a:pathLst>
                <a:path w="504825" h="204470">
                  <a:moveTo>
                    <a:pt x="504443" y="204215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204215"/>
                  </a:lnTo>
                  <a:lnTo>
                    <a:pt x="504443" y="204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60797" y="3276599"/>
              <a:ext cx="504825" cy="204470"/>
            </a:xfrm>
            <a:custGeom>
              <a:avLst/>
              <a:gdLst/>
              <a:ahLst/>
              <a:cxnLst/>
              <a:rect l="l" t="t" r="r" b="b"/>
              <a:pathLst>
                <a:path w="504825" h="204470">
                  <a:moveTo>
                    <a:pt x="0" y="0"/>
                  </a:moveTo>
                  <a:lnTo>
                    <a:pt x="0" y="204215"/>
                  </a:lnTo>
                  <a:lnTo>
                    <a:pt x="504443" y="204215"/>
                  </a:lnTo>
                  <a:lnTo>
                    <a:pt x="504443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73573" y="3331463"/>
              <a:ext cx="280415" cy="3063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28594" y="2292095"/>
              <a:ext cx="459105" cy="814069"/>
            </a:xfrm>
            <a:custGeom>
              <a:avLst/>
              <a:gdLst/>
              <a:ahLst/>
              <a:cxnLst/>
              <a:rect l="l" t="t" r="r" b="b"/>
              <a:pathLst>
                <a:path w="459104" h="814069">
                  <a:moveTo>
                    <a:pt x="0" y="813815"/>
                  </a:moveTo>
                  <a:lnTo>
                    <a:pt x="0" y="0"/>
                  </a:lnTo>
                  <a:lnTo>
                    <a:pt x="458723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82746" y="2270759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7" y="21335"/>
                  </a:moveTo>
                  <a:lnTo>
                    <a:pt x="0" y="0"/>
                  </a:lnTo>
                  <a:lnTo>
                    <a:pt x="0" y="41147"/>
                  </a:lnTo>
                  <a:lnTo>
                    <a:pt x="41147" y="2133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28594" y="3477767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h="300354">
                  <a:moveTo>
                    <a:pt x="0" y="0"/>
                  </a:moveTo>
                  <a:lnTo>
                    <a:pt x="0" y="300228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45942" y="2339339"/>
              <a:ext cx="195071" cy="182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69841" y="2488691"/>
              <a:ext cx="1905" cy="581025"/>
            </a:xfrm>
            <a:custGeom>
              <a:avLst/>
              <a:gdLst/>
              <a:ahLst/>
              <a:cxnLst/>
              <a:rect l="l" t="t" r="r" b="b"/>
              <a:pathLst>
                <a:path w="1904" h="581025">
                  <a:moveTo>
                    <a:pt x="0" y="580643"/>
                  </a:moveTo>
                  <a:lnTo>
                    <a:pt x="1523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48506" y="306323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42671" y="0"/>
                  </a:moveTo>
                  <a:lnTo>
                    <a:pt x="0" y="0"/>
                  </a:lnTo>
                  <a:lnTo>
                    <a:pt x="21335" y="42671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67448" y="3505251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44"/>
                  </a:lnTo>
                </a:path>
              </a:pathLst>
            </a:custGeom>
            <a:ln w="730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45458" y="3471671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1" y="41147"/>
                  </a:moveTo>
                  <a:lnTo>
                    <a:pt x="21335" y="0"/>
                  </a:lnTo>
                  <a:lnTo>
                    <a:pt x="0" y="41147"/>
                  </a:lnTo>
                  <a:lnTo>
                    <a:pt x="42671" y="41147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14265" y="3297935"/>
              <a:ext cx="326390" cy="0"/>
            </a:xfrm>
            <a:custGeom>
              <a:avLst/>
              <a:gdLst/>
              <a:ahLst/>
              <a:cxnLst/>
              <a:rect l="l" t="t" r="r" b="b"/>
              <a:pathLst>
                <a:path w="326390">
                  <a:moveTo>
                    <a:pt x="0" y="0"/>
                  </a:moveTo>
                  <a:lnTo>
                    <a:pt x="326135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35829" y="327659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1147" y="21335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41147" y="2133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13782" y="359511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79">
                  <a:moveTo>
                    <a:pt x="0" y="182880"/>
                  </a:moveTo>
                  <a:lnTo>
                    <a:pt x="0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592445" y="3558539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7" y="41147"/>
                  </a:moveTo>
                  <a:lnTo>
                    <a:pt x="21335" y="0"/>
                  </a:lnTo>
                  <a:lnTo>
                    <a:pt x="0" y="41147"/>
                  </a:lnTo>
                  <a:lnTo>
                    <a:pt x="41147" y="41147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21885" y="2292095"/>
              <a:ext cx="692150" cy="719455"/>
            </a:xfrm>
            <a:custGeom>
              <a:avLst/>
              <a:gdLst/>
              <a:ahLst/>
              <a:cxnLst/>
              <a:rect l="l" t="t" r="r" b="b"/>
              <a:pathLst>
                <a:path w="692150" h="719455">
                  <a:moveTo>
                    <a:pt x="0" y="0"/>
                  </a:moveTo>
                  <a:lnTo>
                    <a:pt x="691895" y="0"/>
                  </a:lnTo>
                  <a:lnTo>
                    <a:pt x="691895" y="719327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92445" y="3006851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1147" y="0"/>
                  </a:moveTo>
                  <a:lnTo>
                    <a:pt x="0" y="0"/>
                  </a:lnTo>
                  <a:lnTo>
                    <a:pt x="21335" y="42671"/>
                  </a:lnTo>
                  <a:lnTo>
                    <a:pt x="41147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482462" y="1799843"/>
              <a:ext cx="1077595" cy="1978660"/>
            </a:xfrm>
            <a:custGeom>
              <a:avLst/>
              <a:gdLst/>
              <a:ahLst/>
              <a:cxnLst/>
              <a:rect l="l" t="t" r="r" b="b"/>
              <a:pathLst>
                <a:path w="1077595" h="1978660">
                  <a:moveTo>
                    <a:pt x="0" y="0"/>
                  </a:moveTo>
                  <a:lnTo>
                    <a:pt x="0" y="1978152"/>
                  </a:lnTo>
                  <a:lnTo>
                    <a:pt x="1077468" y="1978152"/>
                  </a:lnTo>
                  <a:lnTo>
                    <a:pt x="10774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82461" y="1799843"/>
              <a:ext cx="1077595" cy="1978660"/>
            </a:xfrm>
            <a:custGeom>
              <a:avLst/>
              <a:gdLst/>
              <a:ahLst/>
              <a:cxnLst/>
              <a:rect l="l" t="t" r="r" b="b"/>
              <a:pathLst>
                <a:path w="1077595" h="1978660">
                  <a:moveTo>
                    <a:pt x="0" y="0"/>
                  </a:moveTo>
                  <a:lnTo>
                    <a:pt x="0" y="1978152"/>
                  </a:lnTo>
                </a:path>
                <a:path w="1077595" h="1978660">
                  <a:moveTo>
                    <a:pt x="1077467" y="1978152"/>
                  </a:moveTo>
                  <a:lnTo>
                    <a:pt x="1077467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871082" y="1866899"/>
              <a:ext cx="304800" cy="1554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619622" y="2057399"/>
              <a:ext cx="803275" cy="1720850"/>
            </a:xfrm>
            <a:custGeom>
              <a:avLst/>
              <a:gdLst/>
              <a:ahLst/>
              <a:cxnLst/>
              <a:rect l="l" t="t" r="r" b="b"/>
              <a:pathLst>
                <a:path w="803275" h="1720850">
                  <a:moveTo>
                    <a:pt x="0" y="0"/>
                  </a:moveTo>
                  <a:lnTo>
                    <a:pt x="0" y="1720596"/>
                  </a:lnTo>
                </a:path>
                <a:path w="803275" h="1720850">
                  <a:moveTo>
                    <a:pt x="803147" y="1720596"/>
                  </a:moveTo>
                  <a:lnTo>
                    <a:pt x="803147" y="0"/>
                  </a:lnTo>
                  <a:lnTo>
                    <a:pt x="0" y="0"/>
                  </a:lnTo>
                </a:path>
              </a:pathLst>
            </a:custGeom>
            <a:ln w="11983">
              <a:solidFill>
                <a:srgbClr val="F05044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796406" y="2662427"/>
              <a:ext cx="449580" cy="372110"/>
            </a:xfrm>
            <a:custGeom>
              <a:avLst/>
              <a:gdLst/>
              <a:ahLst/>
              <a:cxnLst/>
              <a:rect l="l" t="t" r="r" b="b"/>
              <a:pathLst>
                <a:path w="449579" h="372110">
                  <a:moveTo>
                    <a:pt x="449579" y="333755"/>
                  </a:moveTo>
                  <a:lnTo>
                    <a:pt x="449579" y="38099"/>
                  </a:lnTo>
                  <a:lnTo>
                    <a:pt x="438119" y="25944"/>
                  </a:lnTo>
                  <a:lnTo>
                    <a:pt x="406176" y="15471"/>
                  </a:lnTo>
                  <a:lnTo>
                    <a:pt x="357408" y="7266"/>
                  </a:lnTo>
                  <a:lnTo>
                    <a:pt x="295473" y="1914"/>
                  </a:lnTo>
                  <a:lnTo>
                    <a:pt x="224027" y="0"/>
                  </a:lnTo>
                  <a:lnTo>
                    <a:pt x="153326" y="1914"/>
                  </a:lnTo>
                  <a:lnTo>
                    <a:pt x="91842" y="7266"/>
                  </a:lnTo>
                  <a:lnTo>
                    <a:pt x="43305" y="15471"/>
                  </a:lnTo>
                  <a:lnTo>
                    <a:pt x="11448" y="25944"/>
                  </a:lnTo>
                  <a:lnTo>
                    <a:pt x="0" y="38099"/>
                  </a:lnTo>
                  <a:lnTo>
                    <a:pt x="0" y="333755"/>
                  </a:lnTo>
                  <a:lnTo>
                    <a:pt x="43305" y="356384"/>
                  </a:lnTo>
                  <a:lnTo>
                    <a:pt x="91842" y="364589"/>
                  </a:lnTo>
                  <a:lnTo>
                    <a:pt x="153326" y="369941"/>
                  </a:lnTo>
                  <a:lnTo>
                    <a:pt x="224027" y="371855"/>
                  </a:lnTo>
                  <a:lnTo>
                    <a:pt x="295473" y="369941"/>
                  </a:lnTo>
                  <a:lnTo>
                    <a:pt x="357408" y="364589"/>
                  </a:lnTo>
                  <a:lnTo>
                    <a:pt x="406176" y="356384"/>
                  </a:lnTo>
                  <a:lnTo>
                    <a:pt x="438119" y="345911"/>
                  </a:lnTo>
                  <a:lnTo>
                    <a:pt x="449579" y="333755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96406" y="2662427"/>
              <a:ext cx="449580" cy="372110"/>
            </a:xfrm>
            <a:custGeom>
              <a:avLst/>
              <a:gdLst/>
              <a:ahLst/>
              <a:cxnLst/>
              <a:rect l="l" t="t" r="r" b="b"/>
              <a:pathLst>
                <a:path w="449579" h="372110">
                  <a:moveTo>
                    <a:pt x="0" y="333755"/>
                  </a:moveTo>
                  <a:lnTo>
                    <a:pt x="0" y="38099"/>
                  </a:lnTo>
                  <a:lnTo>
                    <a:pt x="11448" y="25944"/>
                  </a:lnTo>
                  <a:lnTo>
                    <a:pt x="43305" y="15471"/>
                  </a:lnTo>
                  <a:lnTo>
                    <a:pt x="91842" y="7266"/>
                  </a:lnTo>
                  <a:lnTo>
                    <a:pt x="153326" y="1914"/>
                  </a:lnTo>
                  <a:lnTo>
                    <a:pt x="224027" y="0"/>
                  </a:lnTo>
                  <a:lnTo>
                    <a:pt x="295473" y="1914"/>
                  </a:lnTo>
                  <a:lnTo>
                    <a:pt x="357408" y="7266"/>
                  </a:lnTo>
                  <a:lnTo>
                    <a:pt x="406176" y="15471"/>
                  </a:lnTo>
                  <a:lnTo>
                    <a:pt x="438119" y="25944"/>
                  </a:lnTo>
                  <a:lnTo>
                    <a:pt x="449579" y="38099"/>
                  </a:lnTo>
                  <a:lnTo>
                    <a:pt x="449579" y="333755"/>
                  </a:lnTo>
                  <a:lnTo>
                    <a:pt x="406176" y="356384"/>
                  </a:lnTo>
                  <a:lnTo>
                    <a:pt x="357408" y="364589"/>
                  </a:lnTo>
                  <a:lnTo>
                    <a:pt x="295473" y="369941"/>
                  </a:lnTo>
                  <a:lnTo>
                    <a:pt x="224027" y="371855"/>
                  </a:lnTo>
                  <a:lnTo>
                    <a:pt x="153326" y="369941"/>
                  </a:lnTo>
                  <a:lnTo>
                    <a:pt x="91842" y="364589"/>
                  </a:lnTo>
                  <a:lnTo>
                    <a:pt x="43305" y="356384"/>
                  </a:lnTo>
                  <a:lnTo>
                    <a:pt x="11448" y="345911"/>
                  </a:lnTo>
                  <a:lnTo>
                    <a:pt x="0" y="333755"/>
                  </a:lnTo>
                </a:path>
                <a:path w="449579" h="372110">
                  <a:moveTo>
                    <a:pt x="0" y="38099"/>
                  </a:moveTo>
                  <a:lnTo>
                    <a:pt x="43305" y="59533"/>
                  </a:lnTo>
                  <a:lnTo>
                    <a:pt x="91842" y="67507"/>
                  </a:lnTo>
                  <a:lnTo>
                    <a:pt x="153326" y="72774"/>
                  </a:lnTo>
                  <a:lnTo>
                    <a:pt x="224027" y="74675"/>
                  </a:lnTo>
                  <a:lnTo>
                    <a:pt x="295473" y="72774"/>
                  </a:lnTo>
                  <a:lnTo>
                    <a:pt x="357408" y="67507"/>
                  </a:lnTo>
                  <a:lnTo>
                    <a:pt x="406176" y="59533"/>
                  </a:lnTo>
                  <a:lnTo>
                    <a:pt x="438119" y="49511"/>
                  </a:lnTo>
                  <a:lnTo>
                    <a:pt x="449579" y="38099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2606" y="2836163"/>
              <a:ext cx="304800" cy="15544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800977" y="3208019"/>
              <a:ext cx="449580" cy="354965"/>
            </a:xfrm>
            <a:custGeom>
              <a:avLst/>
              <a:gdLst/>
              <a:ahLst/>
              <a:cxnLst/>
              <a:rect l="l" t="t" r="r" b="b"/>
              <a:pathLst>
                <a:path w="449579" h="354964">
                  <a:moveTo>
                    <a:pt x="449579" y="297179"/>
                  </a:moveTo>
                  <a:lnTo>
                    <a:pt x="449579" y="0"/>
                  </a:lnTo>
                  <a:lnTo>
                    <a:pt x="0" y="0"/>
                  </a:lnTo>
                  <a:lnTo>
                    <a:pt x="0" y="333755"/>
                  </a:lnTo>
                  <a:lnTo>
                    <a:pt x="41926" y="349849"/>
                  </a:lnTo>
                  <a:lnTo>
                    <a:pt x="85965" y="354970"/>
                  </a:lnTo>
                  <a:lnTo>
                    <a:pt x="131577" y="351586"/>
                  </a:lnTo>
                  <a:lnTo>
                    <a:pt x="178222" y="342168"/>
                  </a:lnTo>
                  <a:lnTo>
                    <a:pt x="225361" y="329183"/>
                  </a:lnTo>
                  <a:lnTo>
                    <a:pt x="272454" y="315102"/>
                  </a:lnTo>
                  <a:lnTo>
                    <a:pt x="318962" y="302392"/>
                  </a:lnTo>
                  <a:lnTo>
                    <a:pt x="364345" y="293522"/>
                  </a:lnTo>
                  <a:lnTo>
                    <a:pt x="408064" y="290962"/>
                  </a:lnTo>
                  <a:lnTo>
                    <a:pt x="449579" y="297179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800977" y="3208019"/>
              <a:ext cx="449580" cy="354965"/>
            </a:xfrm>
            <a:custGeom>
              <a:avLst/>
              <a:gdLst/>
              <a:ahLst/>
              <a:cxnLst/>
              <a:rect l="l" t="t" r="r" b="b"/>
              <a:pathLst>
                <a:path w="449579" h="354964">
                  <a:moveTo>
                    <a:pt x="0" y="0"/>
                  </a:moveTo>
                  <a:lnTo>
                    <a:pt x="449579" y="0"/>
                  </a:lnTo>
                  <a:lnTo>
                    <a:pt x="449579" y="297179"/>
                  </a:lnTo>
                  <a:lnTo>
                    <a:pt x="408064" y="290962"/>
                  </a:lnTo>
                  <a:lnTo>
                    <a:pt x="364345" y="293522"/>
                  </a:lnTo>
                  <a:lnTo>
                    <a:pt x="318962" y="302392"/>
                  </a:lnTo>
                  <a:lnTo>
                    <a:pt x="272454" y="315102"/>
                  </a:lnTo>
                  <a:lnTo>
                    <a:pt x="225361" y="329183"/>
                  </a:lnTo>
                  <a:lnTo>
                    <a:pt x="178222" y="342168"/>
                  </a:lnTo>
                  <a:lnTo>
                    <a:pt x="131577" y="351586"/>
                  </a:lnTo>
                  <a:lnTo>
                    <a:pt x="85965" y="354970"/>
                  </a:lnTo>
                  <a:lnTo>
                    <a:pt x="41926" y="349849"/>
                  </a:lnTo>
                  <a:lnTo>
                    <a:pt x="0" y="333755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954901" y="3300983"/>
              <a:ext cx="146304" cy="1554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973189" y="3386327"/>
              <a:ext cx="109728" cy="15544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683629" y="2180843"/>
              <a:ext cx="685800" cy="245745"/>
            </a:xfrm>
            <a:custGeom>
              <a:avLst/>
              <a:gdLst/>
              <a:ahLst/>
              <a:cxnLst/>
              <a:rect l="l" t="t" r="r" b="b"/>
              <a:pathLst>
                <a:path w="685800" h="245744">
                  <a:moveTo>
                    <a:pt x="685799" y="120395"/>
                  </a:moveTo>
                  <a:lnTo>
                    <a:pt x="679561" y="73294"/>
                  </a:lnTo>
                  <a:lnTo>
                    <a:pt x="664463" y="35051"/>
                  </a:lnTo>
                  <a:lnTo>
                    <a:pt x="642508" y="9382"/>
                  </a:lnTo>
                  <a:lnTo>
                    <a:pt x="615695" y="0"/>
                  </a:lnTo>
                  <a:lnTo>
                    <a:pt x="67055" y="3047"/>
                  </a:lnTo>
                  <a:lnTo>
                    <a:pt x="41147" y="12430"/>
                  </a:lnTo>
                  <a:lnTo>
                    <a:pt x="19811" y="38099"/>
                  </a:lnTo>
                  <a:lnTo>
                    <a:pt x="5333" y="76342"/>
                  </a:lnTo>
                  <a:lnTo>
                    <a:pt x="0" y="123443"/>
                  </a:lnTo>
                  <a:lnTo>
                    <a:pt x="5357" y="170783"/>
                  </a:lnTo>
                  <a:lnTo>
                    <a:pt x="20002" y="209549"/>
                  </a:lnTo>
                  <a:lnTo>
                    <a:pt x="41790" y="235743"/>
                  </a:lnTo>
                  <a:lnTo>
                    <a:pt x="68579" y="245363"/>
                  </a:lnTo>
                  <a:lnTo>
                    <a:pt x="617219" y="242315"/>
                  </a:lnTo>
                  <a:lnTo>
                    <a:pt x="644009" y="232695"/>
                  </a:lnTo>
                  <a:lnTo>
                    <a:pt x="665797" y="206501"/>
                  </a:lnTo>
                  <a:lnTo>
                    <a:pt x="680442" y="167735"/>
                  </a:lnTo>
                  <a:lnTo>
                    <a:pt x="685799" y="120395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683629" y="2180843"/>
              <a:ext cx="685800" cy="245745"/>
            </a:xfrm>
            <a:custGeom>
              <a:avLst/>
              <a:gdLst/>
              <a:ahLst/>
              <a:cxnLst/>
              <a:rect l="l" t="t" r="r" b="b"/>
              <a:pathLst>
                <a:path w="685800" h="245744">
                  <a:moveTo>
                    <a:pt x="67055" y="3047"/>
                  </a:moveTo>
                  <a:lnTo>
                    <a:pt x="615695" y="0"/>
                  </a:lnTo>
                  <a:lnTo>
                    <a:pt x="664463" y="35051"/>
                  </a:lnTo>
                  <a:lnTo>
                    <a:pt x="679561" y="73294"/>
                  </a:lnTo>
                  <a:lnTo>
                    <a:pt x="685799" y="120395"/>
                  </a:lnTo>
                  <a:lnTo>
                    <a:pt x="680442" y="167735"/>
                  </a:lnTo>
                  <a:lnTo>
                    <a:pt x="665797" y="206501"/>
                  </a:lnTo>
                  <a:lnTo>
                    <a:pt x="644009" y="232695"/>
                  </a:lnTo>
                  <a:lnTo>
                    <a:pt x="617219" y="242315"/>
                  </a:lnTo>
                  <a:lnTo>
                    <a:pt x="68579" y="245363"/>
                  </a:lnTo>
                  <a:lnTo>
                    <a:pt x="41790" y="235743"/>
                  </a:lnTo>
                  <a:lnTo>
                    <a:pt x="20002" y="209549"/>
                  </a:lnTo>
                  <a:lnTo>
                    <a:pt x="5357" y="170783"/>
                  </a:lnTo>
                  <a:lnTo>
                    <a:pt x="0" y="123443"/>
                  </a:lnTo>
                  <a:lnTo>
                    <a:pt x="5333" y="76342"/>
                  </a:lnTo>
                  <a:lnTo>
                    <a:pt x="19811" y="38099"/>
                  </a:lnTo>
                  <a:lnTo>
                    <a:pt x="41147" y="12430"/>
                  </a:lnTo>
                  <a:lnTo>
                    <a:pt x="67055" y="3047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229274" y="2177848"/>
              <a:ext cx="74571" cy="2483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860414" y="2223515"/>
              <a:ext cx="292608" cy="19659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893941" y="2307335"/>
              <a:ext cx="219456" cy="17373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985637" y="3300983"/>
              <a:ext cx="597535" cy="3175"/>
            </a:xfrm>
            <a:custGeom>
              <a:avLst/>
              <a:gdLst/>
              <a:ahLst/>
              <a:cxnLst/>
              <a:rect l="l" t="t" r="r" b="b"/>
              <a:pathLst>
                <a:path w="597534" h="3175">
                  <a:moveTo>
                    <a:pt x="0" y="0"/>
                  </a:moveTo>
                  <a:lnTo>
                    <a:pt x="597407" y="3047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949057" y="3279647"/>
              <a:ext cx="670560" cy="44450"/>
            </a:xfrm>
            <a:custGeom>
              <a:avLst/>
              <a:gdLst/>
              <a:ahLst/>
              <a:cxnLst/>
              <a:rect l="l" t="t" r="r" b="b"/>
              <a:pathLst>
                <a:path w="670559" h="44450">
                  <a:moveTo>
                    <a:pt x="41148" y="0"/>
                  </a:moveTo>
                  <a:lnTo>
                    <a:pt x="0" y="21336"/>
                  </a:lnTo>
                  <a:lnTo>
                    <a:pt x="41148" y="42672"/>
                  </a:lnTo>
                  <a:lnTo>
                    <a:pt x="41148" y="0"/>
                  </a:lnTo>
                  <a:close/>
                </a:path>
                <a:path w="670559" h="44450">
                  <a:moveTo>
                    <a:pt x="670560" y="24384"/>
                  </a:moveTo>
                  <a:lnTo>
                    <a:pt x="627888" y="3048"/>
                  </a:lnTo>
                  <a:lnTo>
                    <a:pt x="627888" y="44196"/>
                  </a:lnTo>
                  <a:lnTo>
                    <a:pt x="670560" y="24384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21885" y="2292095"/>
              <a:ext cx="1679575" cy="0"/>
            </a:xfrm>
            <a:custGeom>
              <a:avLst/>
              <a:gdLst/>
              <a:ahLst/>
              <a:cxnLst/>
              <a:rect l="l" t="t" r="r" b="b"/>
              <a:pathLst>
                <a:path w="1679575">
                  <a:moveTo>
                    <a:pt x="0" y="0"/>
                  </a:moveTo>
                  <a:lnTo>
                    <a:pt x="1679447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595237" y="2270759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1" y="21335"/>
                  </a:moveTo>
                  <a:lnTo>
                    <a:pt x="0" y="0"/>
                  </a:lnTo>
                  <a:lnTo>
                    <a:pt x="0" y="41147"/>
                  </a:lnTo>
                  <a:lnTo>
                    <a:pt x="42671" y="2133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33550" y="2572511"/>
              <a:ext cx="139065" cy="497205"/>
            </a:xfrm>
            <a:custGeom>
              <a:avLst/>
              <a:gdLst/>
              <a:ahLst/>
              <a:cxnLst/>
              <a:rect l="l" t="t" r="r" b="b"/>
              <a:pathLst>
                <a:path w="139064" h="497205">
                  <a:moveTo>
                    <a:pt x="0" y="0"/>
                  </a:moveTo>
                  <a:lnTo>
                    <a:pt x="138683" y="0"/>
                  </a:lnTo>
                  <a:lnTo>
                    <a:pt x="138683" y="496823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50898" y="306323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1147" y="0"/>
                  </a:moveTo>
                  <a:lnTo>
                    <a:pt x="0" y="0"/>
                  </a:lnTo>
                  <a:lnTo>
                    <a:pt x="21335" y="42671"/>
                  </a:lnTo>
                  <a:lnTo>
                    <a:pt x="41147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23366" y="3726180"/>
              <a:ext cx="2136775" cy="52069"/>
            </a:xfrm>
            <a:custGeom>
              <a:avLst/>
              <a:gdLst/>
              <a:ahLst/>
              <a:cxnLst/>
              <a:rect l="l" t="t" r="r" b="b"/>
              <a:pathLst>
                <a:path w="2136775" h="52070">
                  <a:moveTo>
                    <a:pt x="0" y="0"/>
                  </a:moveTo>
                  <a:lnTo>
                    <a:pt x="0" y="51816"/>
                  </a:lnTo>
                  <a:lnTo>
                    <a:pt x="2136648" y="51816"/>
                  </a:lnTo>
                  <a:lnTo>
                    <a:pt x="2136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23366" y="3726179"/>
              <a:ext cx="2136775" cy="52069"/>
            </a:xfrm>
            <a:custGeom>
              <a:avLst/>
              <a:gdLst/>
              <a:ahLst/>
              <a:cxnLst/>
              <a:rect l="l" t="t" r="r" b="b"/>
              <a:pathLst>
                <a:path w="2136775" h="52070">
                  <a:moveTo>
                    <a:pt x="0" y="0"/>
                  </a:moveTo>
                  <a:lnTo>
                    <a:pt x="0" y="51816"/>
                  </a:lnTo>
                </a:path>
                <a:path w="2136775" h="52070">
                  <a:moveTo>
                    <a:pt x="2136647" y="51816"/>
                  </a:moveTo>
                  <a:lnTo>
                    <a:pt x="2136647" y="0"/>
                  </a:lnTo>
                  <a:lnTo>
                    <a:pt x="0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17398" y="2578607"/>
              <a:ext cx="490855" cy="719455"/>
            </a:xfrm>
            <a:custGeom>
              <a:avLst/>
              <a:gdLst/>
              <a:ahLst/>
              <a:cxnLst/>
              <a:rect l="l" t="t" r="r" b="b"/>
              <a:pathLst>
                <a:path w="490854" h="719454">
                  <a:moveTo>
                    <a:pt x="0" y="719327"/>
                  </a:moveTo>
                  <a:lnTo>
                    <a:pt x="64007" y="719327"/>
                  </a:lnTo>
                  <a:lnTo>
                    <a:pt x="64007" y="0"/>
                  </a:lnTo>
                  <a:lnTo>
                    <a:pt x="490727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02029" y="255727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42671" y="21335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42671" y="2133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43463" y="3112007"/>
              <a:ext cx="641985" cy="372110"/>
            </a:xfrm>
            <a:custGeom>
              <a:avLst/>
              <a:gdLst/>
              <a:ahLst/>
              <a:cxnLst/>
              <a:rect l="l" t="t" r="r" b="b"/>
              <a:pathLst>
                <a:path w="641985" h="372110">
                  <a:moveTo>
                    <a:pt x="641603" y="371855"/>
                  </a:moveTo>
                  <a:lnTo>
                    <a:pt x="641603" y="0"/>
                  </a:lnTo>
                  <a:lnTo>
                    <a:pt x="0" y="0"/>
                  </a:lnTo>
                  <a:lnTo>
                    <a:pt x="0" y="371855"/>
                  </a:lnTo>
                  <a:lnTo>
                    <a:pt x="641603" y="371855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43463" y="3112007"/>
              <a:ext cx="641985" cy="372110"/>
            </a:xfrm>
            <a:custGeom>
              <a:avLst/>
              <a:gdLst/>
              <a:ahLst/>
              <a:cxnLst/>
              <a:rect l="l" t="t" r="r" b="b"/>
              <a:pathLst>
                <a:path w="641985" h="372110">
                  <a:moveTo>
                    <a:pt x="0" y="0"/>
                  </a:moveTo>
                  <a:lnTo>
                    <a:pt x="0" y="371855"/>
                  </a:lnTo>
                  <a:lnTo>
                    <a:pt x="641603" y="371855"/>
                  </a:lnTo>
                  <a:lnTo>
                    <a:pt x="641603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327283" y="3160775"/>
              <a:ext cx="446532" cy="42671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363859" y="3290315"/>
              <a:ext cx="193546" cy="2971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97030" y="3288791"/>
              <a:ext cx="204215" cy="29870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885066" y="3297935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19">
                  <a:moveTo>
                    <a:pt x="0" y="0"/>
                  </a:moveTo>
                  <a:lnTo>
                    <a:pt x="388619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67590" y="327659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71" y="21335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42671" y="2133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72233" y="3441191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0"/>
                  </a:moveTo>
                  <a:lnTo>
                    <a:pt x="0" y="262127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50898" y="3698747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1147" y="0"/>
                  </a:moveTo>
                  <a:lnTo>
                    <a:pt x="0" y="0"/>
                  </a:lnTo>
                  <a:lnTo>
                    <a:pt x="21335" y="42671"/>
                  </a:lnTo>
                  <a:lnTo>
                    <a:pt x="41147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91206" y="3477767"/>
              <a:ext cx="3175" cy="226060"/>
            </a:xfrm>
            <a:custGeom>
              <a:avLst/>
              <a:gdLst/>
              <a:ahLst/>
              <a:cxnLst/>
              <a:rect l="l" t="t" r="r" b="b"/>
              <a:pathLst>
                <a:path w="3175" h="226060">
                  <a:moveTo>
                    <a:pt x="0" y="0"/>
                  </a:moveTo>
                  <a:lnTo>
                    <a:pt x="3047" y="225551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272917" y="3698747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671" y="0"/>
                  </a:moveTo>
                  <a:lnTo>
                    <a:pt x="0" y="0"/>
                  </a:lnTo>
                  <a:lnTo>
                    <a:pt x="22859" y="42671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79982" y="2758439"/>
              <a:ext cx="0" cy="944880"/>
            </a:xfrm>
            <a:custGeom>
              <a:avLst/>
              <a:gdLst/>
              <a:ahLst/>
              <a:cxnLst/>
              <a:rect l="l" t="t" r="r" b="b"/>
              <a:pathLst>
                <a:path h="944879">
                  <a:moveTo>
                    <a:pt x="0" y="0"/>
                  </a:moveTo>
                  <a:lnTo>
                    <a:pt x="0" y="944879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58645" y="3698747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671" y="0"/>
                  </a:moveTo>
                  <a:lnTo>
                    <a:pt x="0" y="0"/>
                  </a:lnTo>
                  <a:lnTo>
                    <a:pt x="21335" y="42671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29163" y="3777996"/>
              <a:ext cx="2009139" cy="759460"/>
            </a:xfrm>
            <a:custGeom>
              <a:avLst/>
              <a:gdLst/>
              <a:ahLst/>
              <a:cxnLst/>
              <a:rect l="l" t="t" r="r" b="b"/>
              <a:pathLst>
                <a:path w="2009139" h="759460">
                  <a:moveTo>
                    <a:pt x="2008632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2008632" y="758951"/>
                  </a:lnTo>
                  <a:lnTo>
                    <a:pt x="2008632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29163" y="3777996"/>
              <a:ext cx="2009139" cy="759460"/>
            </a:xfrm>
            <a:custGeom>
              <a:avLst/>
              <a:gdLst/>
              <a:ahLst/>
              <a:cxnLst/>
              <a:rect l="l" t="t" r="r" b="b"/>
              <a:pathLst>
                <a:path w="2009139" h="759460">
                  <a:moveTo>
                    <a:pt x="0" y="0"/>
                  </a:moveTo>
                  <a:lnTo>
                    <a:pt x="0" y="758951"/>
                  </a:lnTo>
                  <a:lnTo>
                    <a:pt x="2008631" y="758951"/>
                  </a:lnTo>
                  <a:lnTo>
                    <a:pt x="2008631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203326" y="3777996"/>
              <a:ext cx="1635760" cy="759460"/>
            </a:xfrm>
            <a:custGeom>
              <a:avLst/>
              <a:gdLst/>
              <a:ahLst/>
              <a:cxnLst/>
              <a:rect l="l" t="t" r="r" b="b"/>
              <a:pathLst>
                <a:path w="1635760" h="759460">
                  <a:moveTo>
                    <a:pt x="1635252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1635252" y="758951"/>
                  </a:lnTo>
                  <a:lnTo>
                    <a:pt x="1635252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203326" y="3777996"/>
              <a:ext cx="1635760" cy="759460"/>
            </a:xfrm>
            <a:custGeom>
              <a:avLst/>
              <a:gdLst/>
              <a:ahLst/>
              <a:cxnLst/>
              <a:rect l="l" t="t" r="r" b="b"/>
              <a:pathLst>
                <a:path w="1635760" h="759460">
                  <a:moveTo>
                    <a:pt x="0" y="0"/>
                  </a:moveTo>
                  <a:lnTo>
                    <a:pt x="0" y="758951"/>
                  </a:lnTo>
                  <a:lnTo>
                    <a:pt x="1635251" y="758951"/>
                  </a:lnTo>
                  <a:lnTo>
                    <a:pt x="1635251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28494" y="3777996"/>
              <a:ext cx="3458210" cy="759460"/>
            </a:xfrm>
            <a:custGeom>
              <a:avLst/>
              <a:gdLst/>
              <a:ahLst/>
              <a:cxnLst/>
              <a:rect l="l" t="t" r="r" b="b"/>
              <a:pathLst>
                <a:path w="3458209" h="759460">
                  <a:moveTo>
                    <a:pt x="3457956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457956" y="758951"/>
                  </a:lnTo>
                  <a:lnTo>
                    <a:pt x="3457956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28494" y="3777996"/>
              <a:ext cx="3458210" cy="759460"/>
            </a:xfrm>
            <a:custGeom>
              <a:avLst/>
              <a:gdLst/>
              <a:ahLst/>
              <a:cxnLst/>
              <a:rect l="l" t="t" r="r" b="b"/>
              <a:pathLst>
                <a:path w="3458209" h="759460">
                  <a:moveTo>
                    <a:pt x="0" y="0"/>
                  </a:moveTo>
                  <a:lnTo>
                    <a:pt x="0" y="758951"/>
                  </a:lnTo>
                  <a:lnTo>
                    <a:pt x="3457955" y="758951"/>
                  </a:lnTo>
                  <a:lnTo>
                    <a:pt x="3457955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482462" y="3777996"/>
              <a:ext cx="1077595" cy="759460"/>
            </a:xfrm>
            <a:custGeom>
              <a:avLst/>
              <a:gdLst/>
              <a:ahLst/>
              <a:cxnLst/>
              <a:rect l="l" t="t" r="r" b="b"/>
              <a:pathLst>
                <a:path w="1077595" h="759460">
                  <a:moveTo>
                    <a:pt x="1077468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1077468" y="758951"/>
                  </a:lnTo>
                  <a:lnTo>
                    <a:pt x="1077468" y="0"/>
                  </a:lnTo>
                  <a:close/>
                </a:path>
              </a:pathLst>
            </a:custGeom>
            <a:solidFill>
              <a:srgbClr val="E7E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82461" y="3777996"/>
              <a:ext cx="1077595" cy="759460"/>
            </a:xfrm>
            <a:custGeom>
              <a:avLst/>
              <a:gdLst/>
              <a:ahLst/>
              <a:cxnLst/>
              <a:rect l="l" t="t" r="r" b="b"/>
              <a:pathLst>
                <a:path w="1077595" h="759460">
                  <a:moveTo>
                    <a:pt x="0" y="0"/>
                  </a:moveTo>
                  <a:lnTo>
                    <a:pt x="0" y="758951"/>
                  </a:lnTo>
                  <a:lnTo>
                    <a:pt x="1077467" y="758951"/>
                  </a:lnTo>
                  <a:lnTo>
                    <a:pt x="1077467" y="0"/>
                  </a:lnTo>
                </a:path>
              </a:pathLst>
            </a:custGeom>
            <a:ln w="3175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18139" y="3777996"/>
              <a:ext cx="707390" cy="317500"/>
            </a:xfrm>
            <a:custGeom>
              <a:avLst/>
              <a:gdLst/>
              <a:ahLst/>
              <a:cxnLst/>
              <a:rect l="l" t="t" r="r" b="b"/>
              <a:pathLst>
                <a:path w="707389" h="317500">
                  <a:moveTo>
                    <a:pt x="707136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707136" y="316991"/>
                  </a:lnTo>
                  <a:lnTo>
                    <a:pt x="707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318139" y="3777996"/>
              <a:ext cx="707390" cy="317500"/>
            </a:xfrm>
            <a:custGeom>
              <a:avLst/>
              <a:gdLst/>
              <a:ahLst/>
              <a:cxnLst/>
              <a:rect l="l" t="t" r="r" b="b"/>
              <a:pathLst>
                <a:path w="707389" h="317500">
                  <a:moveTo>
                    <a:pt x="0" y="0"/>
                  </a:moveTo>
                  <a:lnTo>
                    <a:pt x="0" y="316991"/>
                  </a:lnTo>
                  <a:lnTo>
                    <a:pt x="707135" y="316991"/>
                  </a:lnTo>
                  <a:lnTo>
                    <a:pt x="707135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587886" y="3799331"/>
              <a:ext cx="170687" cy="23774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354715" y="3927347"/>
              <a:ext cx="633983" cy="3063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216273" y="4105655"/>
              <a:ext cx="706120" cy="372110"/>
            </a:xfrm>
            <a:custGeom>
              <a:avLst/>
              <a:gdLst/>
              <a:ahLst/>
              <a:cxnLst/>
              <a:rect l="l" t="t" r="r" b="b"/>
              <a:pathLst>
                <a:path w="706120" h="372110">
                  <a:moveTo>
                    <a:pt x="705611" y="371855"/>
                  </a:moveTo>
                  <a:lnTo>
                    <a:pt x="705611" y="0"/>
                  </a:lnTo>
                  <a:lnTo>
                    <a:pt x="0" y="0"/>
                  </a:lnTo>
                  <a:lnTo>
                    <a:pt x="0" y="371855"/>
                  </a:lnTo>
                  <a:lnTo>
                    <a:pt x="705611" y="37185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16273" y="4105655"/>
              <a:ext cx="706120" cy="372110"/>
            </a:xfrm>
            <a:custGeom>
              <a:avLst/>
              <a:gdLst/>
              <a:ahLst/>
              <a:cxnLst/>
              <a:rect l="l" t="t" r="r" b="b"/>
              <a:pathLst>
                <a:path w="706120" h="372110">
                  <a:moveTo>
                    <a:pt x="0" y="0"/>
                  </a:moveTo>
                  <a:lnTo>
                    <a:pt x="0" y="371855"/>
                  </a:lnTo>
                  <a:lnTo>
                    <a:pt x="705611" y="371855"/>
                  </a:lnTo>
                  <a:lnTo>
                    <a:pt x="705611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329050" y="4245863"/>
              <a:ext cx="499872" cy="23774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28594" y="3777996"/>
              <a:ext cx="462280" cy="525780"/>
            </a:xfrm>
            <a:custGeom>
              <a:avLst/>
              <a:gdLst/>
              <a:ahLst/>
              <a:cxnLst/>
              <a:rect l="l" t="t" r="r" b="b"/>
              <a:pathLst>
                <a:path w="462279" h="525779">
                  <a:moveTo>
                    <a:pt x="0" y="0"/>
                  </a:moveTo>
                  <a:lnTo>
                    <a:pt x="0" y="525779"/>
                  </a:lnTo>
                  <a:lnTo>
                    <a:pt x="461771" y="525779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85794" y="428243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1147" y="21335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41147" y="2133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568103" y="3777996"/>
              <a:ext cx="1905" cy="358140"/>
            </a:xfrm>
            <a:custGeom>
              <a:avLst/>
              <a:gdLst/>
              <a:ahLst/>
              <a:cxnLst/>
              <a:rect l="l" t="t" r="r" b="b"/>
              <a:pathLst>
                <a:path w="1904" h="358139">
                  <a:moveTo>
                    <a:pt x="0" y="0"/>
                  </a:moveTo>
                  <a:lnTo>
                    <a:pt x="1738" y="358139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47466" y="4192523"/>
              <a:ext cx="195071" cy="18287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619622" y="3777996"/>
              <a:ext cx="803275" cy="662940"/>
            </a:xfrm>
            <a:custGeom>
              <a:avLst/>
              <a:gdLst/>
              <a:ahLst/>
              <a:cxnLst/>
              <a:rect l="l" t="t" r="r" b="b"/>
              <a:pathLst>
                <a:path w="803275" h="662939">
                  <a:moveTo>
                    <a:pt x="0" y="0"/>
                  </a:moveTo>
                  <a:lnTo>
                    <a:pt x="0" y="662939"/>
                  </a:lnTo>
                  <a:lnTo>
                    <a:pt x="803147" y="662939"/>
                  </a:lnTo>
                  <a:lnTo>
                    <a:pt x="803147" y="0"/>
                  </a:lnTo>
                </a:path>
              </a:pathLst>
            </a:custGeom>
            <a:ln w="11983">
              <a:solidFill>
                <a:srgbClr val="F05044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683629" y="3843527"/>
              <a:ext cx="685800" cy="243840"/>
            </a:xfrm>
            <a:custGeom>
              <a:avLst/>
              <a:gdLst/>
              <a:ahLst/>
              <a:cxnLst/>
              <a:rect l="l" t="t" r="r" b="b"/>
              <a:pathLst>
                <a:path w="685800" h="243839">
                  <a:moveTo>
                    <a:pt x="685799" y="120395"/>
                  </a:moveTo>
                  <a:lnTo>
                    <a:pt x="679561" y="73080"/>
                  </a:lnTo>
                  <a:lnTo>
                    <a:pt x="664463" y="34480"/>
                  </a:lnTo>
                  <a:lnTo>
                    <a:pt x="642508" y="8739"/>
                  </a:lnTo>
                  <a:lnTo>
                    <a:pt x="615695" y="0"/>
                  </a:lnTo>
                  <a:lnTo>
                    <a:pt x="67055" y="1523"/>
                  </a:lnTo>
                  <a:lnTo>
                    <a:pt x="41147" y="11144"/>
                  </a:lnTo>
                  <a:lnTo>
                    <a:pt x="19811" y="37337"/>
                  </a:lnTo>
                  <a:lnTo>
                    <a:pt x="5333" y="76104"/>
                  </a:lnTo>
                  <a:lnTo>
                    <a:pt x="0" y="123443"/>
                  </a:lnTo>
                  <a:lnTo>
                    <a:pt x="5357" y="170545"/>
                  </a:lnTo>
                  <a:lnTo>
                    <a:pt x="20002" y="208787"/>
                  </a:lnTo>
                  <a:lnTo>
                    <a:pt x="41790" y="234457"/>
                  </a:lnTo>
                  <a:lnTo>
                    <a:pt x="68579" y="243839"/>
                  </a:lnTo>
                  <a:lnTo>
                    <a:pt x="617219" y="242315"/>
                  </a:lnTo>
                  <a:lnTo>
                    <a:pt x="644009" y="232695"/>
                  </a:lnTo>
                  <a:lnTo>
                    <a:pt x="665797" y="206501"/>
                  </a:lnTo>
                  <a:lnTo>
                    <a:pt x="680442" y="167735"/>
                  </a:lnTo>
                  <a:lnTo>
                    <a:pt x="685799" y="120395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683629" y="3843527"/>
              <a:ext cx="685800" cy="243840"/>
            </a:xfrm>
            <a:custGeom>
              <a:avLst/>
              <a:gdLst/>
              <a:ahLst/>
              <a:cxnLst/>
              <a:rect l="l" t="t" r="r" b="b"/>
              <a:pathLst>
                <a:path w="685800" h="243839">
                  <a:moveTo>
                    <a:pt x="67055" y="1523"/>
                  </a:moveTo>
                  <a:lnTo>
                    <a:pt x="615695" y="0"/>
                  </a:lnTo>
                  <a:lnTo>
                    <a:pt x="664463" y="34480"/>
                  </a:lnTo>
                  <a:lnTo>
                    <a:pt x="679561" y="73080"/>
                  </a:lnTo>
                  <a:lnTo>
                    <a:pt x="685799" y="120395"/>
                  </a:lnTo>
                  <a:lnTo>
                    <a:pt x="680442" y="167735"/>
                  </a:lnTo>
                  <a:lnTo>
                    <a:pt x="665797" y="206501"/>
                  </a:lnTo>
                  <a:lnTo>
                    <a:pt x="644009" y="232695"/>
                  </a:lnTo>
                  <a:lnTo>
                    <a:pt x="617219" y="242315"/>
                  </a:lnTo>
                  <a:lnTo>
                    <a:pt x="68579" y="243839"/>
                  </a:lnTo>
                  <a:lnTo>
                    <a:pt x="41790" y="234457"/>
                  </a:lnTo>
                  <a:lnTo>
                    <a:pt x="20002" y="208787"/>
                  </a:lnTo>
                  <a:lnTo>
                    <a:pt x="5357" y="170545"/>
                  </a:lnTo>
                  <a:lnTo>
                    <a:pt x="0" y="123443"/>
                  </a:lnTo>
                  <a:lnTo>
                    <a:pt x="5333" y="76104"/>
                  </a:lnTo>
                  <a:lnTo>
                    <a:pt x="19811" y="37337"/>
                  </a:lnTo>
                  <a:lnTo>
                    <a:pt x="41147" y="11144"/>
                  </a:lnTo>
                  <a:lnTo>
                    <a:pt x="67055" y="1523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229274" y="3840532"/>
              <a:ext cx="74571" cy="24830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932041" y="3890772"/>
              <a:ext cx="146304" cy="15544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93941" y="3976116"/>
              <a:ext cx="219456" cy="17373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921885" y="3777996"/>
              <a:ext cx="692150" cy="525780"/>
            </a:xfrm>
            <a:custGeom>
              <a:avLst/>
              <a:gdLst/>
              <a:ahLst/>
              <a:cxnLst/>
              <a:rect l="l" t="t" r="r" b="b"/>
              <a:pathLst>
                <a:path w="692150" h="525779">
                  <a:moveTo>
                    <a:pt x="0" y="525779"/>
                  </a:moveTo>
                  <a:lnTo>
                    <a:pt x="691895" y="525779"/>
                  </a:lnTo>
                  <a:lnTo>
                    <a:pt x="691895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921885" y="4303775"/>
              <a:ext cx="1679575" cy="0"/>
            </a:xfrm>
            <a:custGeom>
              <a:avLst/>
              <a:gdLst/>
              <a:ahLst/>
              <a:cxnLst/>
              <a:rect l="l" t="t" r="r" b="b"/>
              <a:pathLst>
                <a:path w="1679575">
                  <a:moveTo>
                    <a:pt x="0" y="0"/>
                  </a:moveTo>
                  <a:lnTo>
                    <a:pt x="1679447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595237" y="428243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671" y="21335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42671" y="21335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0262" y="3777996"/>
              <a:ext cx="707390" cy="317500"/>
            </a:xfrm>
            <a:custGeom>
              <a:avLst/>
              <a:gdLst/>
              <a:ahLst/>
              <a:cxnLst/>
              <a:rect l="l" t="t" r="r" b="b"/>
              <a:pathLst>
                <a:path w="707389" h="317500">
                  <a:moveTo>
                    <a:pt x="707136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707136" y="316991"/>
                  </a:lnTo>
                  <a:lnTo>
                    <a:pt x="707136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10262" y="3777996"/>
              <a:ext cx="707390" cy="317500"/>
            </a:xfrm>
            <a:custGeom>
              <a:avLst/>
              <a:gdLst/>
              <a:ahLst/>
              <a:cxnLst/>
              <a:rect l="l" t="t" r="r" b="b"/>
              <a:pathLst>
                <a:path w="707389" h="317500">
                  <a:moveTo>
                    <a:pt x="0" y="0"/>
                  </a:moveTo>
                  <a:lnTo>
                    <a:pt x="0" y="316991"/>
                  </a:lnTo>
                  <a:lnTo>
                    <a:pt x="707135" y="316991"/>
                  </a:lnTo>
                  <a:lnTo>
                    <a:pt x="707135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580010" y="3799331"/>
              <a:ext cx="170687" cy="2377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93142" y="3928872"/>
              <a:ext cx="353568" cy="23774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048134" y="3919727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19">
                  <a:moveTo>
                    <a:pt x="274319" y="0"/>
                  </a:moveTo>
                  <a:lnTo>
                    <a:pt x="0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010034" y="3899915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80" h="41275">
                  <a:moveTo>
                    <a:pt x="42671" y="41147"/>
                  </a:moveTo>
                  <a:lnTo>
                    <a:pt x="42671" y="0"/>
                  </a:lnTo>
                  <a:lnTo>
                    <a:pt x="0" y="19811"/>
                  </a:lnTo>
                  <a:lnTo>
                    <a:pt x="42671" y="41147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523366" y="3777996"/>
              <a:ext cx="2136775" cy="318770"/>
            </a:xfrm>
            <a:custGeom>
              <a:avLst/>
              <a:gdLst/>
              <a:ahLst/>
              <a:cxnLst/>
              <a:rect l="l" t="t" r="r" b="b"/>
              <a:pathLst>
                <a:path w="2136775" h="318770">
                  <a:moveTo>
                    <a:pt x="2136648" y="0"/>
                  </a:moveTo>
                  <a:lnTo>
                    <a:pt x="0" y="0"/>
                  </a:lnTo>
                  <a:lnTo>
                    <a:pt x="0" y="318515"/>
                  </a:lnTo>
                  <a:lnTo>
                    <a:pt x="2136648" y="318515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523366" y="3777996"/>
              <a:ext cx="2136775" cy="318770"/>
            </a:xfrm>
            <a:custGeom>
              <a:avLst/>
              <a:gdLst/>
              <a:ahLst/>
              <a:cxnLst/>
              <a:rect l="l" t="t" r="r" b="b"/>
              <a:pathLst>
                <a:path w="2136775" h="318770">
                  <a:moveTo>
                    <a:pt x="0" y="0"/>
                  </a:moveTo>
                  <a:lnTo>
                    <a:pt x="0" y="318515"/>
                  </a:lnTo>
                  <a:lnTo>
                    <a:pt x="2136647" y="318515"/>
                  </a:lnTo>
                  <a:lnTo>
                    <a:pt x="2136647" y="0"/>
                  </a:lnTo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235074" y="3864863"/>
              <a:ext cx="719327" cy="30175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" name="object 152"/>
          <p:cNvGrpSpPr/>
          <p:nvPr/>
        </p:nvGrpSpPr>
        <p:grpSpPr>
          <a:xfrm>
            <a:off x="1138359" y="4738168"/>
            <a:ext cx="2176780" cy="826135"/>
            <a:chOff x="1138359" y="4738168"/>
            <a:chExt cx="2176780" cy="826135"/>
          </a:xfrm>
        </p:grpSpPr>
        <p:sp>
          <p:nvSpPr>
            <p:cNvPr id="153" name="object 153"/>
            <p:cNvSpPr/>
            <p:nvPr/>
          </p:nvSpPr>
          <p:spPr>
            <a:xfrm>
              <a:off x="1141355" y="4741164"/>
              <a:ext cx="2170430" cy="772795"/>
            </a:xfrm>
            <a:custGeom>
              <a:avLst/>
              <a:gdLst/>
              <a:ahLst/>
              <a:cxnLst/>
              <a:rect l="l" t="t" r="r" b="b"/>
              <a:pathLst>
                <a:path w="2170429" h="772795">
                  <a:moveTo>
                    <a:pt x="0" y="0"/>
                  </a:moveTo>
                  <a:lnTo>
                    <a:pt x="0" y="772667"/>
                  </a:lnTo>
                  <a:lnTo>
                    <a:pt x="2170175" y="772667"/>
                  </a:lnTo>
                  <a:lnTo>
                    <a:pt x="2170175" y="0"/>
                  </a:lnTo>
                  <a:lnTo>
                    <a:pt x="0" y="0"/>
                  </a:lnTo>
                  <a:close/>
                </a:path>
                <a:path w="2170429" h="772795">
                  <a:moveTo>
                    <a:pt x="89915" y="77723"/>
                  </a:moveTo>
                  <a:lnTo>
                    <a:pt x="89915" y="233171"/>
                  </a:lnTo>
                  <a:lnTo>
                    <a:pt x="539495" y="233171"/>
                  </a:lnTo>
                  <a:lnTo>
                    <a:pt x="539495" y="77723"/>
                  </a:lnTo>
                  <a:lnTo>
                    <a:pt x="89915" y="77723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31271" y="5039868"/>
              <a:ext cx="449580" cy="157480"/>
            </a:xfrm>
            <a:custGeom>
              <a:avLst/>
              <a:gdLst/>
              <a:ahLst/>
              <a:cxnLst/>
              <a:rect l="l" t="t" r="r" b="b"/>
              <a:pathLst>
                <a:path w="449580" h="157479">
                  <a:moveTo>
                    <a:pt x="449579" y="156971"/>
                  </a:moveTo>
                  <a:lnTo>
                    <a:pt x="449579" y="0"/>
                  </a:lnTo>
                  <a:lnTo>
                    <a:pt x="0" y="0"/>
                  </a:lnTo>
                  <a:lnTo>
                    <a:pt x="0" y="156971"/>
                  </a:lnTo>
                  <a:lnTo>
                    <a:pt x="449579" y="15697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231271" y="5039868"/>
              <a:ext cx="449580" cy="157480"/>
            </a:xfrm>
            <a:custGeom>
              <a:avLst/>
              <a:gdLst/>
              <a:ahLst/>
              <a:cxnLst/>
              <a:rect l="l" t="t" r="r" b="b"/>
              <a:pathLst>
                <a:path w="449580" h="157479">
                  <a:moveTo>
                    <a:pt x="0" y="0"/>
                  </a:moveTo>
                  <a:lnTo>
                    <a:pt x="0" y="156971"/>
                  </a:lnTo>
                  <a:lnTo>
                    <a:pt x="449579" y="156971"/>
                  </a:lnTo>
                  <a:lnTo>
                    <a:pt x="449579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231271" y="5262372"/>
              <a:ext cx="449580" cy="155575"/>
            </a:xfrm>
            <a:custGeom>
              <a:avLst/>
              <a:gdLst/>
              <a:ahLst/>
              <a:cxnLst/>
              <a:rect l="l" t="t" r="r" b="b"/>
              <a:pathLst>
                <a:path w="449580" h="155575">
                  <a:moveTo>
                    <a:pt x="449579" y="155447"/>
                  </a:moveTo>
                  <a:lnTo>
                    <a:pt x="449579" y="0"/>
                  </a:lnTo>
                  <a:lnTo>
                    <a:pt x="0" y="0"/>
                  </a:lnTo>
                  <a:lnTo>
                    <a:pt x="0" y="155447"/>
                  </a:lnTo>
                  <a:lnTo>
                    <a:pt x="449579" y="155447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231271" y="5262372"/>
              <a:ext cx="449580" cy="155575"/>
            </a:xfrm>
            <a:custGeom>
              <a:avLst/>
              <a:gdLst/>
              <a:ahLst/>
              <a:cxnLst/>
              <a:rect l="l" t="t" r="r" b="b"/>
              <a:pathLst>
                <a:path w="449580" h="155575">
                  <a:moveTo>
                    <a:pt x="0" y="0"/>
                  </a:moveTo>
                  <a:lnTo>
                    <a:pt x="0" y="155447"/>
                  </a:lnTo>
                  <a:lnTo>
                    <a:pt x="449579" y="155447"/>
                  </a:lnTo>
                  <a:lnTo>
                    <a:pt x="449579" y="0"/>
                  </a:lnTo>
                  <a:lnTo>
                    <a:pt x="0" y="0"/>
                  </a:lnTo>
                  <a:close/>
                </a:path>
              </a:pathLst>
            </a:custGeom>
            <a:ln w="5991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799722" y="5298948"/>
              <a:ext cx="537971" cy="26517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369698" y="5298948"/>
              <a:ext cx="236220" cy="26517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602870" y="5297424"/>
              <a:ext cx="298703" cy="21488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935102" y="5298948"/>
              <a:ext cx="187451" cy="7010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801246" y="5076444"/>
              <a:ext cx="1397508" cy="8991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976506" y="4797552"/>
              <a:ext cx="815339" cy="8991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211202" y="4911852"/>
              <a:ext cx="353568" cy="21488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2792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Batch</a:t>
            </a:r>
            <a:r>
              <a:rPr spc="-90" dirty="0"/>
              <a:t> </a:t>
            </a:r>
            <a:r>
              <a:rPr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842" y="1691602"/>
            <a:ext cx="8340725" cy="25412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42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600" dirty="0">
                <a:solidFill>
                  <a:srgbClr val="363639"/>
                </a:solidFill>
                <a:latin typeface="Arial"/>
                <a:cs typeface="Arial"/>
              </a:rPr>
              <a:t>What </a:t>
            </a:r>
            <a:r>
              <a:rPr sz="2600" spc="-5" dirty="0">
                <a:solidFill>
                  <a:srgbClr val="363639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363639"/>
                </a:solidFill>
                <a:latin typeface="Arial"/>
                <a:cs typeface="Arial"/>
              </a:rPr>
              <a:t>a Batch</a:t>
            </a:r>
            <a:r>
              <a:rPr sz="2600" spc="-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63639"/>
                </a:solidFill>
                <a:latin typeface="Arial"/>
                <a:cs typeface="Arial"/>
              </a:rPr>
              <a:t>Application?</a:t>
            </a:r>
            <a:endParaRPr sz="2600">
              <a:latin typeface="Arial"/>
              <a:cs typeface="Arial"/>
            </a:endParaRPr>
          </a:p>
          <a:p>
            <a:pPr marL="582295" marR="5080" indent="-276225">
              <a:lnSpc>
                <a:spcPct val="100000"/>
              </a:lnSpc>
              <a:spcBef>
                <a:spcPts val="295"/>
              </a:spcBef>
              <a:tabLst>
                <a:tab pos="582295" algn="l"/>
              </a:tabLst>
            </a:pPr>
            <a:r>
              <a:rPr sz="2400" spc="-41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400" spc="-41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Batch applications need </a:t>
            </a:r>
            <a:r>
              <a:rPr sz="2400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process </a:t>
            </a:r>
            <a:r>
              <a:rPr sz="2400" spc="-5" dirty="0">
                <a:solidFill>
                  <a:srgbClr val="F04C26"/>
                </a:solidFill>
                <a:latin typeface="Arial"/>
                <a:cs typeface="Arial"/>
              </a:rPr>
              <a:t>high volume 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business  critical </a:t>
            </a:r>
            <a:r>
              <a:rPr sz="2400" spc="-5" dirty="0">
                <a:solidFill>
                  <a:srgbClr val="F04C26"/>
                </a:solidFill>
                <a:latin typeface="Arial"/>
                <a:cs typeface="Arial"/>
              </a:rPr>
              <a:t>transactional</a:t>
            </a:r>
            <a:r>
              <a:rPr sz="2400" spc="20" dirty="0">
                <a:solidFill>
                  <a:srgbClr val="F04C2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285"/>
              </a:spcBef>
              <a:tabLst>
                <a:tab pos="582295" algn="l"/>
              </a:tabLst>
            </a:pPr>
            <a:r>
              <a:rPr sz="2400" spc="-415" dirty="0">
                <a:solidFill>
                  <a:srgbClr val="F04C26"/>
                </a:solidFill>
                <a:latin typeface="Arial"/>
                <a:cs typeface="Arial"/>
              </a:rPr>
              <a:t>¤</a:t>
            </a:r>
            <a:r>
              <a:rPr sz="2400" spc="-415" dirty="0">
                <a:solidFill>
                  <a:srgbClr val="F04C2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36363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typical batch program</a:t>
            </a:r>
            <a:r>
              <a:rPr sz="240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63639"/>
                </a:solidFill>
                <a:latin typeface="Arial"/>
                <a:cs typeface="Arial"/>
              </a:rPr>
              <a:t>generally</a:t>
            </a:r>
            <a:endParaRPr sz="2400">
              <a:latin typeface="Arial"/>
              <a:cs typeface="Arial"/>
            </a:endParaRPr>
          </a:p>
          <a:p>
            <a:pPr marL="870585" lvl="1" indent="-287020">
              <a:lnSpc>
                <a:spcPct val="100000"/>
              </a:lnSpc>
              <a:spcBef>
                <a:spcPts val="229"/>
              </a:spcBef>
              <a:buClr>
                <a:srgbClr val="8F817D"/>
              </a:buClr>
              <a:buAutoNum type="arabicPeriod"/>
              <a:tabLst>
                <a:tab pos="871219" algn="l"/>
              </a:tabLst>
            </a:pPr>
            <a:r>
              <a:rPr sz="1800" spc="-5" dirty="0">
                <a:solidFill>
                  <a:srgbClr val="F04C26"/>
                </a:solidFill>
                <a:latin typeface="Arial"/>
                <a:cs typeface="Arial"/>
              </a:rPr>
              <a:t>reads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a large number of records from a database, file, or</a:t>
            </a:r>
            <a:r>
              <a:rPr sz="1800" spc="9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870585" lvl="1" indent="-287020">
              <a:lnSpc>
                <a:spcPct val="100000"/>
              </a:lnSpc>
              <a:spcBef>
                <a:spcPts val="215"/>
              </a:spcBef>
              <a:buClr>
                <a:srgbClr val="8F817D"/>
              </a:buClr>
              <a:buAutoNum type="arabicPeriod"/>
              <a:tabLst>
                <a:tab pos="871219" algn="l"/>
              </a:tabLst>
            </a:pPr>
            <a:r>
              <a:rPr sz="1800" spc="-5" dirty="0">
                <a:solidFill>
                  <a:srgbClr val="F04C26"/>
                </a:solidFill>
                <a:latin typeface="Arial"/>
                <a:cs typeface="Arial"/>
              </a:rPr>
              <a:t>processes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the data in some fashion,</a:t>
            </a:r>
            <a:r>
              <a:rPr sz="1800" spc="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870585" lvl="1" indent="-287020">
              <a:lnSpc>
                <a:spcPct val="100000"/>
              </a:lnSpc>
              <a:spcBef>
                <a:spcPts val="215"/>
              </a:spcBef>
              <a:buClr>
                <a:srgbClr val="8F817D"/>
              </a:buClr>
              <a:buAutoNum type="arabicPeriod"/>
              <a:tabLst>
                <a:tab pos="871219" algn="l"/>
              </a:tabLst>
            </a:pP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then </a:t>
            </a:r>
            <a:r>
              <a:rPr sz="1800" spc="-10" dirty="0">
                <a:solidFill>
                  <a:srgbClr val="F04C26"/>
                </a:solidFill>
                <a:latin typeface="Arial"/>
                <a:cs typeface="Arial"/>
              </a:rPr>
              <a:t>writes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back data in a modified</a:t>
            </a:r>
            <a:r>
              <a:rPr sz="1800" spc="7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"/>
                <a:cs typeface="Arial"/>
              </a:rPr>
              <a:t>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0405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Item Oriented</a:t>
            </a:r>
            <a:r>
              <a:rPr spc="-50" dirty="0"/>
              <a:t> </a:t>
            </a:r>
            <a:r>
              <a:rPr dirty="0"/>
              <a:t>Processing</a:t>
            </a:r>
          </a:p>
        </p:txBody>
      </p:sp>
      <p:sp>
        <p:nvSpPr>
          <p:cNvPr id="4" name="object 4"/>
          <p:cNvSpPr/>
          <p:nvPr/>
        </p:nvSpPr>
        <p:spPr>
          <a:xfrm>
            <a:off x="1123067" y="2005583"/>
            <a:ext cx="7170419" cy="394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273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Usage</a:t>
            </a:r>
            <a:r>
              <a:rPr spc="-65" dirty="0"/>
              <a:t> </a:t>
            </a:r>
            <a:r>
              <a:rPr dirty="0"/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842" y="1700275"/>
            <a:ext cx="7968615" cy="495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363639"/>
                </a:solidFill>
                <a:latin typeface="Arial"/>
                <a:cs typeface="Arial"/>
              </a:rPr>
              <a:t>Commit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batch process</a:t>
            </a:r>
            <a:r>
              <a:rPr sz="2200" spc="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periodically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45"/>
              </a:spcBef>
              <a:buClr>
                <a:srgbClr val="F04C26"/>
              </a:buClr>
              <a:buChar char="▪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Concurrent batch processing: parallel processing of a</a:t>
            </a:r>
            <a:r>
              <a:rPr sz="2200" spc="8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job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Clr>
                <a:srgbClr val="F04C26"/>
              </a:buClr>
              <a:buChar char="▪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Staged, enterprise message-driven</a:t>
            </a:r>
            <a:r>
              <a:rPr sz="2200" spc="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processing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Clr>
                <a:srgbClr val="F04C26"/>
              </a:buClr>
              <a:buChar char="▪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Massively parallel batch</a:t>
            </a:r>
            <a:r>
              <a:rPr sz="2200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processing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45"/>
              </a:spcBef>
              <a:buClr>
                <a:srgbClr val="F04C26"/>
              </a:buClr>
              <a:buChar char="▪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Manual or scheduled restart after</a:t>
            </a:r>
            <a:r>
              <a:rPr sz="2200" spc="4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failure</a:t>
            </a:r>
            <a:endParaRPr sz="2200">
              <a:latin typeface="Arial"/>
              <a:cs typeface="Arial"/>
            </a:endParaRPr>
          </a:p>
          <a:p>
            <a:pPr marL="354965" marR="5080" indent="-342900">
              <a:lnSpc>
                <a:spcPts val="2380"/>
              </a:lnSpc>
              <a:spcBef>
                <a:spcPts val="2145"/>
              </a:spcBef>
              <a:buClr>
                <a:srgbClr val="F04C26"/>
              </a:buClr>
              <a:buChar char="▪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Sequential processing of dependent steps (with extensions to  workflow-driven</a:t>
            </a:r>
            <a:r>
              <a:rPr sz="2200" spc="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batches)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Clr>
                <a:srgbClr val="F04C26"/>
              </a:buClr>
              <a:buChar char="▪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Partial processing: </a:t>
            </a:r>
            <a:r>
              <a:rPr sz="2200" dirty="0">
                <a:solidFill>
                  <a:srgbClr val="363639"/>
                </a:solidFill>
                <a:latin typeface="Arial"/>
                <a:cs typeface="Arial"/>
              </a:rPr>
              <a:t>skip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records (e.g. on</a:t>
            </a:r>
            <a:r>
              <a:rPr sz="2200" spc="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rollback)</a:t>
            </a:r>
            <a:endParaRPr sz="2200">
              <a:latin typeface="Arial"/>
              <a:cs typeface="Arial"/>
            </a:endParaRPr>
          </a:p>
          <a:p>
            <a:pPr marL="355600" marR="97155" indent="-343535">
              <a:lnSpc>
                <a:spcPts val="2380"/>
              </a:lnSpc>
              <a:spcBef>
                <a:spcPts val="2140"/>
              </a:spcBef>
              <a:buClr>
                <a:srgbClr val="F04C26"/>
              </a:buClr>
              <a:buChar char="▪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Whole-batch transaction: for cases with a small batch </a:t>
            </a:r>
            <a:r>
              <a:rPr sz="2200" dirty="0">
                <a:solidFill>
                  <a:srgbClr val="363639"/>
                </a:solidFill>
                <a:latin typeface="Arial"/>
                <a:cs typeface="Arial"/>
              </a:rPr>
              <a:t>size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or  existing stored procedures/scripts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5546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Spring Batch: </a:t>
            </a:r>
            <a:r>
              <a:rPr dirty="0"/>
              <a:t>Layered</a:t>
            </a:r>
            <a:r>
              <a:rPr spc="25" dirty="0"/>
              <a:t> </a:t>
            </a:r>
            <a:r>
              <a:rPr spc="-5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071" y="1770887"/>
            <a:ext cx="9144000" cy="5436109"/>
            <a:chOff x="774071" y="1770887"/>
            <a:chExt cx="9144000" cy="5436109"/>
          </a:xfrm>
        </p:grpSpPr>
        <p:sp>
          <p:nvSpPr>
            <p:cNvPr id="4" name="object 4"/>
            <p:cNvSpPr/>
            <p:nvPr/>
          </p:nvSpPr>
          <p:spPr>
            <a:xfrm>
              <a:off x="1542287" y="2820923"/>
              <a:ext cx="3307079" cy="9570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8262" y="2788920"/>
              <a:ext cx="3296920" cy="989330"/>
            </a:xfrm>
            <a:custGeom>
              <a:avLst/>
              <a:gdLst/>
              <a:ahLst/>
              <a:cxnLst/>
              <a:rect l="l" t="t" r="r" b="b"/>
              <a:pathLst>
                <a:path w="3296920" h="989329">
                  <a:moveTo>
                    <a:pt x="0" y="0"/>
                  </a:moveTo>
                  <a:lnTo>
                    <a:pt x="0" y="989076"/>
                  </a:lnTo>
                  <a:lnTo>
                    <a:pt x="3296412" y="989076"/>
                  </a:lnTo>
                  <a:lnTo>
                    <a:pt x="32964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8262" y="2788919"/>
              <a:ext cx="3296920" cy="989330"/>
            </a:xfrm>
            <a:custGeom>
              <a:avLst/>
              <a:gdLst/>
              <a:ahLst/>
              <a:cxnLst/>
              <a:rect l="l" t="t" r="r" b="b"/>
              <a:pathLst>
                <a:path w="3296920" h="989329">
                  <a:moveTo>
                    <a:pt x="0" y="0"/>
                  </a:moveTo>
                  <a:lnTo>
                    <a:pt x="0" y="989076"/>
                  </a:lnTo>
                </a:path>
                <a:path w="3296920" h="989329">
                  <a:moveTo>
                    <a:pt x="3296411" y="989076"/>
                  </a:moveTo>
                  <a:lnTo>
                    <a:pt x="3296411" y="0"/>
                  </a:lnTo>
                  <a:lnTo>
                    <a:pt x="0" y="0"/>
                  </a:lnTo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01702" y="3121152"/>
              <a:ext cx="2133600" cy="657225"/>
            </a:xfrm>
            <a:custGeom>
              <a:avLst/>
              <a:gdLst/>
              <a:ahLst/>
              <a:cxnLst/>
              <a:rect l="l" t="t" r="r" b="b"/>
              <a:pathLst>
                <a:path w="2133600" h="657225">
                  <a:moveTo>
                    <a:pt x="0" y="0"/>
                  </a:moveTo>
                  <a:lnTo>
                    <a:pt x="0" y="656844"/>
                  </a:lnTo>
                  <a:lnTo>
                    <a:pt x="2133600" y="656844"/>
                  </a:lnTo>
                  <a:lnTo>
                    <a:pt x="2133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1701" y="3121151"/>
              <a:ext cx="2133600" cy="657225"/>
            </a:xfrm>
            <a:custGeom>
              <a:avLst/>
              <a:gdLst/>
              <a:ahLst/>
              <a:cxnLst/>
              <a:rect l="l" t="t" r="r" b="b"/>
              <a:pathLst>
                <a:path w="2133600" h="657225">
                  <a:moveTo>
                    <a:pt x="0" y="0"/>
                  </a:moveTo>
                  <a:lnTo>
                    <a:pt x="0" y="656844"/>
                  </a:lnTo>
                </a:path>
                <a:path w="2133600" h="657225">
                  <a:moveTo>
                    <a:pt x="2133599" y="656844"/>
                  </a:moveTo>
                  <a:lnTo>
                    <a:pt x="2133599" y="0"/>
                  </a:lnTo>
                  <a:lnTo>
                    <a:pt x="0" y="0"/>
                  </a:lnTo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4162" y="3398520"/>
              <a:ext cx="853439" cy="242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6546" y="3270503"/>
              <a:ext cx="117475" cy="508000"/>
            </a:xfrm>
            <a:custGeom>
              <a:avLst/>
              <a:gdLst/>
              <a:ahLst/>
              <a:cxnLst/>
              <a:rect l="l" t="t" r="r" b="b"/>
              <a:pathLst>
                <a:path w="117475" h="508000">
                  <a:moveTo>
                    <a:pt x="117347" y="0"/>
                  </a:moveTo>
                  <a:lnTo>
                    <a:pt x="0" y="0"/>
                  </a:lnTo>
                  <a:lnTo>
                    <a:pt x="0" y="507492"/>
                  </a:lnTo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6546" y="3662172"/>
              <a:ext cx="53340" cy="116205"/>
            </a:xfrm>
            <a:custGeom>
              <a:avLst/>
              <a:gdLst/>
              <a:ahLst/>
              <a:cxnLst/>
              <a:rect l="l" t="t" r="r" b="b"/>
              <a:pathLst>
                <a:path w="53339" h="116204">
                  <a:moveTo>
                    <a:pt x="0" y="115824"/>
                  </a:moveTo>
                  <a:lnTo>
                    <a:pt x="0" y="0"/>
                  </a:lnTo>
                  <a:lnTo>
                    <a:pt x="53339" y="0"/>
                  </a:lnTo>
                </a:path>
              </a:pathLst>
            </a:custGeom>
            <a:ln w="9788">
              <a:solidFill>
                <a:srgbClr val="36363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0742" y="3628644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79">
                  <a:moveTo>
                    <a:pt x="68579" y="33527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68579" y="33527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2158" y="2465831"/>
              <a:ext cx="1929764" cy="746760"/>
            </a:xfrm>
            <a:custGeom>
              <a:avLst/>
              <a:gdLst/>
              <a:ahLst/>
              <a:cxnLst/>
              <a:rect l="l" t="t" r="r" b="b"/>
              <a:pathLst>
                <a:path w="1929764" h="746760">
                  <a:moveTo>
                    <a:pt x="1929383" y="533399"/>
                  </a:moveTo>
                  <a:lnTo>
                    <a:pt x="1929383" y="33527"/>
                  </a:lnTo>
                  <a:lnTo>
                    <a:pt x="1923502" y="20573"/>
                  </a:lnTo>
                  <a:lnTo>
                    <a:pt x="1907476" y="9905"/>
                  </a:lnTo>
                  <a:lnTo>
                    <a:pt x="1883735" y="2666"/>
                  </a:lnTo>
                  <a:lnTo>
                    <a:pt x="1854707" y="0"/>
                  </a:lnTo>
                  <a:lnTo>
                    <a:pt x="76199" y="0"/>
                  </a:lnTo>
                  <a:lnTo>
                    <a:pt x="46291" y="2666"/>
                  </a:lnTo>
                  <a:lnTo>
                    <a:pt x="22097" y="9905"/>
                  </a:lnTo>
                  <a:lnTo>
                    <a:pt x="5905" y="20573"/>
                  </a:lnTo>
                  <a:lnTo>
                    <a:pt x="0" y="33527"/>
                  </a:lnTo>
                  <a:lnTo>
                    <a:pt x="0" y="533399"/>
                  </a:lnTo>
                  <a:lnTo>
                    <a:pt x="5905" y="547235"/>
                  </a:lnTo>
                  <a:lnTo>
                    <a:pt x="22097" y="558355"/>
                  </a:lnTo>
                  <a:lnTo>
                    <a:pt x="46291" y="565761"/>
                  </a:lnTo>
                  <a:lnTo>
                    <a:pt x="76199" y="568451"/>
                  </a:lnTo>
                  <a:lnTo>
                    <a:pt x="813815" y="568451"/>
                  </a:lnTo>
                  <a:lnTo>
                    <a:pt x="655319" y="746759"/>
                  </a:lnTo>
                  <a:lnTo>
                    <a:pt x="1123187" y="568451"/>
                  </a:lnTo>
                  <a:lnTo>
                    <a:pt x="1854707" y="568451"/>
                  </a:lnTo>
                  <a:lnTo>
                    <a:pt x="1883735" y="565761"/>
                  </a:lnTo>
                  <a:lnTo>
                    <a:pt x="1907476" y="558355"/>
                  </a:lnTo>
                  <a:lnTo>
                    <a:pt x="1923502" y="547235"/>
                  </a:lnTo>
                  <a:lnTo>
                    <a:pt x="1929383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2158" y="2465831"/>
              <a:ext cx="1929764" cy="746760"/>
            </a:xfrm>
            <a:custGeom>
              <a:avLst/>
              <a:gdLst/>
              <a:ahLst/>
              <a:cxnLst/>
              <a:rect l="l" t="t" r="r" b="b"/>
              <a:pathLst>
                <a:path w="1929764" h="746760">
                  <a:moveTo>
                    <a:pt x="1123187" y="568451"/>
                  </a:moveTo>
                  <a:lnTo>
                    <a:pt x="1854707" y="568451"/>
                  </a:lnTo>
                  <a:lnTo>
                    <a:pt x="1883735" y="565761"/>
                  </a:lnTo>
                  <a:lnTo>
                    <a:pt x="1907476" y="558355"/>
                  </a:lnTo>
                  <a:lnTo>
                    <a:pt x="1923502" y="547235"/>
                  </a:lnTo>
                  <a:lnTo>
                    <a:pt x="1929383" y="533399"/>
                  </a:lnTo>
                  <a:lnTo>
                    <a:pt x="1929383" y="33527"/>
                  </a:lnTo>
                  <a:lnTo>
                    <a:pt x="1923502" y="20573"/>
                  </a:lnTo>
                  <a:lnTo>
                    <a:pt x="1907476" y="9905"/>
                  </a:lnTo>
                  <a:lnTo>
                    <a:pt x="1883735" y="2666"/>
                  </a:lnTo>
                  <a:lnTo>
                    <a:pt x="1854707" y="0"/>
                  </a:lnTo>
                  <a:lnTo>
                    <a:pt x="76199" y="0"/>
                  </a:lnTo>
                  <a:lnTo>
                    <a:pt x="46291" y="2666"/>
                  </a:lnTo>
                  <a:lnTo>
                    <a:pt x="22097" y="9905"/>
                  </a:lnTo>
                  <a:lnTo>
                    <a:pt x="5905" y="20573"/>
                  </a:lnTo>
                  <a:lnTo>
                    <a:pt x="0" y="33527"/>
                  </a:lnTo>
                  <a:lnTo>
                    <a:pt x="0" y="533399"/>
                  </a:lnTo>
                  <a:lnTo>
                    <a:pt x="5905" y="547235"/>
                  </a:lnTo>
                  <a:lnTo>
                    <a:pt x="22097" y="558355"/>
                  </a:lnTo>
                  <a:lnTo>
                    <a:pt x="46291" y="565761"/>
                  </a:lnTo>
                  <a:lnTo>
                    <a:pt x="76199" y="568451"/>
                  </a:lnTo>
                  <a:lnTo>
                    <a:pt x="813815" y="568451"/>
                  </a:lnTo>
                  <a:lnTo>
                    <a:pt x="655319" y="746759"/>
                  </a:lnTo>
                  <a:lnTo>
                    <a:pt x="1123187" y="568451"/>
                  </a:lnTo>
                  <a:close/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4642" y="2537459"/>
              <a:ext cx="1804416" cy="1920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0026" y="2702052"/>
              <a:ext cx="999744" cy="150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47587" y="2820923"/>
              <a:ext cx="2144267" cy="9570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3562" y="2788920"/>
              <a:ext cx="2133600" cy="989330"/>
            </a:xfrm>
            <a:custGeom>
              <a:avLst/>
              <a:gdLst/>
              <a:ahLst/>
              <a:cxnLst/>
              <a:rect l="l" t="t" r="r" b="b"/>
              <a:pathLst>
                <a:path w="2133600" h="989329">
                  <a:moveTo>
                    <a:pt x="0" y="0"/>
                  </a:moveTo>
                  <a:lnTo>
                    <a:pt x="0" y="989076"/>
                  </a:lnTo>
                  <a:lnTo>
                    <a:pt x="2133600" y="989076"/>
                  </a:lnTo>
                  <a:lnTo>
                    <a:pt x="2133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53561" y="2788919"/>
              <a:ext cx="2133600" cy="989330"/>
            </a:xfrm>
            <a:custGeom>
              <a:avLst/>
              <a:gdLst/>
              <a:ahLst/>
              <a:cxnLst/>
              <a:rect l="l" t="t" r="r" b="b"/>
              <a:pathLst>
                <a:path w="2133600" h="989329">
                  <a:moveTo>
                    <a:pt x="0" y="0"/>
                  </a:moveTo>
                  <a:lnTo>
                    <a:pt x="0" y="989076"/>
                  </a:lnTo>
                </a:path>
                <a:path w="2133600" h="989329">
                  <a:moveTo>
                    <a:pt x="2133599" y="989076"/>
                  </a:moveTo>
                  <a:lnTo>
                    <a:pt x="2133599" y="0"/>
                  </a:lnTo>
                  <a:lnTo>
                    <a:pt x="0" y="0"/>
                  </a:lnTo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9614" y="2935224"/>
              <a:ext cx="1300480" cy="704215"/>
            </a:xfrm>
            <a:custGeom>
              <a:avLst/>
              <a:gdLst/>
              <a:ahLst/>
              <a:cxnLst/>
              <a:rect l="l" t="t" r="r" b="b"/>
              <a:pathLst>
                <a:path w="1300479" h="704214">
                  <a:moveTo>
                    <a:pt x="1299972" y="655320"/>
                  </a:moveTo>
                  <a:lnTo>
                    <a:pt x="1299972" y="48768"/>
                  </a:lnTo>
                  <a:lnTo>
                    <a:pt x="1296209" y="29575"/>
                  </a:lnTo>
                  <a:lnTo>
                    <a:pt x="1285875" y="14097"/>
                  </a:lnTo>
                  <a:lnTo>
                    <a:pt x="1270396" y="3762"/>
                  </a:lnTo>
                  <a:lnTo>
                    <a:pt x="1251204" y="0"/>
                  </a:lnTo>
                  <a:lnTo>
                    <a:pt x="50292" y="0"/>
                  </a:lnTo>
                  <a:lnTo>
                    <a:pt x="30861" y="3762"/>
                  </a:lnTo>
                  <a:lnTo>
                    <a:pt x="14859" y="14097"/>
                  </a:lnTo>
                  <a:lnTo>
                    <a:pt x="4000" y="29575"/>
                  </a:lnTo>
                  <a:lnTo>
                    <a:pt x="0" y="48768"/>
                  </a:lnTo>
                  <a:lnTo>
                    <a:pt x="0" y="655320"/>
                  </a:lnTo>
                  <a:lnTo>
                    <a:pt x="4000" y="674512"/>
                  </a:lnTo>
                  <a:lnTo>
                    <a:pt x="14859" y="689991"/>
                  </a:lnTo>
                  <a:lnTo>
                    <a:pt x="30861" y="700325"/>
                  </a:lnTo>
                  <a:lnTo>
                    <a:pt x="50292" y="704088"/>
                  </a:lnTo>
                  <a:lnTo>
                    <a:pt x="1251204" y="704088"/>
                  </a:lnTo>
                  <a:lnTo>
                    <a:pt x="1270396" y="700325"/>
                  </a:lnTo>
                  <a:lnTo>
                    <a:pt x="1285875" y="689991"/>
                  </a:lnTo>
                  <a:lnTo>
                    <a:pt x="1296209" y="674512"/>
                  </a:lnTo>
                  <a:lnTo>
                    <a:pt x="1299972" y="655320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69614" y="2935223"/>
              <a:ext cx="1300480" cy="704215"/>
            </a:xfrm>
            <a:custGeom>
              <a:avLst/>
              <a:gdLst/>
              <a:ahLst/>
              <a:cxnLst/>
              <a:rect l="l" t="t" r="r" b="b"/>
              <a:pathLst>
                <a:path w="1300479" h="704214">
                  <a:moveTo>
                    <a:pt x="50291" y="0"/>
                  </a:moveTo>
                  <a:lnTo>
                    <a:pt x="1251203" y="0"/>
                  </a:lnTo>
                  <a:lnTo>
                    <a:pt x="1270396" y="3762"/>
                  </a:lnTo>
                  <a:lnTo>
                    <a:pt x="1285874" y="14096"/>
                  </a:lnTo>
                  <a:lnTo>
                    <a:pt x="1296209" y="29575"/>
                  </a:lnTo>
                  <a:lnTo>
                    <a:pt x="1299971" y="48767"/>
                  </a:lnTo>
                  <a:lnTo>
                    <a:pt x="1299971" y="655319"/>
                  </a:lnTo>
                  <a:lnTo>
                    <a:pt x="1296209" y="674512"/>
                  </a:lnTo>
                  <a:lnTo>
                    <a:pt x="1285874" y="689990"/>
                  </a:lnTo>
                  <a:lnTo>
                    <a:pt x="1270396" y="700325"/>
                  </a:lnTo>
                  <a:lnTo>
                    <a:pt x="1251203" y="704087"/>
                  </a:lnTo>
                  <a:lnTo>
                    <a:pt x="50291" y="704087"/>
                  </a:lnTo>
                  <a:lnTo>
                    <a:pt x="30860" y="700325"/>
                  </a:lnTo>
                  <a:lnTo>
                    <a:pt x="14858" y="689990"/>
                  </a:lnTo>
                  <a:lnTo>
                    <a:pt x="4000" y="674512"/>
                  </a:lnTo>
                  <a:lnTo>
                    <a:pt x="0" y="655319"/>
                  </a:lnTo>
                  <a:lnTo>
                    <a:pt x="0" y="48767"/>
                  </a:lnTo>
                  <a:lnTo>
                    <a:pt x="4000" y="29575"/>
                  </a:lnTo>
                  <a:lnTo>
                    <a:pt x="14858" y="14096"/>
                  </a:lnTo>
                  <a:lnTo>
                    <a:pt x="30860" y="3762"/>
                  </a:lnTo>
                  <a:lnTo>
                    <a:pt x="50291" y="0"/>
                  </a:lnTo>
                  <a:close/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27754" y="3002280"/>
              <a:ext cx="597408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50029" y="3211068"/>
              <a:ext cx="743712" cy="1965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5478" y="3424427"/>
              <a:ext cx="438912" cy="3840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07029" y="1770887"/>
              <a:ext cx="1929764" cy="1125220"/>
            </a:xfrm>
            <a:custGeom>
              <a:avLst/>
              <a:gdLst/>
              <a:ahLst/>
              <a:cxnLst/>
              <a:rect l="l" t="t" r="r" b="b"/>
              <a:pathLst>
                <a:path w="1929765" h="1125220">
                  <a:moveTo>
                    <a:pt x="1929383" y="806195"/>
                  </a:moveTo>
                  <a:lnTo>
                    <a:pt x="1929383" y="51815"/>
                  </a:lnTo>
                  <a:lnTo>
                    <a:pt x="1923502" y="31503"/>
                  </a:lnTo>
                  <a:lnTo>
                    <a:pt x="1907476" y="15049"/>
                  </a:lnTo>
                  <a:lnTo>
                    <a:pt x="1883735" y="4024"/>
                  </a:lnTo>
                  <a:lnTo>
                    <a:pt x="1854707" y="0"/>
                  </a:lnTo>
                  <a:lnTo>
                    <a:pt x="76199" y="0"/>
                  </a:lnTo>
                  <a:lnTo>
                    <a:pt x="46291" y="4024"/>
                  </a:lnTo>
                  <a:lnTo>
                    <a:pt x="22097" y="15049"/>
                  </a:lnTo>
                  <a:lnTo>
                    <a:pt x="5905" y="31503"/>
                  </a:lnTo>
                  <a:lnTo>
                    <a:pt x="0" y="51815"/>
                  </a:lnTo>
                  <a:lnTo>
                    <a:pt x="0" y="806195"/>
                  </a:lnTo>
                  <a:lnTo>
                    <a:pt x="5905" y="825626"/>
                  </a:lnTo>
                  <a:lnTo>
                    <a:pt x="22097" y="841628"/>
                  </a:lnTo>
                  <a:lnTo>
                    <a:pt x="46291" y="852487"/>
                  </a:lnTo>
                  <a:lnTo>
                    <a:pt x="76199" y="856487"/>
                  </a:lnTo>
                  <a:lnTo>
                    <a:pt x="813815" y="856487"/>
                  </a:lnTo>
                  <a:lnTo>
                    <a:pt x="655319" y="1124711"/>
                  </a:lnTo>
                  <a:lnTo>
                    <a:pt x="1123187" y="856487"/>
                  </a:lnTo>
                  <a:lnTo>
                    <a:pt x="1854707" y="856487"/>
                  </a:lnTo>
                  <a:lnTo>
                    <a:pt x="1883735" y="852487"/>
                  </a:lnTo>
                  <a:lnTo>
                    <a:pt x="1907476" y="841628"/>
                  </a:lnTo>
                  <a:lnTo>
                    <a:pt x="1923502" y="825626"/>
                  </a:lnTo>
                  <a:lnTo>
                    <a:pt x="1929383" y="806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07029" y="1770887"/>
              <a:ext cx="1929764" cy="1125220"/>
            </a:xfrm>
            <a:custGeom>
              <a:avLst/>
              <a:gdLst/>
              <a:ahLst/>
              <a:cxnLst/>
              <a:rect l="l" t="t" r="r" b="b"/>
              <a:pathLst>
                <a:path w="1929765" h="1125220">
                  <a:moveTo>
                    <a:pt x="1123187" y="856487"/>
                  </a:moveTo>
                  <a:lnTo>
                    <a:pt x="1854707" y="856487"/>
                  </a:lnTo>
                  <a:lnTo>
                    <a:pt x="1883735" y="852487"/>
                  </a:lnTo>
                  <a:lnTo>
                    <a:pt x="1907476" y="841628"/>
                  </a:lnTo>
                  <a:lnTo>
                    <a:pt x="1923502" y="825626"/>
                  </a:lnTo>
                  <a:lnTo>
                    <a:pt x="1929383" y="806195"/>
                  </a:lnTo>
                  <a:lnTo>
                    <a:pt x="1929383" y="51815"/>
                  </a:lnTo>
                  <a:lnTo>
                    <a:pt x="1923502" y="31503"/>
                  </a:lnTo>
                  <a:lnTo>
                    <a:pt x="1907476" y="15049"/>
                  </a:lnTo>
                  <a:lnTo>
                    <a:pt x="1883735" y="4024"/>
                  </a:lnTo>
                  <a:lnTo>
                    <a:pt x="1854707" y="0"/>
                  </a:lnTo>
                  <a:lnTo>
                    <a:pt x="76199" y="0"/>
                  </a:lnTo>
                  <a:lnTo>
                    <a:pt x="46291" y="4024"/>
                  </a:lnTo>
                  <a:lnTo>
                    <a:pt x="22097" y="15049"/>
                  </a:lnTo>
                  <a:lnTo>
                    <a:pt x="5905" y="31503"/>
                  </a:lnTo>
                  <a:lnTo>
                    <a:pt x="0" y="51815"/>
                  </a:lnTo>
                  <a:lnTo>
                    <a:pt x="0" y="806195"/>
                  </a:lnTo>
                  <a:lnTo>
                    <a:pt x="5905" y="825626"/>
                  </a:lnTo>
                  <a:lnTo>
                    <a:pt x="22097" y="841628"/>
                  </a:lnTo>
                  <a:lnTo>
                    <a:pt x="46291" y="852487"/>
                  </a:lnTo>
                  <a:lnTo>
                    <a:pt x="76199" y="856487"/>
                  </a:lnTo>
                  <a:lnTo>
                    <a:pt x="813815" y="856487"/>
                  </a:lnTo>
                  <a:lnTo>
                    <a:pt x="655319" y="1124711"/>
                  </a:lnTo>
                  <a:lnTo>
                    <a:pt x="1123187" y="856487"/>
                  </a:lnTo>
                  <a:close/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03626" y="1842516"/>
              <a:ext cx="1536191" cy="1280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50870" y="2005584"/>
              <a:ext cx="1450847" cy="1097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56026" y="2170176"/>
              <a:ext cx="1243583" cy="1325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19678" y="2336291"/>
              <a:ext cx="707136" cy="1920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22780" y="2575559"/>
              <a:ext cx="3175" cy="1202690"/>
            </a:xfrm>
            <a:custGeom>
              <a:avLst/>
              <a:gdLst/>
              <a:ahLst/>
              <a:cxnLst/>
              <a:rect l="l" t="t" r="r" b="b"/>
              <a:pathLst>
                <a:path w="3175" h="1202689">
                  <a:moveTo>
                    <a:pt x="0" y="1202436"/>
                  </a:moveTo>
                  <a:lnTo>
                    <a:pt x="2709" y="0"/>
                  </a:lnTo>
                </a:path>
              </a:pathLst>
            </a:custGeom>
            <a:ln w="1957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17285" y="2386583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216407" y="216407"/>
                  </a:moveTo>
                  <a:lnTo>
                    <a:pt x="108203" y="0"/>
                  </a:lnTo>
                  <a:lnTo>
                    <a:pt x="0" y="214883"/>
                  </a:lnTo>
                  <a:lnTo>
                    <a:pt x="216407" y="216407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4071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8" y="3428999"/>
                  </a:moveTo>
                  <a:lnTo>
                    <a:pt x="9143998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8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42287" y="3776472"/>
              <a:ext cx="3307079" cy="28635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8262" y="3777996"/>
              <a:ext cx="3296920" cy="2818130"/>
            </a:xfrm>
            <a:custGeom>
              <a:avLst/>
              <a:gdLst/>
              <a:ahLst/>
              <a:cxnLst/>
              <a:rect l="l" t="t" r="r" b="b"/>
              <a:pathLst>
                <a:path w="3296920" h="2818129">
                  <a:moveTo>
                    <a:pt x="3296412" y="0"/>
                  </a:moveTo>
                  <a:lnTo>
                    <a:pt x="0" y="0"/>
                  </a:lnTo>
                  <a:lnTo>
                    <a:pt x="0" y="2817875"/>
                  </a:lnTo>
                  <a:lnTo>
                    <a:pt x="3296412" y="2817875"/>
                  </a:lnTo>
                  <a:lnTo>
                    <a:pt x="3296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48262" y="3777996"/>
              <a:ext cx="3296920" cy="2818130"/>
            </a:xfrm>
            <a:custGeom>
              <a:avLst/>
              <a:gdLst/>
              <a:ahLst/>
              <a:cxnLst/>
              <a:rect l="l" t="t" r="r" b="b"/>
              <a:pathLst>
                <a:path w="3296920" h="2818129">
                  <a:moveTo>
                    <a:pt x="0" y="0"/>
                  </a:moveTo>
                  <a:lnTo>
                    <a:pt x="0" y="2817875"/>
                  </a:lnTo>
                  <a:lnTo>
                    <a:pt x="3296411" y="2817875"/>
                  </a:lnTo>
                  <a:lnTo>
                    <a:pt x="3296411" y="0"/>
                  </a:lnTo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01702" y="3777996"/>
              <a:ext cx="2133600" cy="47625"/>
            </a:xfrm>
            <a:custGeom>
              <a:avLst/>
              <a:gdLst/>
              <a:ahLst/>
              <a:cxnLst/>
              <a:rect l="l" t="t" r="r" b="b"/>
              <a:pathLst>
                <a:path w="2133600" h="47625">
                  <a:moveTo>
                    <a:pt x="2133600" y="0"/>
                  </a:moveTo>
                  <a:lnTo>
                    <a:pt x="0" y="0"/>
                  </a:lnTo>
                  <a:lnTo>
                    <a:pt x="0" y="47243"/>
                  </a:lnTo>
                  <a:lnTo>
                    <a:pt x="2133600" y="47243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01701" y="3777996"/>
              <a:ext cx="2133600" cy="47625"/>
            </a:xfrm>
            <a:custGeom>
              <a:avLst/>
              <a:gdLst/>
              <a:ahLst/>
              <a:cxnLst/>
              <a:rect l="l" t="t" r="r" b="b"/>
              <a:pathLst>
                <a:path w="2133600" h="47625">
                  <a:moveTo>
                    <a:pt x="0" y="0"/>
                  </a:moveTo>
                  <a:lnTo>
                    <a:pt x="0" y="47243"/>
                  </a:lnTo>
                  <a:lnTo>
                    <a:pt x="2133599" y="47243"/>
                  </a:lnTo>
                  <a:lnTo>
                    <a:pt x="2133599" y="0"/>
                  </a:lnTo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01701" y="5538216"/>
              <a:ext cx="2133600" cy="706120"/>
            </a:xfrm>
            <a:custGeom>
              <a:avLst/>
              <a:gdLst/>
              <a:ahLst/>
              <a:cxnLst/>
              <a:rect l="l" t="t" r="r" b="b"/>
              <a:pathLst>
                <a:path w="2133600" h="706120">
                  <a:moveTo>
                    <a:pt x="2133599" y="705611"/>
                  </a:moveTo>
                  <a:lnTo>
                    <a:pt x="2133599" y="0"/>
                  </a:lnTo>
                  <a:lnTo>
                    <a:pt x="0" y="0"/>
                  </a:lnTo>
                  <a:lnTo>
                    <a:pt x="0" y="705611"/>
                  </a:lnTo>
                  <a:lnTo>
                    <a:pt x="2133599" y="70561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01701" y="5538216"/>
              <a:ext cx="2133600" cy="706120"/>
            </a:xfrm>
            <a:custGeom>
              <a:avLst/>
              <a:gdLst/>
              <a:ahLst/>
              <a:cxnLst/>
              <a:rect l="l" t="t" r="r" b="b"/>
              <a:pathLst>
                <a:path w="2133600" h="706120">
                  <a:moveTo>
                    <a:pt x="0" y="0"/>
                  </a:moveTo>
                  <a:lnTo>
                    <a:pt x="0" y="705611"/>
                  </a:lnTo>
                  <a:lnTo>
                    <a:pt x="2133599" y="705611"/>
                  </a:lnTo>
                  <a:lnTo>
                    <a:pt x="2133599" y="0"/>
                  </a:lnTo>
                  <a:lnTo>
                    <a:pt x="0" y="0"/>
                  </a:lnTo>
                  <a:close/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4058" y="5815583"/>
              <a:ext cx="1024127" cy="19659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01701" y="4276343"/>
              <a:ext cx="2133600" cy="812800"/>
            </a:xfrm>
            <a:custGeom>
              <a:avLst/>
              <a:gdLst/>
              <a:ahLst/>
              <a:cxnLst/>
              <a:rect l="l" t="t" r="r" b="b"/>
              <a:pathLst>
                <a:path w="2133600" h="812800">
                  <a:moveTo>
                    <a:pt x="2133599" y="812291"/>
                  </a:moveTo>
                  <a:lnTo>
                    <a:pt x="2133599" y="0"/>
                  </a:lnTo>
                  <a:lnTo>
                    <a:pt x="0" y="0"/>
                  </a:lnTo>
                  <a:lnTo>
                    <a:pt x="0" y="812291"/>
                  </a:lnTo>
                  <a:lnTo>
                    <a:pt x="2133599" y="812291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01701" y="4276343"/>
              <a:ext cx="2133600" cy="812800"/>
            </a:xfrm>
            <a:custGeom>
              <a:avLst/>
              <a:gdLst/>
              <a:ahLst/>
              <a:cxnLst/>
              <a:rect l="l" t="t" r="r" b="b"/>
              <a:pathLst>
                <a:path w="2133600" h="812800">
                  <a:moveTo>
                    <a:pt x="0" y="0"/>
                  </a:moveTo>
                  <a:lnTo>
                    <a:pt x="0" y="812291"/>
                  </a:lnTo>
                  <a:lnTo>
                    <a:pt x="2133599" y="812291"/>
                  </a:lnTo>
                  <a:lnTo>
                    <a:pt x="2133599" y="0"/>
                  </a:lnTo>
                  <a:lnTo>
                    <a:pt x="0" y="0"/>
                  </a:lnTo>
                  <a:close/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49758" y="4605527"/>
              <a:ext cx="1255775" cy="1325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47587" y="3776472"/>
              <a:ext cx="2144267" cy="28635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53562" y="3777996"/>
              <a:ext cx="2133600" cy="2818130"/>
            </a:xfrm>
            <a:custGeom>
              <a:avLst/>
              <a:gdLst/>
              <a:ahLst/>
              <a:cxnLst/>
              <a:rect l="l" t="t" r="r" b="b"/>
              <a:pathLst>
                <a:path w="2133600" h="2818129">
                  <a:moveTo>
                    <a:pt x="2133600" y="0"/>
                  </a:moveTo>
                  <a:lnTo>
                    <a:pt x="0" y="0"/>
                  </a:lnTo>
                  <a:lnTo>
                    <a:pt x="0" y="2817875"/>
                  </a:lnTo>
                  <a:lnTo>
                    <a:pt x="2133600" y="2817875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96546" y="3777996"/>
              <a:ext cx="5690870" cy="2818130"/>
            </a:xfrm>
            <a:custGeom>
              <a:avLst/>
              <a:gdLst/>
              <a:ahLst/>
              <a:cxnLst/>
              <a:rect l="l" t="t" r="r" b="b"/>
              <a:pathLst>
                <a:path w="5690870" h="2818129">
                  <a:moveTo>
                    <a:pt x="3557015" y="0"/>
                  </a:moveTo>
                  <a:lnTo>
                    <a:pt x="3557015" y="2817875"/>
                  </a:lnTo>
                  <a:lnTo>
                    <a:pt x="5690615" y="2817875"/>
                  </a:lnTo>
                  <a:lnTo>
                    <a:pt x="5690615" y="0"/>
                  </a:lnTo>
                </a:path>
                <a:path w="5690870" h="2818129">
                  <a:moveTo>
                    <a:pt x="0" y="0"/>
                  </a:moveTo>
                  <a:lnTo>
                    <a:pt x="0" y="2301239"/>
                  </a:lnTo>
                  <a:lnTo>
                    <a:pt x="53339" y="2301239"/>
                  </a:lnTo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40742" y="6045707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79">
                  <a:moveTo>
                    <a:pt x="68579" y="33527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68579" y="33527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16346" y="3777996"/>
              <a:ext cx="6985" cy="2856230"/>
            </a:xfrm>
            <a:custGeom>
              <a:avLst/>
              <a:gdLst/>
              <a:ahLst/>
              <a:cxnLst/>
              <a:rect l="l" t="t" r="r" b="b"/>
              <a:pathLst>
                <a:path w="6984" h="2856229">
                  <a:moveTo>
                    <a:pt x="0" y="2855975"/>
                  </a:moveTo>
                  <a:lnTo>
                    <a:pt x="6434" y="0"/>
                  </a:lnTo>
                </a:path>
              </a:pathLst>
            </a:custGeom>
            <a:ln w="1957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403213" y="4171188"/>
              <a:ext cx="731519" cy="19202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69614" y="3825240"/>
              <a:ext cx="1300480" cy="706120"/>
            </a:xfrm>
            <a:custGeom>
              <a:avLst/>
              <a:gdLst/>
              <a:ahLst/>
              <a:cxnLst/>
              <a:rect l="l" t="t" r="r" b="b"/>
              <a:pathLst>
                <a:path w="1300479" h="706120">
                  <a:moveTo>
                    <a:pt x="1299972" y="656844"/>
                  </a:moveTo>
                  <a:lnTo>
                    <a:pt x="1299972" y="48768"/>
                  </a:lnTo>
                  <a:lnTo>
                    <a:pt x="1296209" y="30218"/>
                  </a:lnTo>
                  <a:lnTo>
                    <a:pt x="1285875" y="14668"/>
                  </a:lnTo>
                  <a:lnTo>
                    <a:pt x="1270396" y="3976"/>
                  </a:lnTo>
                  <a:lnTo>
                    <a:pt x="1251204" y="0"/>
                  </a:lnTo>
                  <a:lnTo>
                    <a:pt x="50292" y="0"/>
                  </a:lnTo>
                  <a:lnTo>
                    <a:pt x="30861" y="3976"/>
                  </a:lnTo>
                  <a:lnTo>
                    <a:pt x="14859" y="14668"/>
                  </a:lnTo>
                  <a:lnTo>
                    <a:pt x="4000" y="30218"/>
                  </a:lnTo>
                  <a:lnTo>
                    <a:pt x="0" y="48768"/>
                  </a:lnTo>
                  <a:lnTo>
                    <a:pt x="0" y="656844"/>
                  </a:lnTo>
                  <a:lnTo>
                    <a:pt x="4000" y="675393"/>
                  </a:lnTo>
                  <a:lnTo>
                    <a:pt x="14859" y="690943"/>
                  </a:lnTo>
                  <a:lnTo>
                    <a:pt x="30861" y="701635"/>
                  </a:lnTo>
                  <a:lnTo>
                    <a:pt x="50292" y="705612"/>
                  </a:lnTo>
                  <a:lnTo>
                    <a:pt x="1251204" y="705612"/>
                  </a:lnTo>
                  <a:lnTo>
                    <a:pt x="1270396" y="701635"/>
                  </a:lnTo>
                  <a:lnTo>
                    <a:pt x="1285875" y="690943"/>
                  </a:lnTo>
                  <a:lnTo>
                    <a:pt x="1296209" y="675393"/>
                  </a:lnTo>
                  <a:lnTo>
                    <a:pt x="1299972" y="656844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69614" y="3825239"/>
              <a:ext cx="1300480" cy="706120"/>
            </a:xfrm>
            <a:custGeom>
              <a:avLst/>
              <a:gdLst/>
              <a:ahLst/>
              <a:cxnLst/>
              <a:rect l="l" t="t" r="r" b="b"/>
              <a:pathLst>
                <a:path w="1300479" h="706120">
                  <a:moveTo>
                    <a:pt x="50291" y="0"/>
                  </a:moveTo>
                  <a:lnTo>
                    <a:pt x="1251203" y="0"/>
                  </a:lnTo>
                  <a:lnTo>
                    <a:pt x="1270396" y="3976"/>
                  </a:lnTo>
                  <a:lnTo>
                    <a:pt x="1285874" y="14668"/>
                  </a:lnTo>
                  <a:lnTo>
                    <a:pt x="1296209" y="30218"/>
                  </a:lnTo>
                  <a:lnTo>
                    <a:pt x="1299971" y="48767"/>
                  </a:lnTo>
                  <a:lnTo>
                    <a:pt x="1299971" y="656843"/>
                  </a:lnTo>
                  <a:lnTo>
                    <a:pt x="1296209" y="675393"/>
                  </a:lnTo>
                  <a:lnTo>
                    <a:pt x="1285874" y="690943"/>
                  </a:lnTo>
                  <a:lnTo>
                    <a:pt x="1270396" y="701635"/>
                  </a:lnTo>
                  <a:lnTo>
                    <a:pt x="1251203" y="705611"/>
                  </a:lnTo>
                  <a:lnTo>
                    <a:pt x="50291" y="705611"/>
                  </a:lnTo>
                  <a:lnTo>
                    <a:pt x="30860" y="701635"/>
                  </a:lnTo>
                  <a:lnTo>
                    <a:pt x="14858" y="690943"/>
                  </a:lnTo>
                  <a:lnTo>
                    <a:pt x="4000" y="675393"/>
                  </a:lnTo>
                  <a:lnTo>
                    <a:pt x="0" y="656843"/>
                  </a:lnTo>
                  <a:lnTo>
                    <a:pt x="0" y="48767"/>
                  </a:lnTo>
                  <a:lnTo>
                    <a:pt x="4000" y="30218"/>
                  </a:lnTo>
                  <a:lnTo>
                    <a:pt x="14858" y="14668"/>
                  </a:lnTo>
                  <a:lnTo>
                    <a:pt x="30860" y="3976"/>
                  </a:lnTo>
                  <a:lnTo>
                    <a:pt x="50291" y="0"/>
                  </a:lnTo>
                  <a:close/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7754" y="3997451"/>
              <a:ext cx="597408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05478" y="4209288"/>
              <a:ext cx="438912" cy="3840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69614" y="4765548"/>
              <a:ext cx="1300480" cy="704215"/>
            </a:xfrm>
            <a:custGeom>
              <a:avLst/>
              <a:gdLst/>
              <a:ahLst/>
              <a:cxnLst/>
              <a:rect l="l" t="t" r="r" b="b"/>
              <a:pathLst>
                <a:path w="1300479" h="704214">
                  <a:moveTo>
                    <a:pt x="1299972" y="655320"/>
                  </a:moveTo>
                  <a:lnTo>
                    <a:pt x="1299972" y="48768"/>
                  </a:lnTo>
                  <a:lnTo>
                    <a:pt x="1296209" y="29575"/>
                  </a:lnTo>
                  <a:lnTo>
                    <a:pt x="1285875" y="14097"/>
                  </a:lnTo>
                  <a:lnTo>
                    <a:pt x="1270396" y="3762"/>
                  </a:lnTo>
                  <a:lnTo>
                    <a:pt x="1251204" y="0"/>
                  </a:lnTo>
                  <a:lnTo>
                    <a:pt x="50292" y="0"/>
                  </a:lnTo>
                  <a:lnTo>
                    <a:pt x="30861" y="3762"/>
                  </a:lnTo>
                  <a:lnTo>
                    <a:pt x="14859" y="14097"/>
                  </a:lnTo>
                  <a:lnTo>
                    <a:pt x="4000" y="29575"/>
                  </a:lnTo>
                  <a:lnTo>
                    <a:pt x="0" y="48768"/>
                  </a:lnTo>
                  <a:lnTo>
                    <a:pt x="0" y="655320"/>
                  </a:lnTo>
                  <a:lnTo>
                    <a:pt x="4000" y="674512"/>
                  </a:lnTo>
                  <a:lnTo>
                    <a:pt x="14859" y="689991"/>
                  </a:lnTo>
                  <a:lnTo>
                    <a:pt x="30861" y="700325"/>
                  </a:lnTo>
                  <a:lnTo>
                    <a:pt x="50292" y="704088"/>
                  </a:lnTo>
                  <a:lnTo>
                    <a:pt x="1251204" y="704088"/>
                  </a:lnTo>
                  <a:lnTo>
                    <a:pt x="1270396" y="700325"/>
                  </a:lnTo>
                  <a:lnTo>
                    <a:pt x="1285875" y="689991"/>
                  </a:lnTo>
                  <a:lnTo>
                    <a:pt x="1296209" y="674512"/>
                  </a:lnTo>
                  <a:lnTo>
                    <a:pt x="1299972" y="655320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69614" y="4765547"/>
              <a:ext cx="1300480" cy="704215"/>
            </a:xfrm>
            <a:custGeom>
              <a:avLst/>
              <a:gdLst/>
              <a:ahLst/>
              <a:cxnLst/>
              <a:rect l="l" t="t" r="r" b="b"/>
              <a:pathLst>
                <a:path w="1300479" h="704214">
                  <a:moveTo>
                    <a:pt x="50291" y="0"/>
                  </a:moveTo>
                  <a:lnTo>
                    <a:pt x="1251203" y="0"/>
                  </a:lnTo>
                  <a:lnTo>
                    <a:pt x="1270396" y="3762"/>
                  </a:lnTo>
                  <a:lnTo>
                    <a:pt x="1285874" y="14096"/>
                  </a:lnTo>
                  <a:lnTo>
                    <a:pt x="1296209" y="29575"/>
                  </a:lnTo>
                  <a:lnTo>
                    <a:pt x="1299971" y="48767"/>
                  </a:lnTo>
                  <a:lnTo>
                    <a:pt x="1299971" y="655319"/>
                  </a:lnTo>
                  <a:lnTo>
                    <a:pt x="1296209" y="674512"/>
                  </a:lnTo>
                  <a:lnTo>
                    <a:pt x="1285874" y="689990"/>
                  </a:lnTo>
                  <a:lnTo>
                    <a:pt x="1270396" y="700325"/>
                  </a:lnTo>
                  <a:lnTo>
                    <a:pt x="1251203" y="704087"/>
                  </a:lnTo>
                  <a:lnTo>
                    <a:pt x="50291" y="704087"/>
                  </a:lnTo>
                  <a:lnTo>
                    <a:pt x="30860" y="700325"/>
                  </a:lnTo>
                  <a:lnTo>
                    <a:pt x="14858" y="689990"/>
                  </a:lnTo>
                  <a:lnTo>
                    <a:pt x="4000" y="674512"/>
                  </a:lnTo>
                  <a:lnTo>
                    <a:pt x="0" y="655319"/>
                  </a:lnTo>
                  <a:lnTo>
                    <a:pt x="0" y="48767"/>
                  </a:lnTo>
                  <a:lnTo>
                    <a:pt x="4000" y="29575"/>
                  </a:lnTo>
                  <a:lnTo>
                    <a:pt x="14858" y="14096"/>
                  </a:lnTo>
                  <a:lnTo>
                    <a:pt x="30860" y="3762"/>
                  </a:lnTo>
                  <a:lnTo>
                    <a:pt x="50291" y="0"/>
                  </a:lnTo>
                  <a:close/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81450" y="4936236"/>
              <a:ext cx="877824" cy="2468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39717" y="5149595"/>
              <a:ext cx="414527" cy="38404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61866" y="5149595"/>
              <a:ext cx="743712" cy="1920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269614" y="5704332"/>
              <a:ext cx="1300480" cy="706120"/>
            </a:xfrm>
            <a:custGeom>
              <a:avLst/>
              <a:gdLst/>
              <a:ahLst/>
              <a:cxnLst/>
              <a:rect l="l" t="t" r="r" b="b"/>
              <a:pathLst>
                <a:path w="1300479" h="706120">
                  <a:moveTo>
                    <a:pt x="1299972" y="656844"/>
                  </a:moveTo>
                  <a:lnTo>
                    <a:pt x="1299972" y="48768"/>
                  </a:lnTo>
                  <a:lnTo>
                    <a:pt x="1296209" y="30218"/>
                  </a:lnTo>
                  <a:lnTo>
                    <a:pt x="1285875" y="14668"/>
                  </a:lnTo>
                  <a:lnTo>
                    <a:pt x="1270396" y="3976"/>
                  </a:lnTo>
                  <a:lnTo>
                    <a:pt x="1251204" y="0"/>
                  </a:lnTo>
                  <a:lnTo>
                    <a:pt x="50292" y="0"/>
                  </a:lnTo>
                  <a:lnTo>
                    <a:pt x="30861" y="3976"/>
                  </a:lnTo>
                  <a:lnTo>
                    <a:pt x="14859" y="14668"/>
                  </a:lnTo>
                  <a:lnTo>
                    <a:pt x="4000" y="30218"/>
                  </a:lnTo>
                  <a:lnTo>
                    <a:pt x="0" y="48768"/>
                  </a:lnTo>
                  <a:lnTo>
                    <a:pt x="0" y="656844"/>
                  </a:lnTo>
                  <a:lnTo>
                    <a:pt x="4000" y="675393"/>
                  </a:lnTo>
                  <a:lnTo>
                    <a:pt x="14859" y="690943"/>
                  </a:lnTo>
                  <a:lnTo>
                    <a:pt x="30861" y="701635"/>
                  </a:lnTo>
                  <a:lnTo>
                    <a:pt x="50292" y="705612"/>
                  </a:lnTo>
                  <a:lnTo>
                    <a:pt x="1251204" y="705612"/>
                  </a:lnTo>
                  <a:lnTo>
                    <a:pt x="1270396" y="701635"/>
                  </a:lnTo>
                  <a:lnTo>
                    <a:pt x="1285875" y="690943"/>
                  </a:lnTo>
                  <a:lnTo>
                    <a:pt x="1296209" y="675393"/>
                  </a:lnTo>
                  <a:lnTo>
                    <a:pt x="1299972" y="656844"/>
                  </a:lnTo>
                  <a:close/>
                </a:path>
              </a:pathLst>
            </a:custGeom>
            <a:solidFill>
              <a:srgbClr val="A09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69614" y="5704331"/>
              <a:ext cx="1300480" cy="706120"/>
            </a:xfrm>
            <a:custGeom>
              <a:avLst/>
              <a:gdLst/>
              <a:ahLst/>
              <a:cxnLst/>
              <a:rect l="l" t="t" r="r" b="b"/>
              <a:pathLst>
                <a:path w="1300479" h="706120">
                  <a:moveTo>
                    <a:pt x="50291" y="0"/>
                  </a:moveTo>
                  <a:lnTo>
                    <a:pt x="1251203" y="0"/>
                  </a:lnTo>
                  <a:lnTo>
                    <a:pt x="1270396" y="3976"/>
                  </a:lnTo>
                  <a:lnTo>
                    <a:pt x="1285874" y="14668"/>
                  </a:lnTo>
                  <a:lnTo>
                    <a:pt x="1296209" y="30218"/>
                  </a:lnTo>
                  <a:lnTo>
                    <a:pt x="1299971" y="48767"/>
                  </a:lnTo>
                  <a:lnTo>
                    <a:pt x="1299971" y="656843"/>
                  </a:lnTo>
                  <a:lnTo>
                    <a:pt x="1296209" y="675393"/>
                  </a:lnTo>
                  <a:lnTo>
                    <a:pt x="1285874" y="690943"/>
                  </a:lnTo>
                  <a:lnTo>
                    <a:pt x="1270396" y="701635"/>
                  </a:lnTo>
                  <a:lnTo>
                    <a:pt x="1251203" y="705611"/>
                  </a:lnTo>
                  <a:lnTo>
                    <a:pt x="50291" y="705611"/>
                  </a:lnTo>
                  <a:lnTo>
                    <a:pt x="14858" y="690943"/>
                  </a:lnTo>
                  <a:lnTo>
                    <a:pt x="0" y="48767"/>
                  </a:lnTo>
                  <a:lnTo>
                    <a:pt x="4000" y="30218"/>
                  </a:lnTo>
                  <a:lnTo>
                    <a:pt x="14858" y="14668"/>
                  </a:lnTo>
                  <a:lnTo>
                    <a:pt x="30860" y="3976"/>
                  </a:lnTo>
                  <a:lnTo>
                    <a:pt x="50291" y="0"/>
                  </a:lnTo>
                  <a:close/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81450" y="5875019"/>
              <a:ext cx="877824" cy="2468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39717" y="6086856"/>
              <a:ext cx="1170432" cy="1645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96546" y="3777996"/>
              <a:ext cx="117475" cy="1911350"/>
            </a:xfrm>
            <a:custGeom>
              <a:avLst/>
              <a:gdLst/>
              <a:ahLst/>
              <a:cxnLst/>
              <a:rect l="l" t="t" r="r" b="b"/>
              <a:pathLst>
                <a:path w="117475" h="1911350">
                  <a:moveTo>
                    <a:pt x="117347" y="1911095"/>
                  </a:moveTo>
                  <a:lnTo>
                    <a:pt x="0" y="1911095"/>
                  </a:lnTo>
                  <a:lnTo>
                    <a:pt x="0" y="0"/>
                  </a:lnTo>
                </a:path>
              </a:pathLst>
            </a:custGeom>
            <a:ln w="9788">
              <a:solidFill>
                <a:srgbClr val="36363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44673" y="4686299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5">
                  <a:moveTo>
                    <a:pt x="0" y="0"/>
                  </a:moveTo>
                  <a:lnTo>
                    <a:pt x="810767" y="0"/>
                  </a:lnTo>
                </a:path>
              </a:pathLst>
            </a:custGeom>
            <a:ln w="1957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28009" y="4579619"/>
              <a:ext cx="216535" cy="215265"/>
            </a:xfrm>
            <a:custGeom>
              <a:avLst/>
              <a:gdLst/>
              <a:ahLst/>
              <a:cxnLst/>
              <a:rect l="l" t="t" r="r" b="b"/>
              <a:pathLst>
                <a:path w="216535" h="215264">
                  <a:moveTo>
                    <a:pt x="216407" y="106679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216407" y="106679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84682" y="3825239"/>
              <a:ext cx="3175" cy="390525"/>
            </a:xfrm>
            <a:custGeom>
              <a:avLst/>
              <a:gdLst/>
              <a:ahLst/>
              <a:cxnLst/>
              <a:rect l="l" t="t" r="r" b="b"/>
              <a:pathLst>
                <a:path w="3175" h="390525">
                  <a:moveTo>
                    <a:pt x="3047" y="0"/>
                  </a:moveTo>
                  <a:lnTo>
                    <a:pt x="0" y="390143"/>
                  </a:lnTo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49629" y="4206239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5">
                  <a:moveTo>
                    <a:pt x="68579" y="1523"/>
                  </a:moveTo>
                  <a:lnTo>
                    <a:pt x="0" y="0"/>
                  </a:lnTo>
                  <a:lnTo>
                    <a:pt x="33527" y="70103"/>
                  </a:lnTo>
                  <a:lnTo>
                    <a:pt x="68579" y="1523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50798" y="3886200"/>
              <a:ext cx="3175" cy="390525"/>
            </a:xfrm>
            <a:custGeom>
              <a:avLst/>
              <a:gdLst/>
              <a:ahLst/>
              <a:cxnLst/>
              <a:rect l="l" t="t" r="r" b="b"/>
              <a:pathLst>
                <a:path w="3175" h="390525">
                  <a:moveTo>
                    <a:pt x="3047" y="0"/>
                  </a:moveTo>
                  <a:lnTo>
                    <a:pt x="0" y="390143"/>
                  </a:lnTo>
                </a:path>
              </a:pathLst>
            </a:custGeom>
            <a:ln w="9788">
              <a:solidFill>
                <a:srgbClr val="36363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20317" y="3825239"/>
              <a:ext cx="68580" cy="70485"/>
            </a:xfrm>
            <a:custGeom>
              <a:avLst/>
              <a:gdLst/>
              <a:ahLst/>
              <a:cxnLst/>
              <a:rect l="l" t="t" r="r" b="b"/>
              <a:pathLst>
                <a:path w="68579" h="70485">
                  <a:moveTo>
                    <a:pt x="68579" y="70103"/>
                  </a:moveTo>
                  <a:lnTo>
                    <a:pt x="35051" y="0"/>
                  </a:lnTo>
                  <a:lnTo>
                    <a:pt x="0" y="68579"/>
                  </a:lnTo>
                  <a:lnTo>
                    <a:pt x="68579" y="70103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66394" y="5088635"/>
              <a:ext cx="5080" cy="390525"/>
            </a:xfrm>
            <a:custGeom>
              <a:avLst/>
              <a:gdLst/>
              <a:ahLst/>
              <a:cxnLst/>
              <a:rect l="l" t="t" r="r" b="b"/>
              <a:pathLst>
                <a:path w="5079" h="390525">
                  <a:moveTo>
                    <a:pt x="4571" y="0"/>
                  </a:moveTo>
                  <a:lnTo>
                    <a:pt x="0" y="390143"/>
                  </a:lnTo>
                </a:path>
              </a:pathLst>
            </a:custGeom>
            <a:ln w="9788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32866" y="546963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8579" y="0"/>
                  </a:moveTo>
                  <a:lnTo>
                    <a:pt x="0" y="0"/>
                  </a:lnTo>
                  <a:lnTo>
                    <a:pt x="33527" y="6857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50798" y="5148072"/>
              <a:ext cx="3175" cy="390525"/>
            </a:xfrm>
            <a:custGeom>
              <a:avLst/>
              <a:gdLst/>
              <a:ahLst/>
              <a:cxnLst/>
              <a:rect l="l" t="t" r="r" b="b"/>
              <a:pathLst>
                <a:path w="3175" h="390525">
                  <a:moveTo>
                    <a:pt x="3047" y="0"/>
                  </a:moveTo>
                  <a:lnTo>
                    <a:pt x="0" y="390143"/>
                  </a:lnTo>
                </a:path>
              </a:pathLst>
            </a:custGeom>
            <a:ln w="9788">
              <a:solidFill>
                <a:srgbClr val="36363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20317" y="508863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8579" y="68579"/>
                  </a:moveTo>
                  <a:lnTo>
                    <a:pt x="35051" y="0"/>
                  </a:lnTo>
                  <a:lnTo>
                    <a:pt x="0" y="68579"/>
                  </a:lnTo>
                  <a:lnTo>
                    <a:pt x="68579" y="68579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125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</a:t>
            </a:r>
            <a:r>
              <a:rPr dirty="0"/>
              <a:t>gend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540" y="1883155"/>
            <a:ext cx="4171950" cy="277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Spring Batch</a:t>
            </a: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 Overview</a:t>
            </a:r>
            <a:endParaRPr sz="2200" dirty="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10" dirty="0">
                <a:solidFill>
                  <a:srgbClr val="363639"/>
                </a:solidFill>
                <a:latin typeface="Arial"/>
                <a:cs typeface="Arial"/>
              </a:rPr>
              <a:t>Domain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Language of</a:t>
            </a:r>
            <a:r>
              <a:rPr sz="2200" spc="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63639"/>
                </a:solidFill>
                <a:latin typeface="Arial"/>
                <a:cs typeface="Arial"/>
              </a:rPr>
              <a:t>Batch</a:t>
            </a:r>
            <a:endParaRPr sz="2200" dirty="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Configuring and Running a</a:t>
            </a:r>
            <a:r>
              <a:rPr sz="2200" spc="-20" dirty="0">
                <a:solidFill>
                  <a:srgbClr val="8F817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Job</a:t>
            </a:r>
            <a:endParaRPr sz="2200" dirty="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8F817D"/>
                </a:solidFill>
                <a:latin typeface="Arial"/>
                <a:cs typeface="Arial"/>
              </a:rPr>
              <a:t>Miscellaneous</a:t>
            </a:r>
            <a:endParaRPr sz="2200" dirty="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211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200" spc="-10" dirty="0">
                <a:solidFill>
                  <a:srgbClr val="8F817D"/>
                </a:solidFill>
                <a:latin typeface="Arial"/>
                <a:cs typeface="Arial"/>
              </a:rPr>
              <a:t>Summary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2" y="881887"/>
            <a:ext cx="434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Domain </a:t>
            </a:r>
            <a:r>
              <a:rPr dirty="0"/>
              <a:t>Language of</a:t>
            </a:r>
            <a:r>
              <a:rPr spc="-25" dirty="0"/>
              <a:t> </a:t>
            </a:r>
            <a:r>
              <a:rPr spc="-5" dirty="0"/>
              <a:t>Batch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8842" y="1733803"/>
            <a:ext cx="8160384" cy="256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363639"/>
                </a:solidFill>
                <a:latin typeface="Arial"/>
                <a:cs typeface="Arial"/>
              </a:rPr>
              <a:t>job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has one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many</a:t>
            </a:r>
            <a:r>
              <a:rPr sz="2000" spc="-9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steps</a:t>
            </a:r>
            <a:endParaRPr sz="2000">
              <a:latin typeface="Arial"/>
              <a:cs typeface="Arial"/>
            </a:endParaRPr>
          </a:p>
          <a:p>
            <a:pPr marL="304800" indent="-292735">
              <a:lnSpc>
                <a:spcPts val="2375"/>
              </a:lnSpc>
              <a:spcBef>
                <a:spcPts val="1789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 </a:t>
            </a:r>
            <a:r>
              <a:rPr sz="2000" b="1" dirty="0">
                <a:solidFill>
                  <a:srgbClr val="363639"/>
                </a:solidFill>
                <a:latin typeface="Arial"/>
                <a:cs typeface="Arial"/>
              </a:rPr>
              <a:t>step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has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exactly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one </a:t>
            </a:r>
            <a:r>
              <a:rPr sz="2000" b="1" spc="-5" dirty="0">
                <a:solidFill>
                  <a:srgbClr val="363639"/>
                </a:solidFill>
                <a:latin typeface="Courier New"/>
                <a:cs typeface="Courier New"/>
              </a:rPr>
              <a:t>ItemReader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, </a:t>
            </a:r>
            <a:r>
              <a:rPr sz="2000" b="1" spc="-5" dirty="0">
                <a:solidFill>
                  <a:srgbClr val="363639"/>
                </a:solidFill>
                <a:latin typeface="Courier New"/>
                <a:cs typeface="Courier New"/>
              </a:rPr>
              <a:t>ItemWriter</a:t>
            </a:r>
            <a:r>
              <a:rPr sz="2000" b="1" spc="-730" dirty="0">
                <a:solidFill>
                  <a:srgbClr val="36363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optionally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304800">
              <a:lnSpc>
                <a:spcPts val="2375"/>
              </a:lnSpc>
            </a:pPr>
            <a:r>
              <a:rPr sz="2000" b="1" spc="-5" dirty="0">
                <a:solidFill>
                  <a:srgbClr val="363639"/>
                </a:solidFill>
                <a:latin typeface="Courier New"/>
                <a:cs typeface="Courier New"/>
              </a:rPr>
              <a:t>ItemProcessor</a:t>
            </a:r>
            <a:endParaRPr sz="2000">
              <a:latin typeface="Courier New"/>
              <a:cs typeface="Courier New"/>
            </a:endParaRPr>
          </a:p>
          <a:p>
            <a:pPr marL="304800" indent="-292735">
              <a:lnSpc>
                <a:spcPct val="100000"/>
              </a:lnSpc>
              <a:spcBef>
                <a:spcPts val="1970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job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needs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be launched</a:t>
            </a:r>
            <a:r>
              <a:rPr sz="2000" spc="-10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363639"/>
                </a:solidFill>
                <a:latin typeface="Courier New"/>
                <a:cs typeface="Courier New"/>
              </a:rPr>
              <a:t>JobLauncher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04800" marR="1544955" indent="-292735">
              <a:lnSpc>
                <a:spcPts val="2270"/>
              </a:lnSpc>
              <a:spcBef>
                <a:spcPts val="2235"/>
              </a:spcBef>
              <a:buClr>
                <a:srgbClr val="F04C26"/>
              </a:buClr>
              <a:buChar char="▪"/>
              <a:tabLst>
                <a:tab pos="304800" algn="l"/>
                <a:tab pos="305435" algn="l"/>
              </a:tabLst>
            </a:pP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Meta data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about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running process needs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be</a:t>
            </a:r>
            <a:r>
              <a:rPr sz="2000" spc="-204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63639"/>
                </a:solidFill>
                <a:latin typeface="Arial"/>
                <a:cs typeface="Arial"/>
              </a:rPr>
              <a:t>stored  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363639"/>
                </a:solidFill>
                <a:latin typeface="Courier New"/>
                <a:cs typeface="Courier New"/>
              </a:rPr>
              <a:t>JobRepository</a:t>
            </a:r>
            <a:r>
              <a:rPr sz="2000" spc="-5" dirty="0">
                <a:solidFill>
                  <a:srgbClr val="36363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38058" y="3998884"/>
            <a:ext cx="6771640" cy="2871470"/>
            <a:chOff x="2938058" y="3998884"/>
            <a:chExt cx="6771640" cy="2871470"/>
          </a:xfrm>
        </p:grpSpPr>
        <p:sp>
          <p:nvSpPr>
            <p:cNvPr id="6" name="object 6"/>
            <p:cNvSpPr/>
            <p:nvPr/>
          </p:nvSpPr>
          <p:spPr>
            <a:xfrm>
              <a:off x="2951865" y="4927092"/>
              <a:ext cx="1100455" cy="577850"/>
            </a:xfrm>
            <a:custGeom>
              <a:avLst/>
              <a:gdLst/>
              <a:ahLst/>
              <a:cxnLst/>
              <a:rect l="l" t="t" r="r" b="b"/>
              <a:pathLst>
                <a:path w="1100454" h="577850">
                  <a:moveTo>
                    <a:pt x="1100327" y="577595"/>
                  </a:moveTo>
                  <a:lnTo>
                    <a:pt x="1100327" y="0"/>
                  </a:lnTo>
                  <a:lnTo>
                    <a:pt x="0" y="0"/>
                  </a:lnTo>
                  <a:lnTo>
                    <a:pt x="0" y="577595"/>
                  </a:lnTo>
                  <a:lnTo>
                    <a:pt x="1100327" y="57759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1865" y="4927092"/>
              <a:ext cx="1100455" cy="577850"/>
            </a:xfrm>
            <a:custGeom>
              <a:avLst/>
              <a:gdLst/>
              <a:ahLst/>
              <a:cxnLst/>
              <a:rect l="l" t="t" r="r" b="b"/>
              <a:pathLst>
                <a:path w="1100454" h="577850">
                  <a:moveTo>
                    <a:pt x="0" y="0"/>
                  </a:moveTo>
                  <a:lnTo>
                    <a:pt x="0" y="577595"/>
                  </a:lnTo>
                  <a:lnTo>
                    <a:pt x="1100327" y="577595"/>
                  </a:lnTo>
                  <a:lnTo>
                    <a:pt x="1100327" y="0"/>
                  </a:lnTo>
                  <a:lnTo>
                    <a:pt x="0" y="0"/>
                  </a:lnTo>
                  <a:close/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4870" y="5035296"/>
              <a:ext cx="280415" cy="3840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5414" y="5247132"/>
              <a:ext cx="731519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1314" y="4927092"/>
              <a:ext cx="1100455" cy="577850"/>
            </a:xfrm>
            <a:custGeom>
              <a:avLst/>
              <a:gdLst/>
              <a:ahLst/>
              <a:cxnLst/>
              <a:rect l="l" t="t" r="r" b="b"/>
              <a:pathLst>
                <a:path w="1100454" h="577850">
                  <a:moveTo>
                    <a:pt x="1100327" y="577595"/>
                  </a:moveTo>
                  <a:lnTo>
                    <a:pt x="1100327" y="0"/>
                  </a:lnTo>
                  <a:lnTo>
                    <a:pt x="0" y="0"/>
                  </a:lnTo>
                  <a:lnTo>
                    <a:pt x="0" y="577595"/>
                  </a:lnTo>
                  <a:lnTo>
                    <a:pt x="1100327" y="57759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1314" y="4927092"/>
              <a:ext cx="1100455" cy="577850"/>
            </a:xfrm>
            <a:custGeom>
              <a:avLst/>
              <a:gdLst/>
              <a:ahLst/>
              <a:cxnLst/>
              <a:rect l="l" t="t" r="r" b="b"/>
              <a:pathLst>
                <a:path w="1100454" h="577850">
                  <a:moveTo>
                    <a:pt x="0" y="0"/>
                  </a:moveTo>
                  <a:lnTo>
                    <a:pt x="0" y="577595"/>
                  </a:lnTo>
                  <a:lnTo>
                    <a:pt x="1100327" y="577595"/>
                  </a:lnTo>
                  <a:lnTo>
                    <a:pt x="1100327" y="0"/>
                  </a:lnTo>
                  <a:lnTo>
                    <a:pt x="0" y="0"/>
                  </a:lnTo>
                  <a:close/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44318" y="5141976"/>
              <a:ext cx="280415" cy="3840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9437" y="5215128"/>
              <a:ext cx="577850" cy="0"/>
            </a:xfrm>
            <a:custGeom>
              <a:avLst/>
              <a:gdLst/>
              <a:ahLst/>
              <a:cxnLst/>
              <a:rect l="l" t="t" r="r" b="b"/>
              <a:pathLst>
                <a:path w="577850">
                  <a:moveTo>
                    <a:pt x="0" y="0"/>
                  </a:moveTo>
                  <a:lnTo>
                    <a:pt x="577595" y="0"/>
                  </a:lnTo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3265" y="4927092"/>
              <a:ext cx="1102360" cy="577850"/>
            </a:xfrm>
            <a:custGeom>
              <a:avLst/>
              <a:gdLst/>
              <a:ahLst/>
              <a:cxnLst/>
              <a:rect l="l" t="t" r="r" b="b"/>
              <a:pathLst>
                <a:path w="1102359" h="577850">
                  <a:moveTo>
                    <a:pt x="1101851" y="577595"/>
                  </a:moveTo>
                  <a:lnTo>
                    <a:pt x="1101851" y="0"/>
                  </a:lnTo>
                  <a:lnTo>
                    <a:pt x="0" y="0"/>
                  </a:lnTo>
                  <a:lnTo>
                    <a:pt x="0" y="577595"/>
                  </a:lnTo>
                  <a:lnTo>
                    <a:pt x="1101851" y="57759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33265" y="4927092"/>
              <a:ext cx="1102360" cy="577850"/>
            </a:xfrm>
            <a:custGeom>
              <a:avLst/>
              <a:gdLst/>
              <a:ahLst/>
              <a:cxnLst/>
              <a:rect l="l" t="t" r="r" b="b"/>
              <a:pathLst>
                <a:path w="1102359" h="577850">
                  <a:moveTo>
                    <a:pt x="0" y="0"/>
                  </a:moveTo>
                  <a:lnTo>
                    <a:pt x="0" y="577595"/>
                  </a:lnTo>
                  <a:lnTo>
                    <a:pt x="1101851" y="577595"/>
                  </a:lnTo>
                  <a:lnTo>
                    <a:pt x="1101851" y="0"/>
                  </a:lnTo>
                  <a:lnTo>
                    <a:pt x="0" y="0"/>
                  </a:lnTo>
                  <a:close/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08169" y="5140452"/>
              <a:ext cx="353568" cy="489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31641" y="5215128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23" y="0"/>
                  </a:lnTo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21858" y="4003548"/>
              <a:ext cx="1483360" cy="577850"/>
            </a:xfrm>
            <a:custGeom>
              <a:avLst/>
              <a:gdLst/>
              <a:ahLst/>
              <a:cxnLst/>
              <a:rect l="l" t="t" r="r" b="b"/>
              <a:pathLst>
                <a:path w="1483359" h="577850">
                  <a:moveTo>
                    <a:pt x="1482851" y="577595"/>
                  </a:moveTo>
                  <a:lnTo>
                    <a:pt x="1482851" y="0"/>
                  </a:lnTo>
                  <a:lnTo>
                    <a:pt x="0" y="0"/>
                  </a:lnTo>
                  <a:lnTo>
                    <a:pt x="0" y="577595"/>
                  </a:lnTo>
                  <a:lnTo>
                    <a:pt x="1482851" y="57759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21858" y="4003548"/>
              <a:ext cx="1483360" cy="577850"/>
            </a:xfrm>
            <a:custGeom>
              <a:avLst/>
              <a:gdLst/>
              <a:ahLst/>
              <a:cxnLst/>
              <a:rect l="l" t="t" r="r" b="b"/>
              <a:pathLst>
                <a:path w="1483359" h="577850">
                  <a:moveTo>
                    <a:pt x="0" y="0"/>
                  </a:moveTo>
                  <a:lnTo>
                    <a:pt x="0" y="577595"/>
                  </a:lnTo>
                  <a:lnTo>
                    <a:pt x="1482851" y="577595"/>
                  </a:lnTo>
                  <a:lnTo>
                    <a:pt x="1482851" y="0"/>
                  </a:lnTo>
                  <a:lnTo>
                    <a:pt x="0" y="0"/>
                  </a:lnTo>
                  <a:close/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5990" y="4218432"/>
              <a:ext cx="914400" cy="192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35117" y="4273296"/>
              <a:ext cx="607060" cy="802005"/>
            </a:xfrm>
            <a:custGeom>
              <a:avLst/>
              <a:gdLst/>
              <a:ahLst/>
              <a:cxnLst/>
              <a:rect l="l" t="t" r="r" b="b"/>
              <a:pathLst>
                <a:path w="607059" h="802004">
                  <a:moveTo>
                    <a:pt x="0" y="801623"/>
                  </a:moveTo>
                  <a:lnTo>
                    <a:pt x="606551" y="0"/>
                  </a:lnTo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21858" y="5849111"/>
              <a:ext cx="1483360" cy="579120"/>
            </a:xfrm>
            <a:custGeom>
              <a:avLst/>
              <a:gdLst/>
              <a:ahLst/>
              <a:cxnLst/>
              <a:rect l="l" t="t" r="r" b="b"/>
              <a:pathLst>
                <a:path w="1483359" h="579120">
                  <a:moveTo>
                    <a:pt x="1482851" y="579119"/>
                  </a:moveTo>
                  <a:lnTo>
                    <a:pt x="1482851" y="0"/>
                  </a:lnTo>
                  <a:lnTo>
                    <a:pt x="0" y="0"/>
                  </a:lnTo>
                  <a:lnTo>
                    <a:pt x="0" y="579119"/>
                  </a:lnTo>
                  <a:lnTo>
                    <a:pt x="1482851" y="579119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21858" y="5849111"/>
              <a:ext cx="1483360" cy="579120"/>
            </a:xfrm>
            <a:custGeom>
              <a:avLst/>
              <a:gdLst/>
              <a:ahLst/>
              <a:cxnLst/>
              <a:rect l="l" t="t" r="r" b="b"/>
              <a:pathLst>
                <a:path w="1483359" h="579120">
                  <a:moveTo>
                    <a:pt x="0" y="0"/>
                  </a:moveTo>
                  <a:lnTo>
                    <a:pt x="0" y="579119"/>
                  </a:lnTo>
                  <a:lnTo>
                    <a:pt x="1482851" y="579119"/>
                  </a:lnTo>
                  <a:lnTo>
                    <a:pt x="1482851" y="0"/>
                  </a:lnTo>
                  <a:lnTo>
                    <a:pt x="0" y="0"/>
                  </a:lnTo>
                  <a:close/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69329" y="6063996"/>
              <a:ext cx="804672" cy="192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35117" y="5411724"/>
              <a:ext cx="612775" cy="745490"/>
            </a:xfrm>
            <a:custGeom>
              <a:avLst/>
              <a:gdLst/>
              <a:ahLst/>
              <a:cxnLst/>
              <a:rect l="l" t="t" r="r" b="b"/>
              <a:pathLst>
                <a:path w="612775" h="745489">
                  <a:moveTo>
                    <a:pt x="0" y="0"/>
                  </a:moveTo>
                  <a:lnTo>
                    <a:pt x="612647" y="745235"/>
                  </a:lnTo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21858" y="4927092"/>
              <a:ext cx="1483360" cy="577850"/>
            </a:xfrm>
            <a:custGeom>
              <a:avLst/>
              <a:gdLst/>
              <a:ahLst/>
              <a:cxnLst/>
              <a:rect l="l" t="t" r="r" b="b"/>
              <a:pathLst>
                <a:path w="1483359" h="577850">
                  <a:moveTo>
                    <a:pt x="1482851" y="577595"/>
                  </a:moveTo>
                  <a:lnTo>
                    <a:pt x="1482851" y="0"/>
                  </a:lnTo>
                  <a:lnTo>
                    <a:pt x="0" y="0"/>
                  </a:lnTo>
                  <a:lnTo>
                    <a:pt x="0" y="577595"/>
                  </a:lnTo>
                  <a:lnTo>
                    <a:pt x="1482851" y="57759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21858" y="4927092"/>
              <a:ext cx="1483360" cy="577850"/>
            </a:xfrm>
            <a:custGeom>
              <a:avLst/>
              <a:gdLst/>
              <a:ahLst/>
              <a:cxnLst/>
              <a:rect l="l" t="t" r="r" b="b"/>
              <a:pathLst>
                <a:path w="1483359" h="577850">
                  <a:moveTo>
                    <a:pt x="0" y="0"/>
                  </a:moveTo>
                  <a:lnTo>
                    <a:pt x="0" y="577595"/>
                  </a:lnTo>
                  <a:lnTo>
                    <a:pt x="1482851" y="577595"/>
                  </a:lnTo>
                  <a:lnTo>
                    <a:pt x="1482851" y="0"/>
                  </a:lnTo>
                  <a:lnTo>
                    <a:pt x="0" y="0"/>
                  </a:lnTo>
                  <a:close/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07786" y="5141976"/>
              <a:ext cx="1133855" cy="1920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35117" y="5233416"/>
              <a:ext cx="612775" cy="0"/>
            </a:xfrm>
            <a:custGeom>
              <a:avLst/>
              <a:gdLst/>
              <a:ahLst/>
              <a:cxnLst/>
              <a:rect l="l" t="t" r="r" b="b"/>
              <a:pathLst>
                <a:path w="612775">
                  <a:moveTo>
                    <a:pt x="0" y="0"/>
                  </a:moveTo>
                  <a:lnTo>
                    <a:pt x="612647" y="0"/>
                  </a:lnTo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39846" y="4997196"/>
              <a:ext cx="48767" cy="379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83173" y="4130040"/>
              <a:ext cx="48767" cy="379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09437" y="5042916"/>
              <a:ext cx="257555" cy="3840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83173" y="5715000"/>
              <a:ext cx="47243" cy="1264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00649" y="4745736"/>
              <a:ext cx="48767" cy="9753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0678" y="4997196"/>
              <a:ext cx="59436" cy="533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42721" y="6288024"/>
              <a:ext cx="4683760" cy="577850"/>
            </a:xfrm>
            <a:custGeom>
              <a:avLst/>
              <a:gdLst/>
              <a:ahLst/>
              <a:cxnLst/>
              <a:rect l="l" t="t" r="r" b="b"/>
              <a:pathLst>
                <a:path w="4683759" h="577850">
                  <a:moveTo>
                    <a:pt x="4683251" y="577595"/>
                  </a:moveTo>
                  <a:lnTo>
                    <a:pt x="4683251" y="0"/>
                  </a:lnTo>
                  <a:lnTo>
                    <a:pt x="0" y="0"/>
                  </a:lnTo>
                  <a:lnTo>
                    <a:pt x="0" y="577595"/>
                  </a:lnTo>
                  <a:lnTo>
                    <a:pt x="4683251" y="577595"/>
                  </a:lnTo>
                  <a:close/>
                </a:path>
              </a:pathLst>
            </a:custGeom>
            <a:solidFill>
              <a:srgbClr val="C1B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42721" y="6288024"/>
              <a:ext cx="4683760" cy="577850"/>
            </a:xfrm>
            <a:custGeom>
              <a:avLst/>
              <a:gdLst/>
              <a:ahLst/>
              <a:cxnLst/>
              <a:rect l="l" t="t" r="r" b="b"/>
              <a:pathLst>
                <a:path w="4683759" h="577850">
                  <a:moveTo>
                    <a:pt x="0" y="0"/>
                  </a:moveTo>
                  <a:lnTo>
                    <a:pt x="0" y="577595"/>
                  </a:lnTo>
                  <a:lnTo>
                    <a:pt x="4683251" y="577595"/>
                  </a:lnTo>
                  <a:lnTo>
                    <a:pt x="4683251" y="0"/>
                  </a:lnTo>
                  <a:lnTo>
                    <a:pt x="0" y="0"/>
                  </a:lnTo>
                  <a:close/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98369" y="6502908"/>
              <a:ext cx="1170432" cy="1645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02029" y="5562600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h="690879">
                  <a:moveTo>
                    <a:pt x="0" y="0"/>
                  </a:moveTo>
                  <a:lnTo>
                    <a:pt x="0" y="690371"/>
                  </a:lnTo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70021" y="5504688"/>
              <a:ext cx="66040" cy="806450"/>
            </a:xfrm>
            <a:custGeom>
              <a:avLst/>
              <a:gdLst/>
              <a:ahLst/>
              <a:cxnLst/>
              <a:rect l="l" t="t" r="r" b="b"/>
              <a:pathLst>
                <a:path w="66039" h="806450">
                  <a:moveTo>
                    <a:pt x="65532" y="740664"/>
                  </a:moveTo>
                  <a:lnTo>
                    <a:pt x="0" y="740664"/>
                  </a:lnTo>
                  <a:lnTo>
                    <a:pt x="32004" y="806196"/>
                  </a:lnTo>
                  <a:lnTo>
                    <a:pt x="65532" y="740664"/>
                  </a:lnTo>
                  <a:close/>
                </a:path>
                <a:path w="66039" h="806450">
                  <a:moveTo>
                    <a:pt x="65532" y="65532"/>
                  </a:moveTo>
                  <a:lnTo>
                    <a:pt x="32004" y="0"/>
                  </a:lnTo>
                  <a:lnTo>
                    <a:pt x="0" y="65532"/>
                  </a:lnTo>
                  <a:lnTo>
                    <a:pt x="65532" y="65532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39817" y="5551932"/>
              <a:ext cx="0" cy="701040"/>
            </a:xfrm>
            <a:custGeom>
              <a:avLst/>
              <a:gdLst/>
              <a:ahLst/>
              <a:cxnLst/>
              <a:rect l="l" t="t" r="r" b="b"/>
              <a:pathLst>
                <a:path h="701039">
                  <a:moveTo>
                    <a:pt x="0" y="0"/>
                  </a:moveTo>
                  <a:lnTo>
                    <a:pt x="0" y="701039"/>
                  </a:lnTo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07809" y="5495544"/>
              <a:ext cx="66040" cy="815340"/>
            </a:xfrm>
            <a:custGeom>
              <a:avLst/>
              <a:gdLst/>
              <a:ahLst/>
              <a:cxnLst/>
              <a:rect l="l" t="t" r="r" b="b"/>
              <a:pathLst>
                <a:path w="66040" h="815339">
                  <a:moveTo>
                    <a:pt x="65532" y="749808"/>
                  </a:moveTo>
                  <a:lnTo>
                    <a:pt x="0" y="749808"/>
                  </a:lnTo>
                  <a:lnTo>
                    <a:pt x="32004" y="815340"/>
                  </a:lnTo>
                  <a:lnTo>
                    <a:pt x="65532" y="749808"/>
                  </a:lnTo>
                  <a:close/>
                </a:path>
                <a:path w="66040" h="815339">
                  <a:moveTo>
                    <a:pt x="65532" y="65532"/>
                  </a:moveTo>
                  <a:lnTo>
                    <a:pt x="32004" y="0"/>
                  </a:lnTo>
                  <a:lnTo>
                    <a:pt x="0" y="65532"/>
                  </a:lnTo>
                  <a:lnTo>
                    <a:pt x="65532" y="65532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8909" y="5551932"/>
              <a:ext cx="0" cy="701040"/>
            </a:xfrm>
            <a:custGeom>
              <a:avLst/>
              <a:gdLst/>
              <a:ahLst/>
              <a:cxnLst/>
              <a:rect l="l" t="t" r="r" b="b"/>
              <a:pathLst>
                <a:path h="701039">
                  <a:moveTo>
                    <a:pt x="0" y="0"/>
                  </a:moveTo>
                  <a:lnTo>
                    <a:pt x="0" y="701039"/>
                  </a:lnTo>
                </a:path>
              </a:pathLst>
            </a:custGeom>
            <a:ln w="9327">
              <a:solidFill>
                <a:srgbClr val="363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76901" y="5495544"/>
              <a:ext cx="66040" cy="815340"/>
            </a:xfrm>
            <a:custGeom>
              <a:avLst/>
              <a:gdLst/>
              <a:ahLst/>
              <a:cxnLst/>
              <a:rect l="l" t="t" r="r" b="b"/>
              <a:pathLst>
                <a:path w="66039" h="815339">
                  <a:moveTo>
                    <a:pt x="65532" y="749808"/>
                  </a:moveTo>
                  <a:lnTo>
                    <a:pt x="0" y="749808"/>
                  </a:lnTo>
                  <a:lnTo>
                    <a:pt x="32004" y="815340"/>
                  </a:lnTo>
                  <a:lnTo>
                    <a:pt x="65532" y="749808"/>
                  </a:lnTo>
                  <a:close/>
                </a:path>
                <a:path w="66039" h="815339">
                  <a:moveTo>
                    <a:pt x="65532" y="65532"/>
                  </a:moveTo>
                  <a:lnTo>
                    <a:pt x="32004" y="0"/>
                  </a:lnTo>
                  <a:lnTo>
                    <a:pt x="0" y="65532"/>
                  </a:lnTo>
                  <a:lnTo>
                    <a:pt x="65532" y="65532"/>
                  </a:lnTo>
                  <a:close/>
                </a:path>
              </a:pathLst>
            </a:custGeom>
            <a:solidFill>
              <a:srgbClr val="363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363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1868</Words>
  <Application>Microsoft Office PowerPoint</Application>
  <PresentationFormat>Custom</PresentationFormat>
  <Paragraphs>280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Office Theme</vt:lpstr>
      <vt:lpstr>Spring Batch Overview</vt:lpstr>
      <vt:lpstr>Agenda</vt:lpstr>
      <vt:lpstr>Spring Batch Introduction</vt:lpstr>
      <vt:lpstr>Batch Processing</vt:lpstr>
      <vt:lpstr>Item Oriented Processing</vt:lpstr>
      <vt:lpstr>Usage Scenarios</vt:lpstr>
      <vt:lpstr>Spring Batch: Layered Architecture</vt:lpstr>
      <vt:lpstr>Agenda</vt:lpstr>
      <vt:lpstr>Domain Language of Batch</vt:lpstr>
      <vt:lpstr>Domain Language of Batch</vt:lpstr>
      <vt:lpstr>Domain Language of Batch</vt:lpstr>
      <vt:lpstr>Domain Language of Batch</vt:lpstr>
      <vt:lpstr>Domain Language of Batch</vt:lpstr>
      <vt:lpstr>Domain Language of Batch</vt:lpstr>
      <vt:lpstr>Agenda</vt:lpstr>
      <vt:lpstr>Configuring and Running a Job</vt:lpstr>
      <vt:lpstr>Configuring and Running a Job</vt:lpstr>
      <vt:lpstr>Demo</vt:lpstr>
      <vt:lpstr>Meta-Data Schema</vt:lpstr>
      <vt:lpstr>Agenda</vt:lpstr>
      <vt:lpstr>Spring Batch in Trivadis Integration Architecture  Blueprint</vt:lpstr>
      <vt:lpstr>Sequential Flow</vt:lpstr>
      <vt:lpstr>Conditional Flow</vt:lpstr>
      <vt:lpstr>Split Flow</vt:lpstr>
      <vt:lpstr>Restartablility</vt:lpstr>
      <vt:lpstr>Configuring a Step for Restart</vt:lpstr>
      <vt:lpstr>Configuring Skip Logic</vt:lpstr>
      <vt:lpstr>Configuring Fatal Exceptions</vt:lpstr>
      <vt:lpstr>Intercepting Step Execution</vt:lpstr>
      <vt:lpstr>Available Item Readers</vt:lpstr>
      <vt:lpstr>Available Item Writers</vt:lpstr>
      <vt:lpstr>Agenda</vt:lpstr>
      <vt:lpstr>Summary</vt:lpstr>
      <vt:lpstr>Spring Batch Launch Environment</vt:lpstr>
      <vt:lpstr>Spring Batch Launch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spring-batch-2.0b</dc:title>
  <dc:creator>mwu</dc:creator>
  <cp:lastModifiedBy>rahul</cp:lastModifiedBy>
  <cp:revision>6</cp:revision>
  <dcterms:created xsi:type="dcterms:W3CDTF">2021-04-10T13:48:56Z</dcterms:created>
  <dcterms:modified xsi:type="dcterms:W3CDTF">2021-04-10T14:20:10Z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2009-03-20T00:00:00Z</vt:filetime>
  </property>
  <property fmtid="{D5CDD505-2E9C-101B-9397-08002B2CF9AE}" pid="3" name="Creator">
    <vt:lpwstr>PDFCreator Version 0.8.0</vt:lpwstr>
  </property>
  <property fmtid="{D5CDD505-2E9C-101B-9397-08002B2CF9AE}" pid="4" name="LastSaved">
    <vt:filetime>2021-04-10T00:00:00Z</vt:filetime>
  </property>
</Properties>
</file>