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AA45-DE72-4EA5-B1CF-E2FDABCF574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3F0-EB90-488A-943A-5C371793B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53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AA45-DE72-4EA5-B1CF-E2FDABCF574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3F0-EB90-488A-943A-5C371793B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8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AA45-DE72-4EA5-B1CF-E2FDABCF574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3F0-EB90-488A-943A-5C371793B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AA45-DE72-4EA5-B1CF-E2FDABCF574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3F0-EB90-488A-943A-5C371793B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18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AA45-DE72-4EA5-B1CF-E2FDABCF574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3F0-EB90-488A-943A-5C371793B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82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AA45-DE72-4EA5-B1CF-E2FDABCF574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3F0-EB90-488A-943A-5C371793B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8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AA45-DE72-4EA5-B1CF-E2FDABCF574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3F0-EB90-488A-943A-5C371793B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AA45-DE72-4EA5-B1CF-E2FDABCF574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3F0-EB90-488A-943A-5C371793B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AA45-DE72-4EA5-B1CF-E2FDABCF574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3F0-EB90-488A-943A-5C371793B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8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AA45-DE72-4EA5-B1CF-E2FDABCF574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3F0-EB90-488A-943A-5C371793B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83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AA45-DE72-4EA5-B1CF-E2FDABCF574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C3F0-EB90-488A-943A-5C371793B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63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7AA45-DE72-4EA5-B1CF-E2FDABCF574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9C3F0-EB90-488A-943A-5C371793BB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8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8145" y="420916"/>
            <a:ext cx="41148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 &amp; Installation</a:t>
            </a:r>
          </a:p>
          <a:p>
            <a:endParaRPr lang="en-US" altLang="ko-KR" sz="14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Python 2.7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Install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Install NPM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Ubuntu 16.04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Install PIL, numpy, scipy, imageio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2945" y="108065"/>
            <a:ext cx="23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smtClean="0"/>
              <a:t>Neural font – mycalli</a:t>
            </a:r>
            <a:endParaRPr lang="ko-KR" altLang="en-US" u="sng"/>
          </a:p>
        </p:txBody>
      </p:sp>
      <p:grpSp>
        <p:nvGrpSpPr>
          <p:cNvPr id="21" name="그룹 20"/>
          <p:cNvGrpSpPr/>
          <p:nvPr/>
        </p:nvGrpSpPr>
        <p:grpSpPr>
          <a:xfrm>
            <a:off x="748145" y="2390686"/>
            <a:ext cx="9592890" cy="3168909"/>
            <a:chOff x="748145" y="2205644"/>
            <a:chExt cx="9592890" cy="3168909"/>
          </a:xfrm>
        </p:grpSpPr>
        <p:grpSp>
          <p:nvGrpSpPr>
            <p:cNvPr id="13" name="그룹 12"/>
            <p:cNvGrpSpPr/>
            <p:nvPr/>
          </p:nvGrpSpPr>
          <p:grpSpPr>
            <a:xfrm>
              <a:off x="748145" y="2205644"/>
              <a:ext cx="8786553" cy="2109940"/>
              <a:chOff x="748143" y="2729346"/>
              <a:chExt cx="8786553" cy="210994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748145" y="2729346"/>
                <a:ext cx="41148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smtClean="0">
                    <a:solidFill>
                      <a:schemeClr val="accent3">
                        <a:lumMod val="5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Progress</a:t>
                </a:r>
              </a:p>
              <a:p>
                <a:endParaRPr lang="en-US" altLang="ko-KR" sz="1200" smtClean="0"/>
              </a:p>
              <a:p>
                <a:r>
                  <a:rPr lang="en-US" altLang="ko-KR" smtClean="0"/>
                  <a:t>1. </a:t>
                </a:r>
                <a:r>
                  <a:rPr lang="ko-KR" altLang="en-US" smtClean="0"/>
                  <a:t>프로젝트 </a:t>
                </a:r>
                <a:r>
                  <a:rPr lang="en-US" altLang="ko-KR" smtClean="0"/>
                  <a:t>git clone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8143" y="3594485"/>
                <a:ext cx="8786553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$ git clone </a:t>
                </a:r>
                <a:r>
                  <a:rPr lang="en-US" altLang="ko-KR" smtClean="0">
                    <a:hlinkClick r:id="rId2"/>
                  </a:rPr>
                  <a:t>http://github.com/</a:t>
                </a:r>
                <a:endParaRPr lang="en-US" altLang="ko-KR" smtClean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48143" y="4005639"/>
                <a:ext cx="4480561" cy="38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2. </a:t>
                </a:r>
                <a:r>
                  <a:rPr lang="ko-KR" altLang="en-US" smtClean="0"/>
                  <a:t>설치 스크립트 실행</a:t>
                </a:r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48143" y="4469954"/>
                <a:ext cx="8786553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/>
                  <a:t>$ ./install.sh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48145" y="4451223"/>
              <a:ext cx="95928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3. </a:t>
              </a:r>
              <a:r>
                <a:rPr lang="ko-KR" altLang="en-US" smtClean="0"/>
                <a:t>이미지 데이터를 </a:t>
              </a:r>
              <a:r>
                <a:rPr lang="en-US" altLang="ko-KR" smtClean="0"/>
                <a:t>/uniform </a:t>
              </a:r>
              <a:r>
                <a:rPr lang="ko-KR" altLang="en-US" smtClean="0"/>
                <a:t>경로에 저장 </a:t>
              </a:r>
              <a:endParaRPr lang="en-US" altLang="ko-KR" smtClean="0"/>
            </a:p>
            <a:p>
              <a:r>
                <a:rPr lang="en-US" altLang="ko-KR" smtClean="0"/>
                <a:t>: </a:t>
              </a:r>
              <a:r>
                <a:rPr lang="ko-KR" altLang="en-US" smtClean="0"/>
                <a:t> </a:t>
              </a:r>
              <a:r>
                <a:rPr lang="en-US" altLang="ko-KR" smtClean="0"/>
                <a:t>png </a:t>
              </a:r>
              <a:r>
                <a:rPr lang="ko-KR" altLang="en-US" smtClean="0"/>
                <a:t>파일로 저장하고</a:t>
              </a:r>
              <a:r>
                <a:rPr lang="en-US" altLang="ko-KR" smtClean="0"/>
                <a:t>, </a:t>
              </a:r>
              <a:r>
                <a:rPr lang="ko-KR" altLang="en-US" smtClean="0"/>
                <a:t>이름은 템플릿에 제시된 순서대로 </a:t>
              </a:r>
              <a:r>
                <a:rPr lang="en-US" altLang="ko-KR" smtClean="0"/>
                <a:t>1-uniform.png, 2-uniform.png, 3-uniform.png </a:t>
              </a:r>
              <a:r>
                <a:rPr lang="ko-KR" altLang="en-US" smtClean="0"/>
                <a:t>로 저장한다</a:t>
              </a:r>
              <a:r>
                <a:rPr lang="en-US" altLang="ko-KR"/>
                <a:t>.</a:t>
              </a:r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48145" y="5638057"/>
            <a:ext cx="8786553" cy="836990"/>
            <a:chOff x="748142" y="3123462"/>
            <a:chExt cx="8786553" cy="836990"/>
          </a:xfrm>
        </p:grpSpPr>
        <p:sp>
          <p:nvSpPr>
            <p:cNvPr id="23" name="TextBox 22"/>
            <p:cNvSpPr txBox="1"/>
            <p:nvPr/>
          </p:nvSpPr>
          <p:spPr>
            <a:xfrm>
              <a:off x="748142" y="3123462"/>
              <a:ext cx="41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4. </a:t>
              </a:r>
              <a:r>
                <a:rPr lang="ko-KR" altLang="en-US" smtClean="0"/>
                <a:t>실행</a:t>
              </a:r>
              <a:endParaRPr lang="en-US" altLang="ko-KR" smtClean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8142" y="3591120"/>
              <a:ext cx="8786553" cy="369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$ node create_font.js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06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32" y="4613839"/>
            <a:ext cx="4132465" cy="1564604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/>
          <a:srcRect b="69760"/>
          <a:stretch/>
        </p:blipFill>
        <p:spPr>
          <a:xfrm>
            <a:off x="7604733" y="110320"/>
            <a:ext cx="4450657" cy="11989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10711" y="116802"/>
            <a:ext cx="160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smtClean="0"/>
              <a:t>create_font.js</a:t>
            </a:r>
            <a:endParaRPr lang="ko-KR" altLang="en-US" u="sng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3539"/>
            <a:ext cx="3210279" cy="571154"/>
          </a:xfrm>
          <a:prstGeom prst="rect">
            <a:avLst/>
          </a:prstGeom>
        </p:spPr>
      </p:pic>
      <p:grpSp>
        <p:nvGrpSpPr>
          <p:cNvPr id="56" name="그룹 55"/>
          <p:cNvGrpSpPr/>
          <p:nvPr/>
        </p:nvGrpSpPr>
        <p:grpSpPr>
          <a:xfrm>
            <a:off x="1177593" y="969198"/>
            <a:ext cx="9764770" cy="5079788"/>
            <a:chOff x="363682" y="561110"/>
            <a:chExt cx="11492345" cy="5777344"/>
          </a:xfrm>
        </p:grpSpPr>
        <p:cxnSp>
          <p:nvCxnSpPr>
            <p:cNvPr id="20" name="직선 연결선 19"/>
            <p:cNvCxnSpPr/>
            <p:nvPr/>
          </p:nvCxnSpPr>
          <p:spPr>
            <a:xfrm flipV="1">
              <a:off x="363682" y="3075709"/>
              <a:ext cx="11492345" cy="31174"/>
            </a:xfrm>
            <a:prstGeom prst="line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652155" y="3117273"/>
              <a:ext cx="0" cy="1122218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1059873" y="4218709"/>
              <a:ext cx="1174173" cy="1080654"/>
            </a:xfrm>
            <a:prstGeom prst="ellipse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이등변 삼각형 22"/>
            <p:cNvSpPr/>
            <p:nvPr/>
          </p:nvSpPr>
          <p:spPr>
            <a:xfrm rot="10800000">
              <a:off x="1527463" y="3117272"/>
              <a:ext cx="238991" cy="197427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30036" y="4551218"/>
              <a:ext cx="6740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crop</a:t>
              </a:r>
              <a:endParaRPr lang="ko-KR" altLang="en-US" b="1" dirty="0"/>
            </a:p>
          </p:txBody>
        </p:sp>
        <p:cxnSp>
          <p:nvCxnSpPr>
            <p:cNvPr id="25" name="직선 연결선 24"/>
            <p:cNvCxnSpPr>
              <a:stCxn id="26" idx="4"/>
            </p:cNvCxnSpPr>
            <p:nvPr/>
          </p:nvCxnSpPr>
          <p:spPr>
            <a:xfrm flipH="1">
              <a:off x="3564085" y="2192481"/>
              <a:ext cx="5197" cy="904010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2982195" y="1111827"/>
              <a:ext cx="1174173" cy="1080654"/>
            </a:xfrm>
            <a:prstGeom prst="ellipse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이등변 삼각형 26"/>
            <p:cNvSpPr/>
            <p:nvPr/>
          </p:nvSpPr>
          <p:spPr>
            <a:xfrm rot="10800000" flipV="1">
              <a:off x="3449783" y="2899063"/>
              <a:ext cx="238991" cy="197427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7894" y="1444336"/>
              <a:ext cx="14494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font2image</a:t>
              </a:r>
              <a:endParaRPr lang="ko-KR" altLang="en-US" b="1" dirty="0"/>
            </a:p>
          </p:txBody>
        </p:sp>
        <p:cxnSp>
          <p:nvCxnSpPr>
            <p:cNvPr id="29" name="직선 연결선 28"/>
            <p:cNvCxnSpPr>
              <a:stCxn id="31" idx="0"/>
              <a:endCxn id="30" idx="0"/>
            </p:cNvCxnSpPr>
            <p:nvPr/>
          </p:nvCxnSpPr>
          <p:spPr>
            <a:xfrm>
              <a:off x="5730592" y="3283526"/>
              <a:ext cx="10393" cy="1402776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/>
            <p:cNvSpPr/>
            <p:nvPr/>
          </p:nvSpPr>
          <p:spPr>
            <a:xfrm>
              <a:off x="5153898" y="4686302"/>
              <a:ext cx="1174173" cy="1080654"/>
            </a:xfrm>
            <a:prstGeom prst="ellipse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5611097" y="3086099"/>
              <a:ext cx="238991" cy="197427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57805" y="5029202"/>
              <a:ext cx="9754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/>
                <a:t>pakage</a:t>
              </a:r>
              <a:endParaRPr lang="ko-KR" altLang="en-US" b="1" dirty="0"/>
            </a:p>
          </p:txBody>
        </p:sp>
        <p:cxnSp>
          <p:nvCxnSpPr>
            <p:cNvPr id="33" name="직선 연결선 32"/>
            <p:cNvCxnSpPr>
              <a:stCxn id="34" idx="4"/>
              <a:endCxn id="35" idx="0"/>
            </p:cNvCxnSpPr>
            <p:nvPr/>
          </p:nvCxnSpPr>
          <p:spPr>
            <a:xfrm flipH="1">
              <a:off x="7995811" y="1641764"/>
              <a:ext cx="20786" cy="1236518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타원 33"/>
            <p:cNvSpPr/>
            <p:nvPr/>
          </p:nvSpPr>
          <p:spPr>
            <a:xfrm>
              <a:off x="7429510" y="561110"/>
              <a:ext cx="1174173" cy="1080654"/>
            </a:xfrm>
            <a:prstGeom prst="ellipse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/>
            <p:nvPr/>
          </p:nvSpPr>
          <p:spPr>
            <a:xfrm rot="10800000" flipV="1">
              <a:off x="7876316" y="2878282"/>
              <a:ext cx="238991" cy="197427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89282" y="914401"/>
              <a:ext cx="694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train</a:t>
              </a:r>
              <a:endParaRPr lang="ko-KR" altLang="en-US" b="1" dirty="0"/>
            </a:p>
          </p:txBody>
        </p:sp>
        <p:cxnSp>
          <p:nvCxnSpPr>
            <p:cNvPr id="37" name="직선 연결선 36"/>
            <p:cNvCxnSpPr/>
            <p:nvPr/>
          </p:nvCxnSpPr>
          <p:spPr>
            <a:xfrm flipH="1">
              <a:off x="10381125" y="3229462"/>
              <a:ext cx="9" cy="532284"/>
            </a:xfrm>
            <a:prstGeom prst="line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/>
            <p:cNvSpPr/>
            <p:nvPr/>
          </p:nvSpPr>
          <p:spPr>
            <a:xfrm>
              <a:off x="9819421" y="3739637"/>
              <a:ext cx="1174173" cy="1080654"/>
            </a:xfrm>
            <a:prstGeom prst="ellipse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이등변 삼각형 38"/>
            <p:cNvSpPr/>
            <p:nvPr/>
          </p:nvSpPr>
          <p:spPr>
            <a:xfrm rot="10800000">
              <a:off x="10266227" y="3096490"/>
              <a:ext cx="238991" cy="197427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51924" y="4095297"/>
              <a:ext cx="6944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infer</a:t>
              </a:r>
              <a:endParaRPr lang="ko-KR" altLang="en-US" b="1" dirty="0"/>
            </a:p>
          </p:txBody>
        </p:sp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365539" y="5776046"/>
              <a:ext cx="715792" cy="562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TextBox 41"/>
            <p:cNvSpPr txBox="1"/>
            <p:nvPr/>
          </p:nvSpPr>
          <p:spPr>
            <a:xfrm>
              <a:off x="519545" y="2608118"/>
              <a:ext cx="1792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Scanned image</a:t>
              </a:r>
              <a:endParaRPr lang="ko-KR" altLang="en-US" dirty="0"/>
            </a:p>
          </p:txBody>
        </p:sp>
        <p:pic>
          <p:nvPicPr>
            <p:cNvPr id="43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98586" y="1943100"/>
              <a:ext cx="491658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TextBox 43"/>
            <p:cNvSpPr txBox="1"/>
            <p:nvPr/>
          </p:nvSpPr>
          <p:spPr>
            <a:xfrm>
              <a:off x="737755" y="5413664"/>
              <a:ext cx="1773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cropped image</a:t>
              </a:r>
              <a:endParaRPr lang="ko-KR" altLang="en-US" dirty="0"/>
            </a:p>
          </p:txBody>
        </p:sp>
        <p:pic>
          <p:nvPicPr>
            <p:cNvPr id="45" name="Picture 5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584302" y="3765839"/>
              <a:ext cx="1038225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48071" y="3785755"/>
              <a:ext cx="100965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TextBox 46"/>
            <p:cNvSpPr txBox="1"/>
            <p:nvPr/>
          </p:nvSpPr>
          <p:spPr>
            <a:xfrm>
              <a:off x="2566549" y="3356263"/>
              <a:ext cx="2215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train.png &amp; val.png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88967" y="1745672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object</a:t>
              </a:r>
              <a:endParaRPr lang="ko-KR" altLang="en-US" dirty="0"/>
            </a:p>
          </p:txBody>
        </p:sp>
        <p:pic>
          <p:nvPicPr>
            <p:cNvPr id="49" name="Picture 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09719" y="2114984"/>
              <a:ext cx="676275" cy="695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8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5759161" y="2129270"/>
              <a:ext cx="59055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" name="Picture 9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598785" y="3768869"/>
              <a:ext cx="736276" cy="4186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TextBox 51"/>
            <p:cNvSpPr txBox="1"/>
            <p:nvPr/>
          </p:nvSpPr>
          <p:spPr>
            <a:xfrm>
              <a:off x="7543800" y="3439390"/>
              <a:ext cx="925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sample</a:t>
              </a:r>
              <a:endParaRPr lang="ko-KR" altLang="en-US" dirty="0"/>
            </a:p>
          </p:txBody>
        </p:sp>
        <p:pic>
          <p:nvPicPr>
            <p:cNvPr id="54" name="Picture 11" descr="https://mail.naver.com/read/image/?mailSN=1512&amp;attachIndex=2&amp;contentType=image/png&amp;offset=1466&amp;size=1752&amp;mimeSN=1531106957.633876.12548.1792&amp;org=1&amp;u=yejin8861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0165773" y="2357293"/>
              <a:ext cx="466725" cy="457200"/>
            </a:xfrm>
            <a:prstGeom prst="rect">
              <a:avLst/>
            </a:prstGeom>
            <a:noFill/>
          </p:spPr>
        </p:pic>
        <p:sp>
          <p:nvSpPr>
            <p:cNvPr id="55" name="TextBox 54"/>
            <p:cNvSpPr txBox="1"/>
            <p:nvPr/>
          </p:nvSpPr>
          <p:spPr>
            <a:xfrm>
              <a:off x="9975274" y="1943099"/>
              <a:ext cx="755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result</a:t>
              </a:r>
              <a:endParaRPr lang="ko-KR" altLang="en-US" dirty="0"/>
            </a:p>
          </p:txBody>
        </p:sp>
      </p:grpSp>
      <p:pic>
        <p:nvPicPr>
          <p:cNvPr id="57" name="그림 5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746" y="6217608"/>
            <a:ext cx="5140584" cy="555373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50536" y="563793"/>
            <a:ext cx="5765282" cy="645558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02061" y="5768805"/>
            <a:ext cx="5756125" cy="53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4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91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동언</dc:creator>
  <cp:lastModifiedBy>김 동언</cp:lastModifiedBy>
  <cp:revision>19</cp:revision>
  <dcterms:created xsi:type="dcterms:W3CDTF">2018-08-02T01:45:14Z</dcterms:created>
  <dcterms:modified xsi:type="dcterms:W3CDTF">2018-08-02T04:18:18Z</dcterms:modified>
</cp:coreProperties>
</file>