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3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5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2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5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30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3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83FFE-2FDB-4068-AF92-EC9BCECDB5B7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DD2C-70A5-4B45-9A9A-8AD4321F2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1469187"/>
            <a:ext cx="6096000" cy="426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07" y="1161673"/>
            <a:ext cx="4604558" cy="249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181" y="2219497"/>
            <a:ext cx="65698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const_loss</a:t>
            </a:r>
            <a:r>
              <a:rPr lang="en-US" altLang="ko-KR" sz="1400" dirty="0" smtClean="0"/>
              <a:t> :</a:t>
            </a:r>
          </a:p>
          <a:p>
            <a:r>
              <a:rPr lang="en-US" altLang="ko-KR" sz="1200" dirty="0" smtClean="0"/>
              <a:t>source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encoding</a:t>
            </a:r>
            <a:r>
              <a:rPr lang="ko-KR" altLang="en-US" sz="1200" dirty="0" smtClean="0"/>
              <a:t>한 결과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encoded_real_A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와 </a:t>
            </a:r>
            <a:endParaRPr lang="en-US" altLang="ko-KR" sz="1200" dirty="0" smtClean="0"/>
          </a:p>
          <a:p>
            <a:r>
              <a:rPr lang="en-US" altLang="ko-KR" sz="1200" dirty="0" smtClean="0"/>
              <a:t>generator</a:t>
            </a:r>
            <a:r>
              <a:rPr lang="ko-KR" altLang="en-US" sz="1200" dirty="0" smtClean="0"/>
              <a:t>로 생성된 </a:t>
            </a:r>
            <a:r>
              <a:rPr lang="en-US" altLang="ko-KR" sz="1200" dirty="0" err="1" smtClean="0"/>
              <a:t>fake_B</a:t>
            </a:r>
            <a:r>
              <a:rPr lang="ko-KR" altLang="en-US" sz="1200" dirty="0" smtClean="0"/>
              <a:t>를 다시 </a:t>
            </a:r>
            <a:r>
              <a:rPr lang="en-US" altLang="ko-KR" sz="1200" dirty="0" smtClean="0"/>
              <a:t>encoding</a:t>
            </a:r>
            <a:r>
              <a:rPr lang="ko-KR" altLang="en-US" sz="1200" dirty="0" smtClean="0"/>
              <a:t>한 결과인 </a:t>
            </a:r>
            <a:r>
              <a:rPr lang="en-US" altLang="ko-KR" sz="1200" dirty="0" err="1" smtClean="0"/>
              <a:t>encoded_fake_B</a:t>
            </a:r>
            <a:r>
              <a:rPr lang="ko-KR" altLang="en-US" sz="1200" smtClean="0"/>
              <a:t>의 </a:t>
            </a:r>
            <a:r>
              <a:rPr lang="ko-KR" altLang="en-US" sz="1200" smtClean="0"/>
              <a:t>차이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DTN-Network</a:t>
            </a:r>
            <a:r>
              <a:rPr lang="ko-KR" altLang="en-US" sz="1200" smtClean="0"/>
              <a:t>에서 가져온 것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100" smtClean="0"/>
              <a:t>the </a:t>
            </a:r>
            <a:r>
              <a:rPr lang="en-US" altLang="ko-KR" sz="1100"/>
              <a:t>source and generated character should resemble the same character, thus they must appear close to each other in the embedded space as well. The introduction of this loss </a:t>
            </a:r>
            <a:r>
              <a:rPr lang="en-US" altLang="ko-KR" sz="1100" b="1"/>
              <a:t>GREATLY, GREATLY</a:t>
            </a:r>
            <a:r>
              <a:rPr lang="en-US" altLang="ko-KR" sz="1100"/>
              <a:t> improves the convergence speed, by enforcing the encoder to preserve the identity of generated character, narrowing down the possible search space.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166255" y="199505"/>
            <a:ext cx="1512916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const_loss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3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847203"/>
            <a:ext cx="6619875" cy="971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4" y="1992626"/>
            <a:ext cx="6992994" cy="3767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66254" y="199505"/>
            <a:ext cx="1612669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category_loss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31928" y="1009813"/>
            <a:ext cx="4984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smtClean="0">
                <a:solidFill>
                  <a:srgbClr val="111111"/>
                </a:solidFill>
                <a:effectLst/>
                <a:latin typeface="Helvetica Neue"/>
              </a:rPr>
              <a:t>Category Embedding for One-to-Many Modeling</a:t>
            </a:r>
            <a:endParaRPr lang="en-US" altLang="ko-KR" b="0" i="0">
              <a:solidFill>
                <a:srgbClr val="111111"/>
              </a:solidFill>
              <a:effectLst/>
              <a:latin typeface="Helvetica Neue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560" y="2959934"/>
            <a:ext cx="4707428" cy="807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7731" y="1745673"/>
            <a:ext cx="7232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1.0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9661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4" y="199504"/>
            <a:ext cx="1612669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d_loss,</a:t>
            </a:r>
          </a:p>
          <a:p>
            <a:pPr algn="ctr"/>
            <a:r>
              <a:rPr lang="en-US" altLang="ko-KR" smtClean="0"/>
              <a:t>l1_loss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527896"/>
            <a:ext cx="6400800" cy="809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2337521"/>
            <a:ext cx="3695700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138" y="1438088"/>
            <a:ext cx="3576464" cy="2370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54" y="4511733"/>
            <a:ext cx="4457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4" y="199504"/>
            <a:ext cx="1612669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cheat_loss,</a:t>
            </a:r>
          </a:p>
          <a:p>
            <a:pPr algn="ctr"/>
            <a:r>
              <a:rPr lang="en-US" altLang="ko-KR" smtClean="0"/>
              <a:t>g_loss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764982"/>
            <a:ext cx="6343650" cy="219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" y="1166206"/>
            <a:ext cx="6210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3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72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Helvetica 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동언</dc:creator>
  <cp:lastModifiedBy>김 동언</cp:lastModifiedBy>
  <cp:revision>18</cp:revision>
  <dcterms:created xsi:type="dcterms:W3CDTF">2018-08-07T05:23:42Z</dcterms:created>
  <dcterms:modified xsi:type="dcterms:W3CDTF">2018-08-07T07:06:53Z</dcterms:modified>
</cp:coreProperties>
</file>