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2" r:id="rId10"/>
    <p:sldId id="274" r:id="rId11"/>
    <p:sldId id="268" r:id="rId12"/>
    <p:sldId id="263" r:id="rId13"/>
    <p:sldId id="264" r:id="rId14"/>
    <p:sldId id="270" r:id="rId15"/>
    <p:sldId id="271" r:id="rId16"/>
    <p:sldId id="278" r:id="rId17"/>
    <p:sldId id="272" r:id="rId18"/>
    <p:sldId id="277" r:id="rId19"/>
    <p:sldId id="273" r:id="rId20"/>
    <p:sldId id="279" r:id="rId21"/>
    <p:sldId id="275" r:id="rId22"/>
    <p:sldId id="276" r:id="rId23"/>
    <p:sldId id="281" r:id="rId24"/>
    <p:sldId id="280" r:id="rId25"/>
    <p:sldId id="282" r:id="rId26"/>
    <p:sldId id="265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7288-6733-4E25-B76F-179C70C6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E9590-B521-4DA5-8D53-3C08F97A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D2BDB-7A77-451E-9D28-C3948F5F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0481A-B8DA-4406-A7FB-1B0B7080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6C2B-1B71-46FC-BB50-A9D086D1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9402-5D54-424F-A602-3B9C4590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61452-122C-414A-B49D-3B346448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93729-EC3B-4E4F-80BF-8090B426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2261C-2820-44F7-921B-4874033E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962A4-F286-4947-8B55-097971EA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F34A81-8DC9-4147-B15D-4F0C4116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5A3C9-7C19-45A9-BDBE-DED85E7A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4BF81-0D47-4E15-8C1E-EAE4C8BE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70271-D3DE-4C27-BB27-09FA8CD1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A6B20-681C-4BB7-AD42-889CFA8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9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B356-9B22-46A4-91B3-53C03797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509E-DECE-4585-B102-A05958F5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9CDD-03DE-4C68-BB69-2907BC2E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0A7C-8B40-4E51-9013-C67E423A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0DF1-85E3-4EEF-98BF-97DF1AD4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6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3115C-D8F9-4B69-A11D-46341223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3D1A4-F855-4033-80A8-046F419C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71EA7-4539-43DC-BE9F-E7DD4BC9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AF66-6FCE-4596-B3AD-E971EDD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869FC-C8EA-4FA6-A414-7E398C0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F4B7D-75E2-46FF-8B9E-0240F9F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4FBA-1884-46C4-99B6-AAC577E32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35071-9D63-480E-BAB6-1BE93183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07EF6-EA6B-436D-BFB0-2AE58213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296C2-D510-41A0-A9B1-C9B5B802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79CDA-FC64-4B90-A969-C707DA47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AAE20-8034-4DAA-91E8-5B8E72F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5B5DF-3675-40A5-A070-17FA9B52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E9A23-1859-480F-9E51-A145F6627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1C057-B005-41CA-982B-39D89A00B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0481A-8DB6-4D70-BE37-BD2E7677B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8AA83-6A48-4C15-9060-D227CB6B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AFD250-BD1D-4DC0-9522-F0E893E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4AAB2-C366-4C77-93D5-DDB0905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D3166-A4BA-4C3B-B268-0CC14227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F5302-55E6-4052-9396-B5A82804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713D68-ED0B-40C1-B56C-9555329E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72166-6ED2-4F0F-A2B9-8B499B0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5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E4650-E6BA-4A57-8EF9-EAC8CDBB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536CB6-A3CE-4F8E-9B9F-FFBC2A28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8D1A3-E02D-43A1-BCB5-4FE0A4BA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2FC0A-C517-4839-B73B-5EB42E52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09E45-9EB7-458C-8516-36CE3F1A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944BF-CFEC-4122-929C-AC155D6E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5A160-59A5-45D8-B950-BF998FFA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5F686-D4E3-42F2-816F-0AD71442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F039C-24FC-4242-8B27-00890341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5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E274-1C37-4B7F-94B0-A7C19DCC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3F390C-54DD-44AE-992A-E167D84A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4EE5A-B6E4-4ACA-B00D-D0486DD9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0C837-9DB0-40C6-80F6-FCCE7243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EC91B-39F4-4350-BEE5-16C92D25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64A6A-7406-4B6F-A794-BC5E7397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4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A124B-CC47-4AC1-80D3-919E9D7D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3132B-5286-4E71-BFA0-C9A4A87D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DA2AB-8DE5-4090-99AA-746D223F7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D18D-68FE-44CD-B256-83A11FB4DCC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A8DA0-D8BE-4485-8AA3-C31DDBB3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3EFE9-9E0A-4C7F-8B4E-E21270E60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1AA7-7A7B-4034-8FE3-D027AC68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8B3B-9321-4AF9-86BB-588560F10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실내 미세먼지 측정을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통한 결과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4FEC6-A8F0-4AE3-8C8A-DEE06172D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9149"/>
            <a:ext cx="9144000" cy="197664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1_ </a:t>
            </a:r>
            <a:r>
              <a:rPr lang="ko-KR" altLang="en-US" dirty="0"/>
              <a:t>데모 모듈 제작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 err="1">
                <a:latin typeface="+mn-ea"/>
              </a:rPr>
              <a:t>MyAir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박동언</a:t>
            </a:r>
            <a:r>
              <a:rPr lang="ko-KR" altLang="en-US" dirty="0">
                <a:latin typeface="+mn-ea"/>
              </a:rPr>
              <a:t> 이수연</a:t>
            </a:r>
          </a:p>
        </p:txBody>
      </p:sp>
    </p:spTree>
    <p:extLst>
      <p:ext uri="{BB962C8B-B14F-4D97-AF65-F5344CB8AC3E}">
        <p14:creationId xmlns:p14="http://schemas.microsoft.com/office/powerpoint/2010/main" val="236257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B69E3-DD17-441B-AEDB-E66DC00B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F2D8E-E394-47E7-B5B7-2748DD23FE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RDWorksV8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0DEBC-00BD-4E17-9307-6E46B97495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설계도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4" y="2405200"/>
            <a:ext cx="5021826" cy="41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ECEF-FD33-4845-BF43-B34AD885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- HW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BCC3D5-646C-4213-837F-31AF13A72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4" y="1732676"/>
            <a:ext cx="3326217" cy="443495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6A4B5D-25BB-4E46-8362-351134C93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89" y="1732676"/>
            <a:ext cx="3326218" cy="44349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272159-C567-4CCF-BF6F-64967E56ED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"/>
          <a:stretch/>
        </p:blipFill>
        <p:spPr>
          <a:xfrm>
            <a:off x="8562572" y="1732676"/>
            <a:ext cx="3385021" cy="44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D73DE-38F6-45AE-81FA-0C00F886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– S/W </a:t>
            </a:r>
            <a:r>
              <a:rPr lang="ko-KR" altLang="en-US" dirty="0"/>
              <a:t>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079C1-7D12-4DDA-9BFE-6993A4EBC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필요 조건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전원 </a:t>
            </a:r>
            <a:r>
              <a:rPr lang="en-US" altLang="ko-KR" dirty="0"/>
              <a:t>ON -&gt; START</a:t>
            </a:r>
          </a:p>
          <a:p>
            <a:r>
              <a:rPr lang="ko-KR" altLang="en-US" dirty="0"/>
              <a:t>사진 촬영</a:t>
            </a:r>
            <a:endParaRPr lang="en-US" altLang="ko-KR" dirty="0"/>
          </a:p>
          <a:p>
            <a:r>
              <a:rPr lang="ko-KR" altLang="en-US" dirty="0"/>
              <a:t>센서 값 저장</a:t>
            </a:r>
            <a:endParaRPr lang="en-US" altLang="ko-KR" dirty="0"/>
          </a:p>
          <a:p>
            <a:r>
              <a:rPr lang="ko-KR" altLang="en-US" dirty="0"/>
              <a:t>시간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정보 받아 오기</a:t>
            </a:r>
            <a:endParaRPr lang="en-US" altLang="ko-KR" dirty="0"/>
          </a:p>
          <a:p>
            <a:r>
              <a:rPr lang="ko-KR" altLang="en-US" dirty="0"/>
              <a:t>로컬 데이터 원격 저장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1BA5F1-B4E1-41AF-B481-260732096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5327" y="1825625"/>
            <a:ext cx="5175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6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07106-E6F6-455E-9D33-BC629509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– S/W </a:t>
            </a:r>
            <a:r>
              <a:rPr lang="ko-KR" altLang="en-US" dirty="0"/>
              <a:t>설계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81521B5-2429-46F3-B6B7-69F4D0D6C3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 내부 데이터 수집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E5E139-CD27-4F03-8269-2B64FA572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전원 </a:t>
            </a:r>
            <a:r>
              <a:rPr lang="en-US" altLang="ko-KR" sz="2400" dirty="0"/>
              <a:t>ON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&gt;&gt;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test_dust.py</a:t>
            </a:r>
          </a:p>
          <a:p>
            <a:endParaRPr lang="en-US" altLang="ko-KR" sz="2400" dirty="0"/>
          </a:p>
          <a:p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&gt; Picture + </a:t>
            </a:r>
            <a:r>
              <a:rPr lang="en-US" altLang="ko-KR" sz="2400" b="1" dirty="0" err="1"/>
              <a:t>DustSensor</a:t>
            </a:r>
            <a:r>
              <a:rPr lang="en-US" altLang="ko-KR" sz="2400" b="1" dirty="0"/>
              <a:t> </a:t>
            </a:r>
          </a:p>
          <a:p>
            <a:pPr marL="0" indent="0">
              <a:buNone/>
            </a:pPr>
            <a:r>
              <a:rPr lang="en-US" altLang="ko-KR" sz="2400" b="1" dirty="0"/>
              <a:t>   + </a:t>
            </a:r>
            <a:r>
              <a:rPr lang="en-US" altLang="ko-KR" sz="2400" b="1" dirty="0" err="1"/>
              <a:t>HTSensor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종료 </a:t>
            </a:r>
            <a:r>
              <a:rPr lang="en-US" altLang="ko-KR" sz="2400" dirty="0"/>
              <a:t>(</a:t>
            </a:r>
            <a:r>
              <a:rPr lang="ko-KR" altLang="en-US" sz="2400" dirty="0"/>
              <a:t>스위치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b="1" dirty="0"/>
              <a:t>&gt; </a:t>
            </a:r>
            <a:r>
              <a:rPr lang="en-US" altLang="ko-KR" sz="2400" b="1" dirty="0" err="1"/>
              <a:t>End_process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8A8AB5-E377-4B65-A5CB-93B7BB11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04" y="2279429"/>
            <a:ext cx="3823996" cy="3897534"/>
          </a:xfrm>
          <a:prstGeom prst="rect">
            <a:avLst/>
          </a:prstGeom>
        </p:spPr>
      </p:pic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CD575190-D601-4FCC-8E09-D1BFA8A1F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25540"/>
              </p:ext>
            </p:extLst>
          </p:nvPr>
        </p:nvGraphicFramePr>
        <p:xfrm>
          <a:off x="528592" y="2514321"/>
          <a:ext cx="1514812" cy="94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포장기 셸 개체" showAsIcon="1" r:id="rId4" imgW="835200" imgH="456480" progId="Package">
                  <p:embed/>
                </p:oleObj>
              </mc:Choice>
              <mc:Fallback>
                <p:oleObj name="포장기 셸 개체" showAsIcon="1" r:id="rId4" imgW="835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8592" y="2514321"/>
                        <a:ext cx="1514812" cy="941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9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66946A-06F6-4E13-BCEB-71A2FA77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시작부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332042-7B58-4459-A2D4-2C4722DF8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0057"/>
            <a:ext cx="5181600" cy="2351254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D7B84-DB6A-4CB2-93E3-913B8E95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rc.local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test_dust.py</a:t>
            </a:r>
            <a:r>
              <a:rPr lang="ko-KR" altLang="en-US" dirty="0"/>
              <a:t> 추가를 통해 </a:t>
            </a:r>
            <a:endParaRPr lang="en-US" altLang="ko-KR" dirty="0"/>
          </a:p>
          <a:p>
            <a:r>
              <a:rPr lang="ko-KR" altLang="en-US" dirty="0"/>
              <a:t>전원 공급과 동시에 프로그램 동작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C3FBCA-39E9-478E-A412-DB8236CBCD2D}"/>
              </a:ext>
            </a:extLst>
          </p:cNvPr>
          <p:cNvSpPr/>
          <p:nvPr/>
        </p:nvSpPr>
        <p:spPr>
          <a:xfrm>
            <a:off x="2892490" y="2056501"/>
            <a:ext cx="1399592" cy="264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B4B86-B5AD-43F5-9AAA-80D57D64070C}"/>
              </a:ext>
            </a:extLst>
          </p:cNvPr>
          <p:cNvSpPr/>
          <p:nvPr/>
        </p:nvSpPr>
        <p:spPr>
          <a:xfrm>
            <a:off x="838199" y="3858936"/>
            <a:ext cx="2054291" cy="2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93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A509-7A18-4D00-96A7-B6351D33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1&gt; Picture 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DFE0C1A-3F28-4CE5-9CD6-937A090CE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4"/>
            <a:ext cx="5040086" cy="285834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4A16598-9A01-4753-9B9B-85B4B0752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picamera</a:t>
            </a:r>
            <a:r>
              <a:rPr lang="ko-KR" altLang="en-US" dirty="0"/>
              <a:t> 모듈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</a:t>
            </a:r>
            <a:r>
              <a:rPr lang="en-US" altLang="ko-KR" dirty="0"/>
              <a:t>: </a:t>
            </a:r>
            <a:r>
              <a:rPr lang="ko-KR" altLang="en-US" dirty="0"/>
              <a:t>폴더 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분</a:t>
            </a:r>
            <a:r>
              <a:rPr lang="en-US" altLang="ko-KR" dirty="0"/>
              <a:t>/</a:t>
            </a:r>
            <a:r>
              <a:rPr lang="ko-KR" altLang="en-US" dirty="0"/>
              <a:t>초</a:t>
            </a:r>
            <a:r>
              <a:rPr lang="en-US" altLang="ko-KR" dirty="0"/>
              <a:t>: </a:t>
            </a:r>
            <a:r>
              <a:rPr lang="ko-KR" altLang="en-US" dirty="0"/>
              <a:t>사진 파일 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초 간격 촬영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259544-1675-47A5-B869-C3D02FA267F2}"/>
              </a:ext>
            </a:extLst>
          </p:cNvPr>
          <p:cNvSpPr/>
          <p:nvPr/>
        </p:nvSpPr>
        <p:spPr>
          <a:xfrm>
            <a:off x="1828800" y="4152550"/>
            <a:ext cx="4049487" cy="201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55375-D3CA-4A49-9845-36FB8C46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Picture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616BFF-0928-4021-B2E0-4FD7C20C1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180678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A3C1F951-7BDF-4DA7-9FEB-68F8D80C06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07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23F1-D0E4-4E33-B963-1BBAF016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2&gt; </a:t>
            </a:r>
            <a:r>
              <a:rPr lang="en-US" altLang="ko-KR" dirty="0" err="1"/>
              <a:t>DustSensor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514A329-E775-4124-8FEB-8692DCAB22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788301"/>
            <a:ext cx="5739883" cy="3502156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CE3BF6A-BCCC-4784-B8D0-0CFF982F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9886" y="1825625"/>
            <a:ext cx="4103914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시리얼 통신 </a:t>
            </a:r>
            <a:r>
              <a:rPr lang="en-US" altLang="ko-KR" sz="2400" dirty="0"/>
              <a:t>(with Arduino)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시리얼 창 데이터 읽은 후 저장</a:t>
            </a:r>
            <a:endParaRPr lang="en-US" altLang="ko-KR" sz="2400" dirty="0"/>
          </a:p>
          <a:p>
            <a:r>
              <a:rPr lang="ko-KR" altLang="en-US" sz="2400" dirty="0"/>
              <a:t>텍스트 파일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년</a:t>
            </a:r>
            <a:r>
              <a:rPr lang="en-US" altLang="ko-KR" sz="2400" dirty="0"/>
              <a:t>/</a:t>
            </a:r>
            <a:r>
              <a:rPr lang="ko-KR" altLang="en-US" sz="2400" dirty="0"/>
              <a:t>월</a:t>
            </a:r>
            <a:r>
              <a:rPr lang="en-US" altLang="ko-KR" sz="2400" dirty="0"/>
              <a:t>/</a:t>
            </a:r>
            <a:r>
              <a:rPr lang="ko-KR" altLang="en-US" sz="2400" dirty="0"/>
              <a:t>일</a:t>
            </a:r>
            <a:r>
              <a:rPr lang="en-US" altLang="ko-KR" sz="2400" dirty="0"/>
              <a:t>/</a:t>
            </a:r>
            <a:r>
              <a:rPr lang="ko-KR" altLang="en-US" sz="2400" dirty="0"/>
              <a:t>시</a:t>
            </a:r>
            <a:r>
              <a:rPr lang="en-US" altLang="ko-KR" sz="2400" dirty="0"/>
              <a:t>: </a:t>
            </a:r>
            <a:r>
              <a:rPr lang="ko-KR" altLang="en-US" sz="2400" dirty="0"/>
              <a:t>파일이름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약 </a:t>
            </a:r>
            <a:r>
              <a:rPr lang="en-US" altLang="ko-KR" sz="2400" dirty="0"/>
              <a:t>2</a:t>
            </a:r>
            <a:r>
              <a:rPr lang="ko-KR" altLang="en-US" sz="2400" dirty="0"/>
              <a:t>초 간격 미세먼지 측정</a:t>
            </a:r>
            <a:endParaRPr lang="en-US" altLang="ko-KR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D8BA0B-038A-47BB-9C78-1E39B0BD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402793"/>
            <a:ext cx="4705381" cy="14552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818464-45E1-41DC-A43A-72CFA43C92BA}"/>
              </a:ext>
            </a:extLst>
          </p:cNvPr>
          <p:cNvSpPr/>
          <p:nvPr/>
        </p:nvSpPr>
        <p:spPr>
          <a:xfrm>
            <a:off x="1753299" y="3454167"/>
            <a:ext cx="2382473" cy="304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9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BB68D-3729-4213-9B28-BB1BDAC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</a:t>
            </a:r>
            <a:r>
              <a:rPr lang="en-US" altLang="ko-KR" dirty="0" err="1"/>
              <a:t>DustSensor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50AB6A6D-3A86-4191-B040-B5A8C455D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3996688" cy="2709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CC49E6-7C78-4E87-BFFD-98035282A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69" y="1825624"/>
            <a:ext cx="5590031" cy="32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5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AEA1B4-3E23-4347-B6E7-72FB2A33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3&gt; </a:t>
            </a:r>
            <a:r>
              <a:rPr lang="en-US" altLang="ko-KR" dirty="0" err="1"/>
              <a:t>HTSensor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1FBD8C-DE5D-4E79-938A-7C1EF48EF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5333999" cy="393136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5B1F51A-3C64-46DA-A0DB-C0820C73F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190" y="1825625"/>
            <a:ext cx="4793609" cy="4351338"/>
          </a:xfrm>
        </p:spPr>
        <p:txBody>
          <a:bodyPr/>
          <a:lstStyle/>
          <a:p>
            <a:r>
              <a:rPr lang="en-US" altLang="ko-KR" dirty="0" err="1"/>
              <a:t>Adafruit_DHT</a:t>
            </a:r>
            <a:r>
              <a:rPr lang="en-US" altLang="ko-KR" dirty="0"/>
              <a:t> </a:t>
            </a:r>
            <a:r>
              <a:rPr lang="ko-KR" altLang="en-US" dirty="0"/>
              <a:t>모듈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텍스트 파일</a:t>
            </a:r>
            <a:endParaRPr lang="en-US" altLang="ko-KR" dirty="0"/>
          </a:p>
          <a:p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시</a:t>
            </a:r>
            <a:r>
              <a:rPr lang="en-US" altLang="ko-KR" dirty="0"/>
              <a:t>: </a:t>
            </a:r>
            <a:r>
              <a:rPr lang="ko-KR" altLang="en-US" dirty="0"/>
              <a:t>파일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초 간격 온</a:t>
            </a:r>
            <a:r>
              <a:rPr lang="en-US" altLang="ko-KR" dirty="0"/>
              <a:t>/</a:t>
            </a:r>
            <a:r>
              <a:rPr lang="ko-KR" altLang="en-US" dirty="0"/>
              <a:t>습도 측정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2BACF-8E53-4E31-BC5B-85C029FF9C83}"/>
              </a:ext>
            </a:extLst>
          </p:cNvPr>
          <p:cNvSpPr/>
          <p:nvPr/>
        </p:nvSpPr>
        <p:spPr>
          <a:xfrm>
            <a:off x="1845578" y="3445778"/>
            <a:ext cx="4326621" cy="262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1215-CD6F-4262-8ECE-CCCEE291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0C60C-F915-4DDB-A77F-4E0BEEFA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ko-KR" altLang="en-US" dirty="0"/>
              <a:t>프로젝트 구상</a:t>
            </a:r>
            <a:endParaRPr lang="en-US" altLang="ko-KR" dirty="0"/>
          </a:p>
          <a:p>
            <a:r>
              <a:rPr lang="ko-KR" altLang="en-US" dirty="0"/>
              <a:t>모듈 구현</a:t>
            </a:r>
            <a:r>
              <a:rPr lang="en-US" altLang="ko-KR" dirty="0"/>
              <a:t> ( HW / SW )</a:t>
            </a:r>
          </a:p>
          <a:p>
            <a:r>
              <a:rPr lang="ko-KR" altLang="en-US" dirty="0"/>
              <a:t>개선 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40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0A78-CA95-4505-8EC0-C62B1A03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</a:t>
            </a:r>
            <a:r>
              <a:rPr lang="en-US" altLang="ko-KR" dirty="0" err="1"/>
              <a:t>HTSensor</a:t>
            </a:r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946C5EB5-AF74-4580-B8B9-8DB5A8E019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127850" cy="2783697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C8CAA4-C048-4340-8AC8-2036E56543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35" y="2317069"/>
            <a:ext cx="6157316" cy="22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7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F6EF-8516-4798-A5C1-EFACB3E0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4&gt; </a:t>
            </a:r>
            <a:r>
              <a:rPr lang="en-US" altLang="ko-KR" dirty="0" err="1"/>
              <a:t>End_process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F40FF6-E130-446E-86CC-2666B41F7B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5257800" cy="3595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8AA5BF-5EF6-4596-B17E-E6BE8B8BA2F0}"/>
              </a:ext>
            </a:extLst>
          </p:cNvPr>
          <p:cNvSpPr/>
          <p:nvPr/>
        </p:nvSpPr>
        <p:spPr>
          <a:xfrm>
            <a:off x="2985796" y="3429000"/>
            <a:ext cx="1968759" cy="28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DC06E18-0D5B-4589-BBA4-BA170DD5BE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스위치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인터럽트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스위치 동작 시 프로세스 종료 및 전원 종료</a:t>
            </a:r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B271D463-8DC1-4CCE-84EA-C950EAB264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04" y="1393726"/>
            <a:ext cx="1995196" cy="20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BFA83-9FE4-4322-89F0-9CFAC0ED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데이터 원격 저장 </a:t>
            </a:r>
            <a:r>
              <a:rPr lang="en-US" altLang="ko-KR" dirty="0"/>
              <a:t>(git)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366247-4610-4390-BE23-A5AF9447F0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1455"/>
            <a:ext cx="5181600" cy="1836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0FC8FB-05F2-49AB-B17F-8C85131C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07" y="1960059"/>
            <a:ext cx="4888893" cy="3735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3EB47-290C-4114-8F1F-B909C003ECCA}"/>
              </a:ext>
            </a:extLst>
          </p:cNvPr>
          <p:cNvSpPr txBox="1"/>
          <p:nvPr/>
        </p:nvSpPr>
        <p:spPr>
          <a:xfrm>
            <a:off x="838200" y="4128536"/>
            <a:ext cx="47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모듈을 이용하여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파일로 동작</a:t>
            </a:r>
          </a:p>
        </p:txBody>
      </p:sp>
    </p:spTree>
    <p:extLst>
      <p:ext uri="{BB962C8B-B14F-4D97-AF65-F5344CB8AC3E}">
        <p14:creationId xmlns:p14="http://schemas.microsoft.com/office/powerpoint/2010/main" val="213043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7537-CAC1-40D3-B405-CE75B1E1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B4B8AD-53B7-47A2-8407-86E25A0897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4704184" cy="2326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609A1D-FC68-4F5E-8CF7-0BBFF949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29" y="1825624"/>
            <a:ext cx="2745986" cy="2734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E908D9-0EF2-43DF-948A-EF49FC71D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660" y="1825624"/>
            <a:ext cx="3192101" cy="2251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BCD44-845D-4946-98FF-B71AB2201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660" y="4212414"/>
            <a:ext cx="3192101" cy="24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4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9F647-9DDD-4C4C-B442-3113DA82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날씨 정보 가져오기 </a:t>
            </a:r>
            <a:r>
              <a:rPr lang="en-US" altLang="ko-KR" dirty="0"/>
              <a:t>(scraping)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1629251"/>
            <a:ext cx="5788978" cy="4122619"/>
          </a:xfrm>
        </p:spPr>
      </p:pic>
      <p:pic>
        <p:nvPicPr>
          <p:cNvPr id="11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06" y="1629251"/>
            <a:ext cx="5956953" cy="41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9F647-9DDD-4C4C-B442-3113DA82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날씨 정보 가져오기 </a:t>
            </a:r>
            <a:r>
              <a:rPr lang="en-US" altLang="ko-KR" dirty="0"/>
              <a:t>(scraping)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3136C2D-EDEF-4100-902B-88B627A2C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7387"/>
            <a:ext cx="5181600" cy="24661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Selenium : </a:t>
            </a:r>
            <a:r>
              <a:rPr lang="ko-KR" altLang="en-US" sz="2000" dirty="0"/>
              <a:t>앱을 테스트하는데 이용하는 </a:t>
            </a:r>
            <a:r>
              <a:rPr lang="ko-KR" altLang="en-US" sz="2000" dirty="0" smtClean="0"/>
              <a:t>프레임워크</a:t>
            </a:r>
            <a:endParaRPr lang="en-US" altLang="ko-KR" dirty="0"/>
          </a:p>
          <a:p>
            <a:r>
              <a:rPr lang="en-US" altLang="ko-KR" dirty="0" err="1" smtClean="0"/>
              <a:t>Webdriver</a:t>
            </a:r>
            <a:r>
              <a:rPr lang="en-US" altLang="ko-KR" dirty="0" smtClean="0"/>
              <a:t> : </a:t>
            </a:r>
            <a:r>
              <a:rPr lang="ko-KR" altLang="en-US" sz="2000" dirty="0" smtClean="0"/>
              <a:t>디바이스에 </a:t>
            </a:r>
            <a:r>
              <a:rPr lang="ko-KR" altLang="en-US" sz="2000" dirty="0"/>
              <a:t>설치된 브라우저들을 </a:t>
            </a:r>
            <a:r>
              <a:rPr lang="ko-KR" altLang="en-US" sz="2000" dirty="0" smtClean="0"/>
              <a:t>제어</a:t>
            </a:r>
            <a:endParaRPr lang="en-US" altLang="ko-KR" sz="2000" dirty="0"/>
          </a:p>
          <a:p>
            <a:r>
              <a:rPr lang="en-US" altLang="ko-KR" dirty="0" err="1" smtClean="0"/>
              <a:t>BeautifulSoup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페이지를 분석하고 콘텐츠를 탐색하는 편리한 방법을 제공</a:t>
            </a:r>
            <a:endParaRPr lang="ko-KR" altLang="en-US" sz="2000" dirty="0"/>
          </a:p>
        </p:txBody>
      </p:sp>
      <p:pic>
        <p:nvPicPr>
          <p:cNvPr id="10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9" y="1574902"/>
            <a:ext cx="5764281" cy="48996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57" y="4346940"/>
            <a:ext cx="6518686" cy="19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64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5282-8DE3-4D37-BF63-FB949537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개선사항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74A8C-684C-4619-8AB3-0B186F91D9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H/W</a:t>
            </a:r>
          </a:p>
          <a:p>
            <a:pPr lvl="1"/>
            <a:r>
              <a:rPr lang="ko-KR" altLang="en-US" dirty="0" smtClean="0"/>
              <a:t>파본 위험을 방지하기 위해</a:t>
            </a:r>
            <a:r>
              <a:rPr lang="en-US" altLang="ko-KR" dirty="0" smtClean="0"/>
              <a:t>Cooling Fan</a:t>
            </a:r>
            <a:r>
              <a:rPr lang="ko-KR" altLang="en-US" dirty="0" smtClean="0"/>
              <a:t>을 내부로 넣어야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공기 유입이 더 원활하도록 해야함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2053A1-C515-42D7-B053-1C78C60ACB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S/W</a:t>
            </a:r>
          </a:p>
          <a:p>
            <a:pPr lvl="1"/>
            <a:r>
              <a:rPr lang="en-US" altLang="ko-KR" dirty="0" smtClean="0"/>
              <a:t>RTC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Fan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579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5282-8DE3-4D37-BF63-FB949537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74A8C-684C-4619-8AB3-0B186F91D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0826" y="1717010"/>
            <a:ext cx="7914968" cy="4351338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다양한 환경에서의 데이터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수집 장소 토의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향상된 실내 환경 측정 기기 개발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실내 미세 먼지와 환경요인과의 관계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4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F230C-6302-4957-AF91-9F16A82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AEB4-E1E2-4816-9269-7BFB2336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fontAlgn="base"/>
            <a:r>
              <a:rPr lang="ko-KR" altLang="en-US" dirty="0" smtClean="0"/>
              <a:t>실내 환경 측정기기를 개발하여 우리가 </a:t>
            </a:r>
            <a:r>
              <a:rPr lang="ko-KR" altLang="en-US" dirty="0"/>
              <a:t>생활하는 영역에서의 미세먼지 및 다양한 환경정보 </a:t>
            </a:r>
            <a:r>
              <a:rPr lang="ko-KR" altLang="en-US" dirty="0" smtClean="0"/>
              <a:t>수집</a:t>
            </a:r>
            <a:endParaRPr lang="ko-KR" altLang="en-US" dirty="0">
              <a:latin typeface="맑은 고딕 (본문)"/>
            </a:endParaRPr>
          </a:p>
          <a:p>
            <a:endParaRPr lang="en-US" altLang="ko-KR" dirty="0"/>
          </a:p>
          <a:p>
            <a:pPr fontAlgn="base"/>
            <a:r>
              <a:rPr lang="ko-KR" altLang="en-US" dirty="0" err="1"/>
              <a:t>딥러닝</a:t>
            </a:r>
            <a:r>
              <a:rPr lang="ko-KR" altLang="en-US" dirty="0"/>
              <a:t> 기술을 이용하여 실내미세먼지 농도와 환경요인 간의 </a:t>
            </a:r>
            <a:r>
              <a:rPr lang="ko-KR" altLang="en-US" dirty="0" smtClean="0"/>
              <a:t>상관 관계 분석 및 예측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A853-7168-45A9-8A3F-08E13632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008BD-37DB-4C14-956C-30369E5A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 STAGE</a:t>
            </a:r>
          </a:p>
          <a:p>
            <a:endParaRPr lang="en-US" altLang="ko-KR" dirty="0"/>
          </a:p>
          <a:p>
            <a:r>
              <a:rPr lang="ko-KR" altLang="en-US" dirty="0"/>
              <a:t>모듈 설계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53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F75C4-E07A-4256-988D-D95D8986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– H/W </a:t>
            </a:r>
            <a:r>
              <a:rPr lang="ko-KR" altLang="en-US" dirty="0"/>
              <a:t>구상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6C6A-3A85-45AB-BBC8-FF7BEF4E7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필요 조건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측정 ★</a:t>
            </a:r>
            <a:endParaRPr lang="en-US" altLang="ko-KR" dirty="0"/>
          </a:p>
          <a:p>
            <a:r>
              <a:rPr lang="ko-KR" altLang="en-US" dirty="0"/>
              <a:t>모듈 내부 공기 순환</a:t>
            </a:r>
            <a:endParaRPr lang="en-US" altLang="ko-KR" dirty="0"/>
          </a:p>
          <a:p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습도 측정</a:t>
            </a:r>
            <a:endParaRPr lang="en-US" altLang="ko-KR" dirty="0"/>
          </a:p>
          <a:p>
            <a:r>
              <a:rPr lang="ko-KR" altLang="en-US" dirty="0"/>
              <a:t>카메라 촬영</a:t>
            </a:r>
            <a:endParaRPr lang="en-US" altLang="ko-KR" dirty="0"/>
          </a:p>
          <a:p>
            <a:r>
              <a:rPr lang="ko-KR" altLang="en-US" dirty="0" err="1"/>
              <a:t>휴대성</a:t>
            </a:r>
            <a:r>
              <a:rPr lang="ko-KR" altLang="en-US" dirty="0"/>
              <a:t> 확보 </a:t>
            </a:r>
            <a:r>
              <a:rPr lang="en-US" altLang="ko-KR" dirty="0"/>
              <a:t>(15~20cm)</a:t>
            </a:r>
          </a:p>
          <a:p>
            <a:r>
              <a:rPr lang="ko-KR" altLang="en-US" dirty="0"/>
              <a:t>충분한 측정 시간 </a:t>
            </a:r>
            <a:r>
              <a:rPr lang="en-US" altLang="ko-KR" dirty="0"/>
              <a:t>(6~12h)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F50766-B8A8-407E-9E80-47741CB071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하드웨어 스케치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6FFA6-57B0-4889-97FB-BA20849D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23" y="2400312"/>
            <a:ext cx="3177432" cy="37263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FF0244-0E2C-490C-9EE0-B03AC7F590A1}"/>
              </a:ext>
            </a:extLst>
          </p:cNvPr>
          <p:cNvCxnSpPr/>
          <p:nvPr/>
        </p:nvCxnSpPr>
        <p:spPr>
          <a:xfrm flipV="1">
            <a:off x="5335398" y="5410899"/>
            <a:ext cx="1786855" cy="218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612FC1EE-737E-4E39-9815-E9544361023A}"/>
              </a:ext>
            </a:extLst>
          </p:cNvPr>
          <p:cNvSpPr/>
          <p:nvPr/>
        </p:nvSpPr>
        <p:spPr>
          <a:xfrm>
            <a:off x="4078081" y="2952925"/>
            <a:ext cx="627777" cy="1753299"/>
          </a:xfrm>
          <a:prstGeom prst="arc">
            <a:avLst>
              <a:gd name="adj1" fmla="val 16200000"/>
              <a:gd name="adj2" fmla="val 510434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31E4A1-032C-4217-A400-282CF080BBCB}"/>
              </a:ext>
            </a:extLst>
          </p:cNvPr>
          <p:cNvCxnSpPr/>
          <p:nvPr/>
        </p:nvCxnSpPr>
        <p:spPr>
          <a:xfrm flipV="1">
            <a:off x="4705858" y="3204594"/>
            <a:ext cx="2257004" cy="6249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7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4A9B-962E-41A8-A4CC-D10F9D4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– H/W </a:t>
            </a:r>
            <a:r>
              <a:rPr lang="ko-KR" altLang="en-US" dirty="0"/>
              <a:t>재료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C8465-B9B7-4727-AC95-D68915F7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동작부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D066C-A4E3-4810-857E-8262C594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0" y="2460178"/>
            <a:ext cx="3813111" cy="2859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E230C-76FC-4A4B-9608-3DAEC21B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83" y="2279091"/>
            <a:ext cx="3813110" cy="30409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2B3589-A321-4728-B753-639062E4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0" y="2758758"/>
            <a:ext cx="3813111" cy="28598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3A221C-A79A-4509-8190-187701E9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83" y="2577671"/>
            <a:ext cx="3813110" cy="3040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A4218F-57A3-475F-845A-5184554A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5" y="2648701"/>
            <a:ext cx="3813111" cy="2829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5F0B49-4B80-471B-8E4F-BDF252B5F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2630039"/>
            <a:ext cx="3635052" cy="2829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5631A-5B07-481B-A2F6-544A23A27819}"/>
              </a:ext>
            </a:extLst>
          </p:cNvPr>
          <p:cNvSpPr txBox="1"/>
          <p:nvPr/>
        </p:nvSpPr>
        <p:spPr>
          <a:xfrm>
            <a:off x="2015413" y="5566571"/>
            <a:ext cx="21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 3B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60371-A62D-40C1-8955-745EAFEA4FA2}"/>
              </a:ext>
            </a:extLst>
          </p:cNvPr>
          <p:cNvSpPr txBox="1"/>
          <p:nvPr/>
        </p:nvSpPr>
        <p:spPr>
          <a:xfrm>
            <a:off x="7506031" y="5564257"/>
            <a:ext cx="24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b="1" dirty="0"/>
              <a:t>Arduino UNO R3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94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11D44-C7CB-4633-84EC-B44E9484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– H/W </a:t>
            </a:r>
            <a:r>
              <a:rPr lang="ko-KR" altLang="en-US" dirty="0"/>
              <a:t>재료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2C4ED-9732-4981-82AB-C3AFF012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D4C32-A521-4076-984A-7977ADB7F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2" y="2826803"/>
            <a:ext cx="2348982" cy="2348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400979-F244-4E97-8E5D-4BF5DB386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7" y="2826802"/>
            <a:ext cx="3330249" cy="23489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725AC-2223-4B1B-B827-CE9C74F04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7" y="2826802"/>
            <a:ext cx="2564870" cy="23495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864C9D-834D-4B74-AA85-0F391CCD4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77" y="2826801"/>
            <a:ext cx="2264811" cy="2264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D50AF-3713-46DB-A512-6B747E0BAEA1}"/>
              </a:ext>
            </a:extLst>
          </p:cNvPr>
          <p:cNvSpPr txBox="1"/>
          <p:nvPr/>
        </p:nvSpPr>
        <p:spPr>
          <a:xfrm>
            <a:off x="391118" y="5519956"/>
            <a:ext cx="28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PM2.5 laser dust sensor</a:t>
            </a:r>
          </a:p>
          <a:p>
            <a:pPr algn="ctr"/>
            <a:r>
              <a:rPr lang="en-US" altLang="ko-KR" b="1" dirty="0"/>
              <a:t>(SEN0177) </a:t>
            </a:r>
          </a:p>
          <a:p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E296-8D52-4BE9-A8F2-0650062DAFA5}"/>
              </a:ext>
            </a:extLst>
          </p:cNvPr>
          <p:cNvSpPr txBox="1"/>
          <p:nvPr/>
        </p:nvSpPr>
        <p:spPr>
          <a:xfrm>
            <a:off x="3571944" y="5519956"/>
            <a:ext cx="287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DHT22 Temperature and humidity module</a:t>
            </a:r>
          </a:p>
          <a:p>
            <a:pPr algn="ctr"/>
            <a:r>
              <a:rPr lang="en-US" altLang="ko-KR" b="1" dirty="0"/>
              <a:t>(SEN0137)</a:t>
            </a:r>
          </a:p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49424-F50E-4F50-B6FC-AC765899BDEE}"/>
              </a:ext>
            </a:extLst>
          </p:cNvPr>
          <p:cNvSpPr txBox="1"/>
          <p:nvPr/>
        </p:nvSpPr>
        <p:spPr>
          <a:xfrm>
            <a:off x="6966727" y="5519956"/>
            <a:ext cx="217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Pi Camera v1.3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3DADE-5773-421F-B672-217665E6BFCD}"/>
              </a:ext>
            </a:extLst>
          </p:cNvPr>
          <p:cNvSpPr txBox="1"/>
          <p:nvPr/>
        </p:nvSpPr>
        <p:spPr>
          <a:xfrm>
            <a:off x="9219133" y="5519956"/>
            <a:ext cx="28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Cooling pen 80MM 3pin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672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BF999-0EC8-4DCF-88AA-28C626A5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SEN0177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471BC8F-D23E-47E2-91E0-B399EF5A09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6382" y="4174607"/>
            <a:ext cx="5181600" cy="2228546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D1FACE-D531-4A42-8B42-21A86FCC74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5884506" cy="40756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F8FA11-41D5-4669-9BA7-F1682D5FF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149216" cy="2149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1D4422-232A-4268-B3A7-6DEA9BD1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770" y="2617263"/>
            <a:ext cx="3284181" cy="4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4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E35D-F474-4E76-B07F-814740D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구현 </a:t>
            </a:r>
            <a:r>
              <a:rPr lang="en-US" altLang="ko-KR" dirty="0"/>
              <a:t>– H/W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E9D6B-1EF6-4E87-908E-0FFD0F19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ko-KR" altLang="en-US" dirty="0" err="1"/>
              <a:t>전원부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3E9ECD-4648-4CF3-936F-8DF13F48A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ko-KR" altLang="en-US" dirty="0"/>
              <a:t>본체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AAB03-7674-47D3-99CB-262A04C7B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4" y="2535422"/>
            <a:ext cx="3293799" cy="3467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A20DD-0E5F-4B65-A2AA-ABB44E1836EE}"/>
              </a:ext>
            </a:extLst>
          </p:cNvPr>
          <p:cNvSpPr txBox="1"/>
          <p:nvPr/>
        </p:nvSpPr>
        <p:spPr>
          <a:xfrm>
            <a:off x="1761688" y="6176963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보조 배터리 </a:t>
            </a:r>
            <a:r>
              <a:rPr lang="en-US" altLang="ko-KR" b="1" dirty="0"/>
              <a:t>allo20000QC</a:t>
            </a:r>
            <a:endParaRPr lang="ko-KR" altLang="en-US" b="1" dirty="0"/>
          </a:p>
        </p:txBody>
      </p:sp>
      <p:pic>
        <p:nvPicPr>
          <p:cNvPr id="1030" name="Picture 6" descr="ìí¬ë¦´íì ëí ì´ë¯¸ì§ ê²ìê²°ê³¼">
            <a:extLst>
              <a:ext uri="{FF2B5EF4-FFF2-40B4-BE49-F238E27FC236}">
                <a16:creationId xmlns:a16="http://schemas.microsoft.com/office/drawing/2014/main" id="{1D753E18-709E-42DC-8DEB-F95CF50C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94" y="2531109"/>
            <a:ext cx="3472256" cy="34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EFF40-A595-4802-9949-39F7624BB8D2}"/>
              </a:ext>
            </a:extLst>
          </p:cNvPr>
          <p:cNvSpPr txBox="1"/>
          <p:nvPr/>
        </p:nvSpPr>
        <p:spPr>
          <a:xfrm>
            <a:off x="7847045" y="6176963"/>
            <a:ext cx="22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아크릴판</a:t>
            </a:r>
          </a:p>
        </p:txBody>
      </p:sp>
    </p:spTree>
    <p:extLst>
      <p:ext uri="{BB962C8B-B14F-4D97-AF65-F5344CB8AC3E}">
        <p14:creationId xmlns:p14="http://schemas.microsoft.com/office/powerpoint/2010/main" val="108697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431</Words>
  <Application>Microsoft Office PowerPoint</Application>
  <PresentationFormat>와이드스크린</PresentationFormat>
  <Paragraphs>146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맑은 고딕 (본문)</vt:lpstr>
      <vt:lpstr>Arial</vt:lpstr>
      <vt:lpstr>Office 테마</vt:lpstr>
      <vt:lpstr>포장기 셸 개체</vt:lpstr>
      <vt:lpstr>실내 미세먼지 측정을  통한 결과 분석</vt:lpstr>
      <vt:lpstr>목차</vt:lpstr>
      <vt:lpstr>프로젝트 목표</vt:lpstr>
      <vt:lpstr>프로젝트 구상</vt:lpstr>
      <vt:lpstr>모듈 구현 – H/W 구상 </vt:lpstr>
      <vt:lpstr>모듈 구현 – H/W 재료 선정</vt:lpstr>
      <vt:lpstr>모듈 구현 – H/W 재료 선정</vt:lpstr>
      <vt:lpstr>SEN0177</vt:lpstr>
      <vt:lpstr>모듈 구현 – H/W 설계 </vt:lpstr>
      <vt:lpstr>본체 설계</vt:lpstr>
      <vt:lpstr>모듈 구현 - HW</vt:lpstr>
      <vt:lpstr>모듈 구현 – S/W 구상</vt:lpstr>
      <vt:lpstr>모듈 구현 – S/W 설계</vt:lpstr>
      <vt:lpstr>시작부</vt:lpstr>
      <vt:lpstr>Process 1&gt; Picture  </vt:lpstr>
      <vt:lpstr>Result Picture</vt:lpstr>
      <vt:lpstr>Process 2&gt; DustSensor</vt:lpstr>
      <vt:lpstr>Result DustSensor</vt:lpstr>
      <vt:lpstr>Process 3&gt; HTSensor</vt:lpstr>
      <vt:lpstr>Result HTSensor</vt:lpstr>
      <vt:lpstr>Process 4&gt; End_process</vt:lpstr>
      <vt:lpstr>로컬 데이터 원격 저장 (git)</vt:lpstr>
      <vt:lpstr>Result github</vt:lpstr>
      <vt:lpstr>날씨 정보 가져오기 (scraping)</vt:lpstr>
      <vt:lpstr>날씨 정보 가져오기 (scraping)</vt:lpstr>
      <vt:lpstr>개선사항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실내 미세먼지 측정을  통한 결과 분석</dc:title>
  <dc:creator>이수연</dc:creator>
  <cp:lastModifiedBy>PARK DONGEON</cp:lastModifiedBy>
  <cp:revision>75</cp:revision>
  <dcterms:created xsi:type="dcterms:W3CDTF">2018-07-15T06:29:51Z</dcterms:created>
  <dcterms:modified xsi:type="dcterms:W3CDTF">2018-07-16T06:52:10Z</dcterms:modified>
</cp:coreProperties>
</file>