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heme/theme4.xml" ContentType="application/vnd.openxmlformats-officedocument.theme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heme/themeOverride1.xml" ContentType="application/vnd.openxmlformats-officedocument.themeOverride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9" r:id="rId3"/>
  </p:sldMasterIdLst>
  <p:notesMasterIdLst>
    <p:notesMasterId r:id="rId13"/>
  </p:notesMasterIdLst>
  <p:sldIdLst>
    <p:sldId id="258" r:id="rId4"/>
    <p:sldId id="417" r:id="rId5"/>
    <p:sldId id="414" r:id="rId6"/>
    <p:sldId id="435" r:id="rId7"/>
    <p:sldId id="438" r:id="rId8"/>
    <p:sldId id="437" r:id="rId9"/>
    <p:sldId id="436" r:id="rId10"/>
    <p:sldId id="439" r:id="rId11"/>
    <p:sldId id="271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slideMaster" Target="../slideMasters/slideMaster2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40.xml"/><Relationship Id="rId10" Type="http://schemas.openxmlformats.org/officeDocument/2006/relationships/tags" Target="../tags/tag45.xml"/><Relationship Id="rId4" Type="http://schemas.openxmlformats.org/officeDocument/2006/relationships/tags" Target="../tags/tag39.xml"/><Relationship Id="rId9" Type="http://schemas.openxmlformats.org/officeDocument/2006/relationships/tags" Target="../tags/tag44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tags" Target="../tags/tag71.xml"/><Relationship Id="rId3" Type="http://schemas.openxmlformats.org/officeDocument/2006/relationships/tags" Target="../tags/tag48.xml"/><Relationship Id="rId21" Type="http://schemas.openxmlformats.org/officeDocument/2006/relationships/tags" Target="../tags/tag66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tags" Target="../tags/tag70.xml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tags" Target="../tags/tag69.xml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tags" Target="../tags/tag68.xml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tags" Target="../tags/tag67.xml"/><Relationship Id="rId27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slideMaster" Target="../slideMasters/slideMaster2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62.xml"/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3" Type="http://schemas.openxmlformats.org/officeDocument/2006/relationships/tags" Target="../tags/tag183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84.xml"/><Relationship Id="rId9" Type="http://schemas.openxmlformats.org/officeDocument/2006/relationships/tags" Target="../tags/tag189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3" Type="http://schemas.openxmlformats.org/officeDocument/2006/relationships/tags" Target="../tags/tag192.xml"/><Relationship Id="rId7" Type="http://schemas.openxmlformats.org/officeDocument/2006/relationships/tags" Target="../tags/tag19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5" Type="http://schemas.openxmlformats.org/officeDocument/2006/relationships/tags" Target="../tags/tag194.xml"/><Relationship Id="rId10" Type="http://schemas.openxmlformats.org/officeDocument/2006/relationships/tags" Target="../tags/tag199.xml"/><Relationship Id="rId4" Type="http://schemas.openxmlformats.org/officeDocument/2006/relationships/tags" Target="../tags/tag193.xml"/><Relationship Id="rId9" Type="http://schemas.openxmlformats.org/officeDocument/2006/relationships/tags" Target="../tags/tag198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5" Type="http://schemas.openxmlformats.org/officeDocument/2006/relationships/tags" Target="../tags/tag205.xml"/><Relationship Id="rId10" Type="http://schemas.openxmlformats.org/officeDocument/2006/relationships/tags" Target="../tags/tag210.xml"/><Relationship Id="rId4" Type="http://schemas.openxmlformats.org/officeDocument/2006/relationships/tags" Target="../tags/tag204.xml"/><Relationship Id="rId9" Type="http://schemas.openxmlformats.org/officeDocument/2006/relationships/tags" Target="../tags/tag20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0" Type="http://schemas.openxmlformats.org/officeDocument/2006/relationships/tags" Target="../tags/tag234.xml"/><Relationship Id="rId4" Type="http://schemas.openxmlformats.org/officeDocument/2006/relationships/tags" Target="../tags/tag228.xml"/><Relationship Id="rId9" Type="http://schemas.openxmlformats.org/officeDocument/2006/relationships/tags" Target="../tags/tag233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3" Type="http://schemas.openxmlformats.org/officeDocument/2006/relationships/tags" Target="../tags/tag239.xml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5" Type="http://schemas.openxmlformats.org/officeDocument/2006/relationships/tags" Target="../tags/tag24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246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72.xml"/><Relationship Id="rId13" Type="http://schemas.openxmlformats.org/officeDocument/2006/relationships/tags" Target="../tags/tag277.xml"/><Relationship Id="rId18" Type="http://schemas.openxmlformats.org/officeDocument/2006/relationships/tags" Target="../tags/tag282.xml"/><Relationship Id="rId26" Type="http://schemas.openxmlformats.org/officeDocument/2006/relationships/tags" Target="../tags/tag290.xml"/><Relationship Id="rId3" Type="http://schemas.openxmlformats.org/officeDocument/2006/relationships/tags" Target="../tags/tag267.xml"/><Relationship Id="rId21" Type="http://schemas.openxmlformats.org/officeDocument/2006/relationships/tags" Target="../tags/tag285.xml"/><Relationship Id="rId7" Type="http://schemas.openxmlformats.org/officeDocument/2006/relationships/tags" Target="../tags/tag271.xml"/><Relationship Id="rId12" Type="http://schemas.openxmlformats.org/officeDocument/2006/relationships/tags" Target="../tags/tag276.xml"/><Relationship Id="rId17" Type="http://schemas.openxmlformats.org/officeDocument/2006/relationships/tags" Target="../tags/tag281.xml"/><Relationship Id="rId25" Type="http://schemas.openxmlformats.org/officeDocument/2006/relationships/tags" Target="../tags/tag289.xml"/><Relationship Id="rId2" Type="http://schemas.openxmlformats.org/officeDocument/2006/relationships/tags" Target="../tags/tag266.xml"/><Relationship Id="rId16" Type="http://schemas.openxmlformats.org/officeDocument/2006/relationships/tags" Target="../tags/tag280.xml"/><Relationship Id="rId20" Type="http://schemas.openxmlformats.org/officeDocument/2006/relationships/tags" Target="../tags/tag284.xml"/><Relationship Id="rId29" Type="http://schemas.openxmlformats.org/officeDocument/2006/relationships/slideMaster" Target="../slideMasters/slideMaster3.xml"/><Relationship Id="rId1" Type="http://schemas.openxmlformats.org/officeDocument/2006/relationships/tags" Target="../tags/tag265.xml"/><Relationship Id="rId6" Type="http://schemas.openxmlformats.org/officeDocument/2006/relationships/tags" Target="../tags/tag270.xml"/><Relationship Id="rId11" Type="http://schemas.openxmlformats.org/officeDocument/2006/relationships/tags" Target="../tags/tag275.xml"/><Relationship Id="rId24" Type="http://schemas.openxmlformats.org/officeDocument/2006/relationships/tags" Target="../tags/tag288.xml"/><Relationship Id="rId5" Type="http://schemas.openxmlformats.org/officeDocument/2006/relationships/tags" Target="../tags/tag269.xml"/><Relationship Id="rId15" Type="http://schemas.openxmlformats.org/officeDocument/2006/relationships/tags" Target="../tags/tag279.xml"/><Relationship Id="rId23" Type="http://schemas.openxmlformats.org/officeDocument/2006/relationships/tags" Target="../tags/tag287.xml"/><Relationship Id="rId28" Type="http://schemas.openxmlformats.org/officeDocument/2006/relationships/tags" Target="../tags/tag292.xml"/><Relationship Id="rId10" Type="http://schemas.openxmlformats.org/officeDocument/2006/relationships/tags" Target="../tags/tag274.xml"/><Relationship Id="rId19" Type="http://schemas.openxmlformats.org/officeDocument/2006/relationships/tags" Target="../tags/tag283.xml"/><Relationship Id="rId4" Type="http://schemas.openxmlformats.org/officeDocument/2006/relationships/tags" Target="../tags/tag268.xml"/><Relationship Id="rId9" Type="http://schemas.openxmlformats.org/officeDocument/2006/relationships/tags" Target="../tags/tag273.xml"/><Relationship Id="rId14" Type="http://schemas.openxmlformats.org/officeDocument/2006/relationships/tags" Target="../tags/tag278.xml"/><Relationship Id="rId22" Type="http://schemas.openxmlformats.org/officeDocument/2006/relationships/tags" Target="../tags/tag286.xml"/><Relationship Id="rId27" Type="http://schemas.openxmlformats.org/officeDocument/2006/relationships/tags" Target="../tags/tag29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3" Type="http://schemas.openxmlformats.org/officeDocument/2006/relationships/tags" Target="../tags/tag295.xml"/><Relationship Id="rId7" Type="http://schemas.openxmlformats.org/officeDocument/2006/relationships/tags" Target="../tags/tag299.xml"/><Relationship Id="rId2" Type="http://schemas.openxmlformats.org/officeDocument/2006/relationships/tags" Target="../tags/tag294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297.xml"/><Relationship Id="rId10" Type="http://schemas.openxmlformats.org/officeDocument/2006/relationships/tags" Target="../tags/tag302.xml"/><Relationship Id="rId4" Type="http://schemas.openxmlformats.org/officeDocument/2006/relationships/tags" Target="../tags/tag296.xml"/><Relationship Id="rId9" Type="http://schemas.openxmlformats.org/officeDocument/2006/relationships/tags" Target="../tags/tag30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310.xml"/><Relationship Id="rId13" Type="http://schemas.openxmlformats.org/officeDocument/2006/relationships/tags" Target="../tags/tag315.xml"/><Relationship Id="rId18" Type="http://schemas.openxmlformats.org/officeDocument/2006/relationships/tags" Target="../tags/tag320.xml"/><Relationship Id="rId26" Type="http://schemas.openxmlformats.org/officeDocument/2006/relationships/tags" Target="../tags/tag328.xml"/><Relationship Id="rId3" Type="http://schemas.openxmlformats.org/officeDocument/2006/relationships/tags" Target="../tags/tag305.xml"/><Relationship Id="rId21" Type="http://schemas.openxmlformats.org/officeDocument/2006/relationships/tags" Target="../tags/tag323.xml"/><Relationship Id="rId7" Type="http://schemas.openxmlformats.org/officeDocument/2006/relationships/tags" Target="../tags/tag309.xml"/><Relationship Id="rId12" Type="http://schemas.openxmlformats.org/officeDocument/2006/relationships/tags" Target="../tags/tag314.xml"/><Relationship Id="rId17" Type="http://schemas.openxmlformats.org/officeDocument/2006/relationships/tags" Target="../tags/tag319.xml"/><Relationship Id="rId25" Type="http://schemas.openxmlformats.org/officeDocument/2006/relationships/tags" Target="../tags/tag327.xml"/><Relationship Id="rId2" Type="http://schemas.openxmlformats.org/officeDocument/2006/relationships/tags" Target="../tags/tag304.xml"/><Relationship Id="rId16" Type="http://schemas.openxmlformats.org/officeDocument/2006/relationships/tags" Target="../tags/tag318.xml"/><Relationship Id="rId20" Type="http://schemas.openxmlformats.org/officeDocument/2006/relationships/tags" Target="../tags/tag322.xml"/><Relationship Id="rId1" Type="http://schemas.openxmlformats.org/officeDocument/2006/relationships/tags" Target="../tags/tag303.xml"/><Relationship Id="rId6" Type="http://schemas.openxmlformats.org/officeDocument/2006/relationships/tags" Target="../tags/tag308.xml"/><Relationship Id="rId11" Type="http://schemas.openxmlformats.org/officeDocument/2006/relationships/tags" Target="../tags/tag313.xml"/><Relationship Id="rId24" Type="http://schemas.openxmlformats.org/officeDocument/2006/relationships/tags" Target="../tags/tag326.xml"/><Relationship Id="rId5" Type="http://schemas.openxmlformats.org/officeDocument/2006/relationships/tags" Target="../tags/tag307.xml"/><Relationship Id="rId15" Type="http://schemas.openxmlformats.org/officeDocument/2006/relationships/tags" Target="../tags/tag317.xml"/><Relationship Id="rId23" Type="http://schemas.openxmlformats.org/officeDocument/2006/relationships/tags" Target="../tags/tag325.xml"/><Relationship Id="rId10" Type="http://schemas.openxmlformats.org/officeDocument/2006/relationships/tags" Target="../tags/tag312.xml"/><Relationship Id="rId19" Type="http://schemas.openxmlformats.org/officeDocument/2006/relationships/tags" Target="../tags/tag321.xml"/><Relationship Id="rId4" Type="http://schemas.openxmlformats.org/officeDocument/2006/relationships/tags" Target="../tags/tag306.xml"/><Relationship Id="rId9" Type="http://schemas.openxmlformats.org/officeDocument/2006/relationships/tags" Target="../tags/tag311.xml"/><Relationship Id="rId14" Type="http://schemas.openxmlformats.org/officeDocument/2006/relationships/tags" Target="../tags/tag316.xml"/><Relationship Id="rId22" Type="http://schemas.openxmlformats.org/officeDocument/2006/relationships/tags" Target="../tags/tag324.xml"/><Relationship Id="rId27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336.xml"/><Relationship Id="rId3" Type="http://schemas.openxmlformats.org/officeDocument/2006/relationships/tags" Target="../tags/tag331.xml"/><Relationship Id="rId7" Type="http://schemas.openxmlformats.org/officeDocument/2006/relationships/tags" Target="../tags/tag335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11" Type="http://schemas.openxmlformats.org/officeDocument/2006/relationships/tags" Target="../tags/tag339.xml"/><Relationship Id="rId5" Type="http://schemas.openxmlformats.org/officeDocument/2006/relationships/tags" Target="../tags/tag333.xml"/><Relationship Id="rId10" Type="http://schemas.openxmlformats.org/officeDocument/2006/relationships/tags" Target="../tags/tag338.xml"/><Relationship Id="rId4" Type="http://schemas.openxmlformats.org/officeDocument/2006/relationships/tags" Target="../tags/tag332.xml"/><Relationship Id="rId9" Type="http://schemas.openxmlformats.org/officeDocument/2006/relationships/tags" Target="../tags/tag337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13" Type="http://schemas.openxmlformats.org/officeDocument/2006/relationships/tags" Target="../tags/tag352.xml"/><Relationship Id="rId3" Type="http://schemas.openxmlformats.org/officeDocument/2006/relationships/tags" Target="../tags/tag342.xml"/><Relationship Id="rId7" Type="http://schemas.openxmlformats.org/officeDocument/2006/relationships/tags" Target="../tags/tag346.xml"/><Relationship Id="rId12" Type="http://schemas.openxmlformats.org/officeDocument/2006/relationships/tags" Target="../tags/tag351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5" Type="http://schemas.openxmlformats.org/officeDocument/2006/relationships/tags" Target="../tags/tag344.xml"/><Relationship Id="rId10" Type="http://schemas.openxmlformats.org/officeDocument/2006/relationships/tags" Target="../tags/tag349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3" Type="http://schemas.openxmlformats.org/officeDocument/2006/relationships/tags" Target="../tags/tag355.xml"/><Relationship Id="rId21" Type="http://schemas.openxmlformats.org/officeDocument/2006/relationships/tags" Target="../tags/tag373.xml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5" Type="http://schemas.openxmlformats.org/officeDocument/2006/relationships/slideMaster" Target="../slideMasters/slideMaster3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tags" Target="../tags/tag372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24" Type="http://schemas.openxmlformats.org/officeDocument/2006/relationships/tags" Target="../tags/tag376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23" Type="http://schemas.openxmlformats.org/officeDocument/2006/relationships/tags" Target="../tags/tag375.xml"/><Relationship Id="rId10" Type="http://schemas.openxmlformats.org/officeDocument/2006/relationships/tags" Target="../tags/tag362.xml"/><Relationship Id="rId19" Type="http://schemas.openxmlformats.org/officeDocument/2006/relationships/tags" Target="../tags/tag371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tags" Target="../tags/tag37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379.xml"/><Relationship Id="rId2" Type="http://schemas.openxmlformats.org/officeDocument/2006/relationships/tags" Target="../tags/tag378.xml"/><Relationship Id="rId1" Type="http://schemas.openxmlformats.org/officeDocument/2006/relationships/tags" Target="../tags/tag377.xml"/><Relationship Id="rId4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tags" Target="../tags/tag387.xml"/><Relationship Id="rId3" Type="http://schemas.openxmlformats.org/officeDocument/2006/relationships/tags" Target="../tags/tag382.xml"/><Relationship Id="rId7" Type="http://schemas.openxmlformats.org/officeDocument/2006/relationships/tags" Target="../tags/tag386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tags" Target="../tags/tag385.xml"/><Relationship Id="rId11" Type="http://schemas.openxmlformats.org/officeDocument/2006/relationships/tags" Target="../tags/tag390.xml"/><Relationship Id="rId5" Type="http://schemas.openxmlformats.org/officeDocument/2006/relationships/tags" Target="../tags/tag384.xml"/><Relationship Id="rId10" Type="http://schemas.openxmlformats.org/officeDocument/2006/relationships/tags" Target="../tags/tag389.xml"/><Relationship Id="rId4" Type="http://schemas.openxmlformats.org/officeDocument/2006/relationships/tags" Target="../tags/tag383.xml"/><Relationship Id="rId9" Type="http://schemas.openxmlformats.org/officeDocument/2006/relationships/tags" Target="../tags/tag388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398.xml"/><Relationship Id="rId3" Type="http://schemas.openxmlformats.org/officeDocument/2006/relationships/tags" Target="../tags/tag393.xml"/><Relationship Id="rId7" Type="http://schemas.openxmlformats.org/officeDocument/2006/relationships/tags" Target="../tags/tag397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392.xml"/><Relationship Id="rId1" Type="http://schemas.openxmlformats.org/officeDocument/2006/relationships/tags" Target="../tags/tag391.xml"/><Relationship Id="rId6" Type="http://schemas.openxmlformats.org/officeDocument/2006/relationships/tags" Target="../tags/tag396.xml"/><Relationship Id="rId11" Type="http://schemas.openxmlformats.org/officeDocument/2006/relationships/tags" Target="../tags/tag401.xml"/><Relationship Id="rId5" Type="http://schemas.openxmlformats.org/officeDocument/2006/relationships/tags" Target="../tags/tag395.xml"/><Relationship Id="rId10" Type="http://schemas.openxmlformats.org/officeDocument/2006/relationships/tags" Target="../tags/tag400.xml"/><Relationship Id="rId4" Type="http://schemas.openxmlformats.org/officeDocument/2006/relationships/tags" Target="../tags/tag394.xml"/><Relationship Id="rId9" Type="http://schemas.openxmlformats.org/officeDocument/2006/relationships/tags" Target="../tags/tag399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409.xml"/><Relationship Id="rId3" Type="http://schemas.openxmlformats.org/officeDocument/2006/relationships/tags" Target="../tags/tag404.xml"/><Relationship Id="rId7" Type="http://schemas.openxmlformats.org/officeDocument/2006/relationships/tags" Target="../tags/tag408.xml"/><Relationship Id="rId2" Type="http://schemas.openxmlformats.org/officeDocument/2006/relationships/tags" Target="../tags/tag403.xml"/><Relationship Id="rId1" Type="http://schemas.openxmlformats.org/officeDocument/2006/relationships/tags" Target="../tags/tag402.xml"/><Relationship Id="rId6" Type="http://schemas.openxmlformats.org/officeDocument/2006/relationships/tags" Target="../tags/tag407.xml"/><Relationship Id="rId11" Type="http://schemas.openxmlformats.org/officeDocument/2006/relationships/slideMaster" Target="../slideMasters/slideMaster3.xml"/><Relationship Id="rId5" Type="http://schemas.openxmlformats.org/officeDocument/2006/relationships/tags" Target="../tags/tag406.xml"/><Relationship Id="rId10" Type="http://schemas.openxmlformats.org/officeDocument/2006/relationships/tags" Target="../tags/tag411.xml"/><Relationship Id="rId4" Type="http://schemas.openxmlformats.org/officeDocument/2006/relationships/tags" Target="../tags/tag405.xml"/><Relationship Id="rId9" Type="http://schemas.openxmlformats.org/officeDocument/2006/relationships/tags" Target="../tags/tag4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419.xml"/><Relationship Id="rId13" Type="http://schemas.openxmlformats.org/officeDocument/2006/relationships/tags" Target="../tags/tag424.xml"/><Relationship Id="rId18" Type="http://schemas.openxmlformats.org/officeDocument/2006/relationships/tags" Target="../tags/tag429.xml"/><Relationship Id="rId26" Type="http://schemas.openxmlformats.org/officeDocument/2006/relationships/tags" Target="../tags/tag437.xml"/><Relationship Id="rId3" Type="http://schemas.openxmlformats.org/officeDocument/2006/relationships/tags" Target="../tags/tag414.xml"/><Relationship Id="rId21" Type="http://schemas.openxmlformats.org/officeDocument/2006/relationships/tags" Target="../tags/tag432.xml"/><Relationship Id="rId7" Type="http://schemas.openxmlformats.org/officeDocument/2006/relationships/tags" Target="../tags/tag418.xml"/><Relationship Id="rId12" Type="http://schemas.openxmlformats.org/officeDocument/2006/relationships/tags" Target="../tags/tag423.xml"/><Relationship Id="rId17" Type="http://schemas.openxmlformats.org/officeDocument/2006/relationships/tags" Target="../tags/tag428.xml"/><Relationship Id="rId25" Type="http://schemas.openxmlformats.org/officeDocument/2006/relationships/tags" Target="../tags/tag436.xml"/><Relationship Id="rId2" Type="http://schemas.openxmlformats.org/officeDocument/2006/relationships/tags" Target="../tags/tag413.xml"/><Relationship Id="rId16" Type="http://schemas.openxmlformats.org/officeDocument/2006/relationships/tags" Target="../tags/tag427.xml"/><Relationship Id="rId20" Type="http://schemas.openxmlformats.org/officeDocument/2006/relationships/tags" Target="../tags/tag431.xml"/><Relationship Id="rId1" Type="http://schemas.openxmlformats.org/officeDocument/2006/relationships/tags" Target="../tags/tag412.xml"/><Relationship Id="rId6" Type="http://schemas.openxmlformats.org/officeDocument/2006/relationships/tags" Target="../tags/tag417.xml"/><Relationship Id="rId11" Type="http://schemas.openxmlformats.org/officeDocument/2006/relationships/tags" Target="../tags/tag422.xml"/><Relationship Id="rId24" Type="http://schemas.openxmlformats.org/officeDocument/2006/relationships/tags" Target="../tags/tag435.xml"/><Relationship Id="rId5" Type="http://schemas.openxmlformats.org/officeDocument/2006/relationships/tags" Target="../tags/tag416.xml"/><Relationship Id="rId15" Type="http://schemas.openxmlformats.org/officeDocument/2006/relationships/tags" Target="../tags/tag426.xml"/><Relationship Id="rId23" Type="http://schemas.openxmlformats.org/officeDocument/2006/relationships/tags" Target="../tags/tag434.xml"/><Relationship Id="rId10" Type="http://schemas.openxmlformats.org/officeDocument/2006/relationships/tags" Target="../tags/tag421.xml"/><Relationship Id="rId19" Type="http://schemas.openxmlformats.org/officeDocument/2006/relationships/tags" Target="../tags/tag430.xml"/><Relationship Id="rId4" Type="http://schemas.openxmlformats.org/officeDocument/2006/relationships/tags" Target="../tags/tag415.xml"/><Relationship Id="rId9" Type="http://schemas.openxmlformats.org/officeDocument/2006/relationships/tags" Target="../tags/tag420.xml"/><Relationship Id="rId14" Type="http://schemas.openxmlformats.org/officeDocument/2006/relationships/tags" Target="../tags/tag425.xml"/><Relationship Id="rId22" Type="http://schemas.openxmlformats.org/officeDocument/2006/relationships/tags" Target="../tags/tag433.xml"/><Relationship Id="rId27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445.xml"/><Relationship Id="rId3" Type="http://schemas.openxmlformats.org/officeDocument/2006/relationships/tags" Target="../tags/tag440.xml"/><Relationship Id="rId7" Type="http://schemas.openxmlformats.org/officeDocument/2006/relationships/tags" Target="../tags/tag444.xml"/><Relationship Id="rId2" Type="http://schemas.openxmlformats.org/officeDocument/2006/relationships/tags" Target="../tags/tag439.xml"/><Relationship Id="rId1" Type="http://schemas.openxmlformats.org/officeDocument/2006/relationships/tags" Target="../tags/tag438.xml"/><Relationship Id="rId6" Type="http://schemas.openxmlformats.org/officeDocument/2006/relationships/tags" Target="../tags/tag443.xml"/><Relationship Id="rId5" Type="http://schemas.openxmlformats.org/officeDocument/2006/relationships/tags" Target="../tags/tag44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441.xml"/><Relationship Id="rId9" Type="http://schemas.openxmlformats.org/officeDocument/2006/relationships/tags" Target="../tags/tag446.xml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tags" Target="../tags/tag454.xml"/><Relationship Id="rId3" Type="http://schemas.openxmlformats.org/officeDocument/2006/relationships/tags" Target="../tags/tag449.xml"/><Relationship Id="rId7" Type="http://schemas.openxmlformats.org/officeDocument/2006/relationships/tags" Target="../tags/tag45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448.xml"/><Relationship Id="rId1" Type="http://schemas.openxmlformats.org/officeDocument/2006/relationships/tags" Target="../tags/tag447.xml"/><Relationship Id="rId6" Type="http://schemas.openxmlformats.org/officeDocument/2006/relationships/tags" Target="../tags/tag452.xml"/><Relationship Id="rId11" Type="http://schemas.openxmlformats.org/officeDocument/2006/relationships/tags" Target="../tags/tag457.xml"/><Relationship Id="rId5" Type="http://schemas.openxmlformats.org/officeDocument/2006/relationships/tags" Target="../tags/tag451.xml"/><Relationship Id="rId10" Type="http://schemas.openxmlformats.org/officeDocument/2006/relationships/tags" Target="../tags/tag456.xml"/><Relationship Id="rId4" Type="http://schemas.openxmlformats.org/officeDocument/2006/relationships/tags" Target="../tags/tag450.xml"/><Relationship Id="rId9" Type="http://schemas.openxmlformats.org/officeDocument/2006/relationships/tags" Target="../tags/tag455.xml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tags" Target="../tags/tag465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460.xml"/><Relationship Id="rId7" Type="http://schemas.openxmlformats.org/officeDocument/2006/relationships/tags" Target="../tags/tag464.xml"/><Relationship Id="rId12" Type="http://schemas.openxmlformats.org/officeDocument/2006/relationships/tags" Target="../tags/tag469.xml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tags" Target="../tags/tag463.xml"/><Relationship Id="rId11" Type="http://schemas.openxmlformats.org/officeDocument/2006/relationships/tags" Target="../tags/tag468.xml"/><Relationship Id="rId5" Type="http://schemas.openxmlformats.org/officeDocument/2006/relationships/tags" Target="../tags/tag462.xml"/><Relationship Id="rId10" Type="http://schemas.openxmlformats.org/officeDocument/2006/relationships/tags" Target="../tags/tag467.xml"/><Relationship Id="rId4" Type="http://schemas.openxmlformats.org/officeDocument/2006/relationships/tags" Target="../tags/tag461.xml"/><Relationship Id="rId9" Type="http://schemas.openxmlformats.org/officeDocument/2006/relationships/tags" Target="../tags/tag466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tags" Target="../tags/tag477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472.xml"/><Relationship Id="rId7" Type="http://schemas.openxmlformats.org/officeDocument/2006/relationships/tags" Target="../tags/tag476.xml"/><Relationship Id="rId12" Type="http://schemas.openxmlformats.org/officeDocument/2006/relationships/tags" Target="../tags/tag481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11" Type="http://schemas.openxmlformats.org/officeDocument/2006/relationships/tags" Target="../tags/tag480.xml"/><Relationship Id="rId5" Type="http://schemas.openxmlformats.org/officeDocument/2006/relationships/tags" Target="../tags/tag474.xml"/><Relationship Id="rId10" Type="http://schemas.openxmlformats.org/officeDocument/2006/relationships/tags" Target="../tags/tag479.xml"/><Relationship Id="rId4" Type="http://schemas.openxmlformats.org/officeDocument/2006/relationships/tags" Target="../tags/tag473.xml"/><Relationship Id="rId9" Type="http://schemas.openxmlformats.org/officeDocument/2006/relationships/tags" Target="../tags/tag478.xml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489.xml"/><Relationship Id="rId13" Type="http://schemas.openxmlformats.org/officeDocument/2006/relationships/slideMaster" Target="../slideMasters/slideMaster3.xml"/><Relationship Id="rId3" Type="http://schemas.openxmlformats.org/officeDocument/2006/relationships/tags" Target="../tags/tag484.xml"/><Relationship Id="rId7" Type="http://schemas.openxmlformats.org/officeDocument/2006/relationships/tags" Target="../tags/tag488.xml"/><Relationship Id="rId12" Type="http://schemas.openxmlformats.org/officeDocument/2006/relationships/tags" Target="../tags/tag493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11" Type="http://schemas.openxmlformats.org/officeDocument/2006/relationships/tags" Target="../tags/tag492.xml"/><Relationship Id="rId5" Type="http://schemas.openxmlformats.org/officeDocument/2006/relationships/tags" Target="../tags/tag486.xml"/><Relationship Id="rId10" Type="http://schemas.openxmlformats.org/officeDocument/2006/relationships/tags" Target="../tags/tag491.xml"/><Relationship Id="rId4" Type="http://schemas.openxmlformats.org/officeDocument/2006/relationships/tags" Target="../tags/tag485.xml"/><Relationship Id="rId9" Type="http://schemas.openxmlformats.org/officeDocument/2006/relationships/tags" Target="../tags/tag490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501.xml"/><Relationship Id="rId13" Type="http://schemas.openxmlformats.org/officeDocument/2006/relationships/tags" Target="../tags/tag506.xml"/><Relationship Id="rId3" Type="http://schemas.openxmlformats.org/officeDocument/2006/relationships/tags" Target="../tags/tag496.xml"/><Relationship Id="rId7" Type="http://schemas.openxmlformats.org/officeDocument/2006/relationships/tags" Target="../tags/tag500.xml"/><Relationship Id="rId12" Type="http://schemas.openxmlformats.org/officeDocument/2006/relationships/tags" Target="../tags/tag505.xml"/><Relationship Id="rId2" Type="http://schemas.openxmlformats.org/officeDocument/2006/relationships/tags" Target="../tags/tag495.xml"/><Relationship Id="rId1" Type="http://schemas.openxmlformats.org/officeDocument/2006/relationships/tags" Target="../tags/tag494.xml"/><Relationship Id="rId6" Type="http://schemas.openxmlformats.org/officeDocument/2006/relationships/tags" Target="../tags/tag499.xml"/><Relationship Id="rId11" Type="http://schemas.openxmlformats.org/officeDocument/2006/relationships/tags" Target="../tags/tag504.xml"/><Relationship Id="rId5" Type="http://schemas.openxmlformats.org/officeDocument/2006/relationships/tags" Target="../tags/tag498.xml"/><Relationship Id="rId15" Type="http://schemas.openxmlformats.org/officeDocument/2006/relationships/slideMaster" Target="../slideMasters/slideMaster3.xml"/><Relationship Id="rId10" Type="http://schemas.openxmlformats.org/officeDocument/2006/relationships/tags" Target="../tags/tag503.xml"/><Relationship Id="rId4" Type="http://schemas.openxmlformats.org/officeDocument/2006/relationships/tags" Target="../tags/tag497.xml"/><Relationship Id="rId9" Type="http://schemas.openxmlformats.org/officeDocument/2006/relationships/tags" Target="../tags/tag502.xml"/><Relationship Id="rId14" Type="http://schemas.openxmlformats.org/officeDocument/2006/relationships/tags" Target="../tags/tag507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515.xml"/><Relationship Id="rId3" Type="http://schemas.openxmlformats.org/officeDocument/2006/relationships/tags" Target="../tags/tag510.xml"/><Relationship Id="rId7" Type="http://schemas.openxmlformats.org/officeDocument/2006/relationships/tags" Target="../tags/tag514.xml"/><Relationship Id="rId2" Type="http://schemas.openxmlformats.org/officeDocument/2006/relationships/tags" Target="../tags/tag509.xml"/><Relationship Id="rId1" Type="http://schemas.openxmlformats.org/officeDocument/2006/relationships/tags" Target="../tags/tag508.xml"/><Relationship Id="rId6" Type="http://schemas.openxmlformats.org/officeDocument/2006/relationships/tags" Target="../tags/tag513.xml"/><Relationship Id="rId5" Type="http://schemas.openxmlformats.org/officeDocument/2006/relationships/tags" Target="../tags/tag512.xml"/><Relationship Id="rId4" Type="http://schemas.openxmlformats.org/officeDocument/2006/relationships/tags" Target="../tags/tag511.xml"/><Relationship Id="rId9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5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1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40" name="直接连接符 39"/>
          <p:cNvCxnSpPr/>
          <p:nvPr userDrawn="1">
            <p:custDataLst>
              <p:tags r:id="rId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5" name="直接连接符 34"/>
          <p:cNvCxnSpPr/>
          <p:nvPr userDrawn="1">
            <p:custDataLst>
              <p:tags r:id="rId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1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1407140" y="450850"/>
            <a:ext cx="379095" cy="311785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1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1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2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11" name="任意多边形: 形状 10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矩形 7"/>
              <p:cNvSpPr/>
              <p:nvPr userDrawn="1">
                <p:custDataLst>
                  <p:tags r:id="rId27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28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12" name="直接连接符 11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2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2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44" name="直接连接符 43"/>
              <p:cNvCxnSpPr/>
              <p:nvPr userDrawn="1">
                <p:custDataLst>
                  <p:tags r:id="rId13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 userDrawn="1">
                <p:custDataLst>
                  <p:tags r:id="rId14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 userDrawn="1">
                <p:custDataLst>
                  <p:tags r:id="rId15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52" name="直接连接符 51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 userDrawn="1">
                <p:custDataLst>
                  <p:tags r:id="rId12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3002280" y="2868135"/>
            <a:ext cx="6187440" cy="106807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60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002280" y="4119497"/>
            <a:ext cx="6187442" cy="395196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40" name="直接连接符 39"/>
          <p:cNvCxnSpPr/>
          <p:nvPr userDrawn="1">
            <p:custDataLst>
              <p:tags r:id="rId7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3600547" y="4646768"/>
            <a:ext cx="2023152" cy="3292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6566233" y="4646768"/>
            <a:ext cx="2023152" cy="329211"/>
          </a:xfrm>
        </p:spPr>
        <p:txBody>
          <a:bodyPr/>
          <a:lstStyle>
            <a:lvl1pPr marL="0" indent="0" algn="r">
              <a:buNone/>
              <a:defRPr/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10" name="直接连接符 9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任意多边形: 形状 8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0" name="组合 9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1" name="任意多边形: 形状 30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矩形 32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8" name="直接连接符 27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5" name="直接连接符 24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2" name="直接连接符 21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19" name="直接连接符 18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6" name="直接连接符 15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002280" y="2973705"/>
            <a:ext cx="6187440" cy="985520"/>
          </a:xfrm>
        </p:spPr>
        <p:txBody>
          <a:bodyPr lIns="90170" tIns="46990" rIns="90170" bIns="46990" anchor="b" anchorCtr="0">
            <a:normAutofit/>
          </a:bodyPr>
          <a:lstStyle>
            <a:lvl1pPr algn="ctr">
              <a:defRPr sz="44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002280" y="4211320"/>
            <a:ext cx="6187440" cy="805180"/>
          </a:xfrm>
        </p:spPr>
        <p:txBody>
          <a:bodyPr lIns="90170" tIns="46990" rIns="90170" bIns="4699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cxnSp>
        <p:nvCxnSpPr>
          <p:cNvPr id="35" name="直接连接符 34"/>
          <p:cNvCxnSpPr/>
          <p:nvPr userDrawn="1">
            <p:custDataLst>
              <p:tags r:id="rId7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4" name="组合 23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任意多边形: 形状 24"/>
            <p:cNvSpPr/>
            <p:nvPr userDrawn="1">
              <p:custDataLst>
                <p:tags r:id="rId10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21" name="组合 2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42" name="任意多边形: 形状 41"/>
              <p:cNvSpPr/>
              <p:nvPr userDrawn="1">
                <p:custDataLst>
                  <p:tags r:id="rId21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 userDrawn="1">
                <p:custDataLst>
                  <p:tags r:id="rId22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4" name="矩形 43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39" name="直接连接符 38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36" name="直接连接符 35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33" name="直接连接符 32"/>
              <p:cNvCxnSpPr/>
              <p:nvPr userDrawn="1">
                <p:custDataLst>
                  <p:tags r:id="rId12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 userDrawn="1">
                <p:custDataLst>
                  <p:tags r:id="rId13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30" name="直接连接符 29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10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 userDrawn="1">
                <p:custDataLst>
                  <p:tags r:id="rId11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27" name="直接连接符 26"/>
              <p:cNvCxnSpPr/>
              <p:nvPr userDrawn="1">
                <p:custDataLst>
                  <p:tags r:id="rId6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7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 userDrawn="1">
                <p:custDataLst>
                  <p:tags r:id="rId8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 userDrawn="1">
            <p:custDataLst>
              <p:tags r:id="rId1"/>
            </p:custDataLst>
          </p:nvPr>
        </p:nvGrpSpPr>
        <p:grpSpPr>
          <a:xfrm>
            <a:off x="157618" y="443230"/>
            <a:ext cx="11674475" cy="6414770"/>
            <a:chOff x="157618" y="443230"/>
            <a:chExt cx="11674475" cy="6414770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11310600" y="443230"/>
              <a:ext cx="521493" cy="428627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157618" y="61540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2023/7/20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34" name="矩形 33"/>
            <p:cNvSpPr/>
            <p:nvPr userDrawn="1">
              <p:custDataLst>
                <p:tags r:id="rId7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37" name="直接连接符 36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 userDrawn="1">
                <p:custDataLst>
                  <p:tags r:id="rId11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任意多边形: 形状 35"/>
            <p:cNvSpPr/>
            <p:nvPr userDrawn="1">
              <p:custDataLst>
                <p:tags r:id="rId8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 userDrawn="1">
            <p:custDataLst>
              <p:tags r:id="rId1"/>
            </p:custDataLst>
          </p:nvPr>
        </p:nvGrpSpPr>
        <p:grpSpPr>
          <a:xfrm>
            <a:off x="292800" y="304200"/>
            <a:ext cx="11606400" cy="6249600"/>
            <a:chOff x="292800" y="304200"/>
            <a:chExt cx="11606400" cy="6249600"/>
          </a:xfrm>
        </p:grpSpPr>
        <p:sp>
          <p:nvSpPr>
            <p:cNvPr id="21" name="矩形 20"/>
            <p:cNvSpPr/>
            <p:nvPr userDrawn="1">
              <p:custDataLst>
                <p:tags r:id="rId6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 userDrawn="1"/>
          </p:nvGrpSpPr>
          <p:grpSpPr>
            <a:xfrm>
              <a:off x="11407368" y="450850"/>
              <a:ext cx="379005" cy="311513"/>
              <a:chOff x="383382" y="4958557"/>
              <a:chExt cx="521493" cy="428627"/>
            </a:xfrm>
          </p:grpSpPr>
          <p:cxnSp>
            <p:nvCxnSpPr>
              <p:cNvPr id="24" name="直接连接符 23"/>
              <p:cNvCxnSpPr/>
              <p:nvPr userDrawn="1">
                <p:custDataLst>
                  <p:tags r:id="rId8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9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 userDrawn="1">
                <p:custDataLst>
                  <p:tags r:id="rId10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任意多边形: 形状 22"/>
            <p:cNvSpPr/>
            <p:nvPr userDrawn="1">
              <p:custDataLst>
                <p:tags r:id="rId7"/>
              </p:custDataLst>
            </p:nvPr>
          </p:nvSpPr>
          <p:spPr>
            <a:xfrm rot="10800000">
              <a:off x="398278" y="5849857"/>
              <a:ext cx="1444247" cy="703943"/>
            </a:xfrm>
            <a:custGeom>
              <a:avLst/>
              <a:gdLst>
                <a:gd name="connsiteX0" fmla="*/ 0 w 4498061"/>
                <a:gd name="connsiteY0" fmla="*/ 0 h 2192408"/>
                <a:gd name="connsiteX1" fmla="*/ 4498061 w 4498061"/>
                <a:gd name="connsiteY1" fmla="*/ 0 h 2192408"/>
                <a:gd name="connsiteX2" fmla="*/ 4489445 w 4498061"/>
                <a:gd name="connsiteY2" fmla="*/ 170624 h 2192408"/>
                <a:gd name="connsiteX3" fmla="*/ 2249030 w 4498061"/>
                <a:gd name="connsiteY3" fmla="*/ 2192408 h 2192408"/>
                <a:gd name="connsiteX4" fmla="*/ 8615 w 4498061"/>
                <a:gd name="connsiteY4" fmla="*/ 170624 h 219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8061" h="2192408">
                  <a:moveTo>
                    <a:pt x="0" y="0"/>
                  </a:moveTo>
                  <a:lnTo>
                    <a:pt x="4498061" y="0"/>
                  </a:lnTo>
                  <a:lnTo>
                    <a:pt x="4489445" y="170624"/>
                  </a:lnTo>
                  <a:cubicBezTo>
                    <a:pt x="4374118" y="1306230"/>
                    <a:pt x="3415063" y="2192408"/>
                    <a:pt x="2249030" y="2192408"/>
                  </a:cubicBezTo>
                  <a:cubicBezTo>
                    <a:pt x="1082998" y="2192408"/>
                    <a:pt x="123943" y="1306230"/>
                    <a:pt x="8615" y="170624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/>
          <p:nvPr userDrawn="1">
            <p:custDataLst>
              <p:tags r:id="rId1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383382" y="0"/>
            <a:ext cx="10860880" cy="6868160"/>
            <a:chOff x="383382" y="0"/>
            <a:chExt cx="10860880" cy="6868160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1074934" y="0"/>
              <a:ext cx="10169328" cy="6868160"/>
              <a:chOff x="1074934" y="0"/>
              <a:chExt cx="10169328" cy="6868160"/>
            </a:xfrm>
          </p:grpSpPr>
          <p:sp>
            <p:nvSpPr>
              <p:cNvPr id="32" name="任意多边形: 形状 31"/>
              <p:cNvSpPr/>
              <p:nvPr userDrawn="1">
                <p:custDataLst>
                  <p:tags r:id="rId23"/>
                </p:custDataLst>
              </p:nvPr>
            </p:nvSpPr>
            <p:spPr>
              <a:xfrm>
                <a:off x="6471729" y="0"/>
                <a:ext cx="4498061" cy="2192408"/>
              </a:xfrm>
              <a:custGeom>
                <a:avLst/>
                <a:gdLst>
                  <a:gd name="connsiteX0" fmla="*/ 0 w 4498061"/>
                  <a:gd name="connsiteY0" fmla="*/ 0 h 2192408"/>
                  <a:gd name="connsiteX1" fmla="*/ 4498061 w 4498061"/>
                  <a:gd name="connsiteY1" fmla="*/ 0 h 2192408"/>
                  <a:gd name="connsiteX2" fmla="*/ 4489445 w 4498061"/>
                  <a:gd name="connsiteY2" fmla="*/ 170624 h 2192408"/>
                  <a:gd name="connsiteX3" fmla="*/ 2249030 w 4498061"/>
                  <a:gd name="connsiteY3" fmla="*/ 2192408 h 2192408"/>
                  <a:gd name="connsiteX4" fmla="*/ 8615 w 4498061"/>
                  <a:gd name="connsiteY4" fmla="*/ 170624 h 219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8061" h="2192408">
                    <a:moveTo>
                      <a:pt x="0" y="0"/>
                    </a:moveTo>
                    <a:lnTo>
                      <a:pt x="4498061" y="0"/>
                    </a:lnTo>
                    <a:lnTo>
                      <a:pt x="4489445" y="170624"/>
                    </a:lnTo>
                    <a:cubicBezTo>
                      <a:pt x="4374118" y="1306230"/>
                      <a:pt x="3415063" y="2192408"/>
                      <a:pt x="2249030" y="2192408"/>
                    </a:cubicBezTo>
                    <a:cubicBezTo>
                      <a:pt x="1082998" y="2192408"/>
                      <a:pt x="123943" y="1306230"/>
                      <a:pt x="8615" y="1706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/>
              <p:cNvSpPr/>
              <p:nvPr userDrawn="1">
                <p:custDataLst>
                  <p:tags r:id="rId24"/>
                </p:custDataLst>
              </p:nvPr>
            </p:nvSpPr>
            <p:spPr>
              <a:xfrm>
                <a:off x="1465625" y="5164237"/>
                <a:ext cx="3559491" cy="1693763"/>
              </a:xfrm>
              <a:custGeom>
                <a:avLst/>
                <a:gdLst>
                  <a:gd name="connsiteX0" fmla="*/ 1779745 w 3559491"/>
                  <a:gd name="connsiteY0" fmla="*/ 0 h 1693763"/>
                  <a:gd name="connsiteX1" fmla="*/ 3554851 w 3559491"/>
                  <a:gd name="connsiteY1" fmla="*/ 1601882 h 1693763"/>
                  <a:gd name="connsiteX2" fmla="*/ 3559491 w 3559491"/>
                  <a:gd name="connsiteY2" fmla="*/ 1693763 h 1693763"/>
                  <a:gd name="connsiteX3" fmla="*/ 0 w 3559491"/>
                  <a:gd name="connsiteY3" fmla="*/ 1693763 h 1693763"/>
                  <a:gd name="connsiteX4" fmla="*/ 4639 w 3559491"/>
                  <a:gd name="connsiteY4" fmla="*/ 1601882 h 1693763"/>
                  <a:gd name="connsiteX5" fmla="*/ 1779745 w 3559491"/>
                  <a:gd name="connsiteY5" fmla="*/ 0 h 169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59491" h="1693763">
                    <a:moveTo>
                      <a:pt x="1779745" y="0"/>
                    </a:moveTo>
                    <a:cubicBezTo>
                      <a:pt x="2703606" y="0"/>
                      <a:pt x="3463476" y="702129"/>
                      <a:pt x="3554851" y="1601882"/>
                    </a:cubicBezTo>
                    <a:lnTo>
                      <a:pt x="3559491" y="1693763"/>
                    </a:lnTo>
                    <a:lnTo>
                      <a:pt x="0" y="1693763"/>
                    </a:lnTo>
                    <a:lnTo>
                      <a:pt x="4639" y="1601882"/>
                    </a:lnTo>
                    <a:cubicBezTo>
                      <a:pt x="96014" y="702129"/>
                      <a:pt x="855884" y="0"/>
                      <a:pt x="1779745" y="0"/>
                    </a:cubicBezTo>
                    <a:close/>
                  </a:path>
                </a:pathLst>
              </a:cu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4" name="矩形 33"/>
              <p:cNvSpPr/>
              <p:nvPr userDrawn="1">
                <p:custDataLst>
                  <p:tags r:id="rId25"/>
                </p:custDataLst>
              </p:nvPr>
            </p:nvSpPr>
            <p:spPr>
              <a:xfrm>
                <a:off x="1074934" y="0"/>
                <a:ext cx="2379466" cy="1660525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 userDrawn="1">
                <p:custDataLst>
                  <p:tags r:id="rId26"/>
                </p:custDataLst>
              </p:nvPr>
            </p:nvSpPr>
            <p:spPr>
              <a:xfrm>
                <a:off x="8075999" y="5283200"/>
                <a:ext cx="3168263" cy="1584960"/>
              </a:xfrm>
              <a:prstGeom prst="rect">
                <a:avLst/>
              </a:prstGeom>
              <a:solidFill>
                <a:schemeClr val="tx2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383382" y="4958557"/>
              <a:ext cx="521493" cy="428627"/>
              <a:chOff x="383382" y="4958557"/>
              <a:chExt cx="521493" cy="428627"/>
            </a:xfrm>
          </p:grpSpPr>
          <p:cxnSp>
            <p:nvCxnSpPr>
              <p:cNvPr id="29" name="直接连接符 28"/>
              <p:cNvCxnSpPr/>
              <p:nvPr userDrawn="1">
                <p:custDataLst>
                  <p:tags r:id="rId20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/>
              <p:nvPr userDrawn="1">
                <p:custDataLst>
                  <p:tags r:id="rId21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 userDrawn="1">
                <p:custDataLst>
                  <p:tags r:id="rId22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 userDrawn="1"/>
          </p:nvGrpSpPr>
          <p:grpSpPr>
            <a:xfrm rot="5400000">
              <a:off x="7319943" y="6431755"/>
              <a:ext cx="423862" cy="428627"/>
              <a:chOff x="383382" y="4958557"/>
              <a:chExt cx="521493" cy="428627"/>
            </a:xfrm>
          </p:grpSpPr>
          <p:cxnSp>
            <p:nvCxnSpPr>
              <p:cNvPr id="26" name="直接连接符 25"/>
              <p:cNvCxnSpPr/>
              <p:nvPr userDrawn="1">
                <p:custDataLst>
                  <p:tags r:id="rId17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/>
              <p:cNvCxnSpPr/>
              <p:nvPr userDrawn="1">
                <p:custDataLst>
                  <p:tags r:id="rId18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 userDrawn="1">
                <p:custDataLst>
                  <p:tags r:id="rId19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/>
            <p:cNvGrpSpPr/>
            <p:nvPr userDrawn="1"/>
          </p:nvGrpSpPr>
          <p:grpSpPr>
            <a:xfrm rot="5400000">
              <a:off x="5744084" y="14288"/>
              <a:ext cx="457202" cy="428627"/>
              <a:chOff x="383382" y="4958557"/>
              <a:chExt cx="521493" cy="428627"/>
            </a:xfrm>
          </p:grpSpPr>
          <p:cxnSp>
            <p:nvCxnSpPr>
              <p:cNvPr id="23" name="直接连接符 22"/>
              <p:cNvCxnSpPr/>
              <p:nvPr userDrawn="1">
                <p:custDataLst>
                  <p:tags r:id="rId14"/>
                </p:custDataLst>
              </p:nvPr>
            </p:nvCxnSpPr>
            <p:spPr>
              <a:xfrm>
                <a:off x="383382" y="4958557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 userDrawn="1">
                <p:custDataLst>
                  <p:tags r:id="rId15"/>
                </p:custDataLst>
              </p:nvPr>
            </p:nvCxnSpPr>
            <p:spPr>
              <a:xfrm>
                <a:off x="383382" y="5172871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 userDrawn="1">
                <p:custDataLst>
                  <p:tags r:id="rId16"/>
                </p:custDataLst>
              </p:nvPr>
            </p:nvCxnSpPr>
            <p:spPr>
              <a:xfrm>
                <a:off x="383382" y="5387184"/>
                <a:ext cx="521493" cy="0"/>
              </a:xfrm>
              <a:prstGeom prst="line">
                <a:avLst/>
              </a:prstGeom>
              <a:ln w="63500">
                <a:gradFill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7000">
                      <a:schemeClr val="accent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 userDrawn="1"/>
          </p:nvGrpSpPr>
          <p:grpSpPr>
            <a:xfrm>
              <a:off x="1844952" y="1028704"/>
              <a:ext cx="8494436" cy="1579353"/>
              <a:chOff x="1844952" y="1028704"/>
              <a:chExt cx="8494436" cy="1579353"/>
            </a:xfrm>
          </p:grpSpPr>
          <p:cxnSp>
            <p:nvCxnSpPr>
              <p:cNvPr id="20" name="直接连接符 19"/>
              <p:cNvCxnSpPr/>
              <p:nvPr userDrawn="1">
                <p:custDataLst>
                  <p:tags r:id="rId11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 userDrawn="1">
                <p:custDataLst>
                  <p:tags r:id="rId12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 userDrawn="1">
                <p:custDataLst>
                  <p:tags r:id="rId13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 userDrawn="1"/>
          </p:nvGrpSpPr>
          <p:grpSpPr>
            <a:xfrm flipV="1">
              <a:off x="1844952" y="4074976"/>
              <a:ext cx="8494436" cy="1975897"/>
              <a:chOff x="1844952" y="1028704"/>
              <a:chExt cx="8494436" cy="1579353"/>
            </a:xfrm>
          </p:grpSpPr>
          <p:cxnSp>
            <p:nvCxnSpPr>
              <p:cNvPr id="17" name="直接连接符 16"/>
              <p:cNvCxnSpPr/>
              <p:nvPr userDrawn="1">
                <p:custDataLst>
                  <p:tags r:id="rId8"/>
                </p:custDataLst>
              </p:nvPr>
            </p:nvCxnSpPr>
            <p:spPr>
              <a:xfrm flipV="1">
                <a:off x="1881257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 userDrawn="1">
                <p:custDataLst>
                  <p:tags r:id="rId9"/>
                </p:custDataLst>
              </p:nvPr>
            </p:nvCxnSpPr>
            <p:spPr>
              <a:xfrm flipV="1">
                <a:off x="10308674" y="1057553"/>
                <a:ext cx="0" cy="1550504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 userDrawn="1">
                <p:custDataLst>
                  <p:tags r:id="rId10"/>
                </p:custDataLst>
              </p:nvPr>
            </p:nvCxnSpPr>
            <p:spPr>
              <a:xfrm flipH="1">
                <a:off x="1844952" y="1028704"/>
                <a:ext cx="8494436" cy="0"/>
              </a:xfrm>
              <a:prstGeom prst="line">
                <a:avLst/>
              </a:prstGeom>
              <a:ln w="63500">
                <a:gradFill flip="none" rotWithShape="1">
                  <a:gsLst>
                    <a:gs pos="0">
                      <a:schemeClr val="accent1"/>
                    </a:gs>
                    <a:gs pos="58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0" scaled="0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815573" y="2943093"/>
            <a:ext cx="6560820" cy="1014730"/>
          </a:xfrm>
        </p:spPr>
        <p:txBody>
          <a:bodyPr vert="horz" lIns="90170" tIns="46990" rIns="90170" bIns="4699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2815573" y="4232960"/>
            <a:ext cx="6560820" cy="803497"/>
          </a:xfrm>
        </p:spPr>
        <p:txBody>
          <a:bodyPr lIns="90170" tIns="46990" rIns="90170" bIns="4699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5" name="直接连接符 14"/>
            <p:cNvCxnSpPr/>
            <p:nvPr userDrawn="1">
              <p:custDataLst>
                <p:tags r:id="rId7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8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任意多边形: 形状 17"/>
          <p:cNvSpPr/>
          <p:nvPr userDrawn="1">
            <p:custDataLst>
              <p:tags r:id="rId2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 userDrawn="1">
            <p:custDataLst>
              <p:tags r:id="rId2"/>
            </p:custDataLst>
          </p:nvPr>
        </p:nvGrpSpPr>
        <p:grpSpPr>
          <a:xfrm>
            <a:off x="11407140" y="450850"/>
            <a:ext cx="379095" cy="311785"/>
            <a:chOff x="383382" y="4958557"/>
            <a:chExt cx="521493" cy="428627"/>
          </a:xfrm>
        </p:grpSpPr>
        <p:cxnSp>
          <p:nvCxnSpPr>
            <p:cNvPr id="24" name="直接连接符 23"/>
            <p:cNvCxnSpPr/>
            <p:nvPr userDrawn="1">
              <p:custDataLst>
                <p:tags r:id="rId9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任意多边形: 形状 22"/>
          <p:cNvSpPr/>
          <p:nvPr userDrawn="1">
            <p:custDataLst>
              <p:tags r:id="rId3"/>
            </p:custDataLst>
          </p:nvPr>
        </p:nvSpPr>
        <p:spPr>
          <a:xfrm rot="10800000">
            <a:off x="398145" y="5849620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6" name="直接连接符 25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14" name="直接连接符 13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30" name="组合 29"/>
          <p:cNvGrpSpPr/>
          <p:nvPr userDrawn="1">
            <p:custDataLst>
              <p:tags r:id="rId2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32" name="直接连接符 31"/>
            <p:cNvCxnSpPr/>
            <p:nvPr userDrawn="1">
              <p:custDataLst>
                <p:tags r:id="rId10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 userDrawn="1">
              <p:custDataLst>
                <p:tags r:id="rId11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任意多边形: 形状 30"/>
          <p:cNvSpPr/>
          <p:nvPr userDrawn="1">
            <p:custDataLst>
              <p:tags r:id="rId3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 userDrawn="1"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 userDrawn="1"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 userDrawn="1"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3" name="组合 22"/>
          <p:cNvGrpSpPr/>
          <p:nvPr userDrawn="1">
            <p:custDataLst>
              <p:tags r:id="rId10"/>
            </p:custDataLst>
          </p:nvPr>
        </p:nvGrpSpPr>
        <p:grpSpPr>
          <a:xfrm>
            <a:off x="11310620" y="443230"/>
            <a:ext cx="521335" cy="428625"/>
            <a:chOff x="383382" y="4958557"/>
            <a:chExt cx="521493" cy="428627"/>
          </a:xfrm>
        </p:grpSpPr>
        <p:cxnSp>
          <p:nvCxnSpPr>
            <p:cNvPr id="25" name="直接连接符 24"/>
            <p:cNvCxnSpPr/>
            <p:nvPr userDrawn="1">
              <p:custDataLst>
                <p:tags r:id="rId12"/>
              </p:custDataLst>
            </p:nvPr>
          </p:nvCxnSpPr>
          <p:spPr>
            <a:xfrm>
              <a:off x="383382" y="4958557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 userDrawn="1">
              <p:custDataLst>
                <p:tags r:id="rId13"/>
              </p:custDataLst>
            </p:nvPr>
          </p:nvCxnSpPr>
          <p:spPr>
            <a:xfrm>
              <a:off x="383382" y="5172871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 userDrawn="1">
              <p:custDataLst>
                <p:tags r:id="rId14"/>
              </p:custDataLst>
            </p:nvPr>
          </p:nvCxnSpPr>
          <p:spPr>
            <a:xfrm>
              <a:off x="383382" y="5387184"/>
              <a:ext cx="521493" cy="0"/>
            </a:xfrm>
            <a:prstGeom prst="line">
              <a:avLst/>
            </a:prstGeom>
            <a:ln w="63500">
              <a:gradFill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57000">
                    <a:schemeClr val="accent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任意多边形: 形状 23"/>
          <p:cNvSpPr/>
          <p:nvPr userDrawn="1">
            <p:custDataLst>
              <p:tags r:id="rId11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任意多边形: 形状 62"/>
          <p:cNvSpPr/>
          <p:nvPr userDrawn="1">
            <p:custDataLst>
              <p:tags r:id="rId1"/>
            </p:custDataLst>
          </p:nvPr>
        </p:nvSpPr>
        <p:spPr>
          <a:xfrm>
            <a:off x="6471920" y="0"/>
            <a:ext cx="4498340" cy="219265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: 形状 63"/>
          <p:cNvSpPr/>
          <p:nvPr userDrawn="1">
            <p:custDataLst>
              <p:tags r:id="rId2"/>
            </p:custDataLst>
          </p:nvPr>
        </p:nvSpPr>
        <p:spPr>
          <a:xfrm>
            <a:off x="1465580" y="5164455"/>
            <a:ext cx="3559175" cy="1693545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tags" Target="../tags/tag26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ags" Target="../tags/tag26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tags" Target="../tags/tag25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ags" Target="../tags/tag26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tags" Target="../tags/tag262.xml"/><Relationship Id="rId10" Type="http://schemas.openxmlformats.org/officeDocument/2006/relationships/slideLayout" Target="../slideLayouts/slideLayout39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tags" Target="../tags/tag2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400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18.xml"/><Relationship Id="rId2" Type="http://schemas.openxmlformats.org/officeDocument/2006/relationships/tags" Target="../tags/tag517.xml"/><Relationship Id="rId1" Type="http://schemas.openxmlformats.org/officeDocument/2006/relationships/tags" Target="../tags/tag516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20.xml"/><Relationship Id="rId4" Type="http://schemas.openxmlformats.org/officeDocument/2006/relationships/tags" Target="../tags/tag5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tags" Target="../tags/tag52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32.xml"/><Relationship Id="rId2" Type="http://schemas.openxmlformats.org/officeDocument/2006/relationships/tags" Target="../tags/tag531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0.xml"/><Relationship Id="rId4" Type="http://schemas.openxmlformats.org/officeDocument/2006/relationships/tags" Target="../tags/tag5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ea typeface="微软雅黑" panose="020B0503020204020204" charset="-122"/>
              </a:rPr>
              <a:t>组会汇报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>
          <a:xfrm>
            <a:off x="4795520" y="4370070"/>
            <a:ext cx="2602865" cy="775335"/>
          </a:xfrm>
        </p:spPr>
        <p:txBody>
          <a:bodyPr>
            <a:noAutofit/>
          </a:bodyPr>
          <a:lstStyle/>
          <a:p>
            <a:r>
              <a:rPr lang="zh-CN" altLang="en-US" sz="24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汇报人：周通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4107180" y="1869440"/>
            <a:ext cx="3977005" cy="822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algn="ctr">
              <a:defRPr sz="7200" b="1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en-US" altLang="zh-CN" sz="4800" dirty="0">
                <a:solidFill>
                  <a:schemeClr val="dk1"/>
                </a:solidFill>
              </a:rPr>
              <a:t>Halign4</a:t>
            </a:r>
          </a:p>
        </p:txBody>
      </p:sp>
      <p:sp>
        <p:nvSpPr>
          <p:cNvPr id="4" name="文本占位符 8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866005" y="5067935"/>
            <a:ext cx="2263775" cy="48133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时间：</a:t>
            </a:r>
            <a:r>
              <a:rPr lang="en-US" altLang="zh-CN" sz="1600" dirty="0">
                <a:solidFill>
                  <a:schemeClr val="dk1">
                    <a:lumMod val="85000"/>
                    <a:lumOff val="15000"/>
                  </a:schemeClr>
                </a:solidFill>
              </a:rPr>
              <a:t>2022.7.13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7EA3EC-B73C-B5D8-717A-8B95CCE274C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455170" y="3013786"/>
            <a:ext cx="4427855" cy="7118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MAF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模块新方案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淘宝店chenying0907 18">
            <a:extLst>
              <a:ext uri="{FF2B5EF4-FFF2-40B4-BE49-F238E27FC236}">
                <a16:creationId xmlns:a16="http://schemas.microsoft.com/office/drawing/2014/main" id="{438DC59A-2CEF-4385-E571-5B51E8AB0DA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31296" y="3114201"/>
            <a:ext cx="1532029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</a:p>
        </p:txBody>
      </p:sp>
      <p:sp>
        <p:nvSpPr>
          <p:cNvPr id="6" name="淘宝店chenying0907 18">
            <a:extLst>
              <a:ext uri="{FF2B5EF4-FFF2-40B4-BE49-F238E27FC236}">
                <a16:creationId xmlns:a16="http://schemas.microsoft.com/office/drawing/2014/main" id="{05ADED89-1A52-1BD7-0C42-7B6E0EC2FBC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31296" y="3926450"/>
            <a:ext cx="1532029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4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29CD55-CE4C-9E7B-0F89-D05E958A540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476818" y="3826036"/>
            <a:ext cx="4427855" cy="7118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CBC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三代测序比对软件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345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18">
            <a:extLst>
              <a:ext uri="{FF2B5EF4-FFF2-40B4-BE49-F238E27FC236}">
                <a16:creationId xmlns:a16="http://schemas.microsoft.com/office/drawing/2014/main" id="{607AD7AC-D518-0BC3-DA6C-3E4C464398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79542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  CBC</a:t>
            </a:r>
            <a:r>
              <a:rPr lang="zh-CN" altLang="en-US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三代测序比对软件</a:t>
            </a:r>
            <a:endParaRPr lang="en-US" altLang="zh-CN" sz="24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2DE02A-1B5D-38AA-68A4-BC08BB31C96F}"/>
              </a:ext>
            </a:extLst>
          </p:cNvPr>
          <p:cNvSpPr txBox="1"/>
          <p:nvPr/>
        </p:nvSpPr>
        <p:spPr>
          <a:xfrm>
            <a:off x="665825" y="1639137"/>
            <a:ext cx="1041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题目简介</a:t>
            </a:r>
            <a:endParaRPr lang="en-US" altLang="zh-CN" sz="24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31088D-6EB7-590A-F3B2-F57A84BA6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446" y="2400300"/>
            <a:ext cx="82486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49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18">
            <a:extLst>
              <a:ext uri="{FF2B5EF4-FFF2-40B4-BE49-F238E27FC236}">
                <a16:creationId xmlns:a16="http://schemas.microsoft.com/office/drawing/2014/main" id="{607AD7AC-D518-0BC3-DA6C-3E4C464398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79542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  CBC</a:t>
            </a:r>
            <a:r>
              <a:rPr lang="zh-CN" altLang="en-US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三代测序比对软件</a:t>
            </a:r>
            <a:endParaRPr lang="en-US" altLang="zh-CN" sz="24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8F0567-9D56-2BF8-CDA7-4D1AD307A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39" y="752475"/>
            <a:ext cx="831532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1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18">
            <a:extLst>
              <a:ext uri="{FF2B5EF4-FFF2-40B4-BE49-F238E27FC236}">
                <a16:creationId xmlns:a16="http://schemas.microsoft.com/office/drawing/2014/main" id="{607AD7AC-D518-0BC3-DA6C-3E4C464398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79542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  CBC</a:t>
            </a:r>
            <a:r>
              <a:rPr lang="zh-CN" altLang="en-US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三代测序比对软件</a:t>
            </a:r>
            <a:endParaRPr lang="en-US" altLang="zh-CN" sz="24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2292E61-5D80-AB48-E9E5-F8081F1360AE}"/>
              </a:ext>
            </a:extLst>
          </p:cNvPr>
          <p:cNvSpPr txBox="1"/>
          <p:nvPr/>
        </p:nvSpPr>
        <p:spPr>
          <a:xfrm>
            <a:off x="870012" y="514074"/>
            <a:ext cx="7856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软件输入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条参考序列，</a:t>
            </a:r>
            <a:r>
              <a:rPr lang="en-US" altLang="zh-CN" dirty="0"/>
              <a:t>24.4G</a:t>
            </a:r>
            <a:r>
              <a:rPr lang="zh-CN" altLang="en-US" dirty="0"/>
              <a:t>压缩包的</a:t>
            </a:r>
            <a:r>
              <a:rPr lang="en-US" altLang="zh-CN" dirty="0"/>
              <a:t>reads</a:t>
            </a:r>
            <a:r>
              <a:rPr lang="zh-CN" altLang="en-US" dirty="0"/>
              <a:t>，</a:t>
            </a:r>
            <a:r>
              <a:rPr lang="en-US" altLang="zh-CN" dirty="0"/>
              <a:t>Sample</a:t>
            </a:r>
            <a:r>
              <a:rPr lang="zh-CN" altLang="en-US" dirty="0"/>
              <a:t>有</a:t>
            </a:r>
            <a:r>
              <a:rPr lang="en-US" altLang="zh-CN" dirty="0"/>
              <a:t>1000</a:t>
            </a:r>
            <a:r>
              <a:rPr lang="zh-CN" altLang="en-US" dirty="0"/>
              <a:t>条</a:t>
            </a:r>
            <a:r>
              <a:rPr lang="en-US" altLang="zh-CN" dirty="0"/>
              <a:t>reads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F091E5-0664-1EF6-3C01-AA219A52A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285" y="1013976"/>
            <a:ext cx="7818276" cy="57308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64A379-5B11-A6A8-C278-8FF6E214002F}"/>
              </a:ext>
            </a:extLst>
          </p:cNvPr>
          <p:cNvSpPr txBox="1"/>
          <p:nvPr/>
        </p:nvSpPr>
        <p:spPr>
          <a:xfrm>
            <a:off x="9102572" y="329408"/>
            <a:ext cx="3089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1000</a:t>
            </a:r>
            <a:r>
              <a:rPr lang="zh-CN" altLang="en-US" dirty="0"/>
              <a:t>条，全是</a:t>
            </a:r>
            <a:r>
              <a:rPr lang="en-US" altLang="zh-CN" dirty="0"/>
              <a:t>+,</a:t>
            </a:r>
            <a:r>
              <a:rPr lang="zh-CN" altLang="en-US" dirty="0"/>
              <a:t>（</a:t>
            </a:r>
            <a:r>
              <a:rPr lang="en-US" altLang="zh-CN" dirty="0"/>
              <a:t>+</a:t>
            </a:r>
            <a:r>
              <a:rPr lang="zh-CN" altLang="en-US" dirty="0"/>
              <a:t>无意义）</a:t>
            </a:r>
            <a:endParaRPr lang="en-US" altLang="zh-CN" dirty="0"/>
          </a:p>
          <a:p>
            <a:r>
              <a:rPr lang="zh-CN" altLang="en-US" dirty="0"/>
              <a:t>  不带</a:t>
            </a:r>
            <a:r>
              <a:rPr lang="en-US" altLang="zh-CN" dirty="0"/>
              <a:t>N</a:t>
            </a:r>
            <a:r>
              <a:rPr lang="zh-CN" altLang="en-US" dirty="0"/>
              <a:t>，但是也要考虑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9499DF-8983-50E4-C06A-FF951F926B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3" y="1462596"/>
            <a:ext cx="3761466" cy="528221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2FC735-E509-8C58-E063-0B37CD1881D5}"/>
              </a:ext>
            </a:extLst>
          </p:cNvPr>
          <p:cNvSpPr txBox="1"/>
          <p:nvPr/>
        </p:nvSpPr>
        <p:spPr>
          <a:xfrm>
            <a:off x="390189" y="1047267"/>
            <a:ext cx="367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条，人类</a:t>
            </a:r>
            <a:r>
              <a:rPr lang="en-US" altLang="zh-CN" dirty="0"/>
              <a:t>1</a:t>
            </a:r>
            <a:r>
              <a:rPr lang="zh-CN" altLang="en-US" dirty="0"/>
              <a:t>号染色体规模，带</a:t>
            </a:r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82EE08-0CC7-00E6-4EE3-D06306A96674}"/>
              </a:ext>
            </a:extLst>
          </p:cNvPr>
          <p:cNvSpPr txBox="1"/>
          <p:nvPr/>
        </p:nvSpPr>
        <p:spPr>
          <a:xfrm>
            <a:off x="33570" y="591169"/>
            <a:ext cx="932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en-US" altLang="zh-CN" dirty="0" err="1">
                <a:solidFill>
                  <a:srgbClr val="FF0000"/>
                </a:solidFill>
              </a:rPr>
              <a:t>fasta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2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18">
            <a:extLst>
              <a:ext uri="{FF2B5EF4-FFF2-40B4-BE49-F238E27FC236}">
                <a16:creationId xmlns:a16="http://schemas.microsoft.com/office/drawing/2014/main" id="{607AD7AC-D518-0BC3-DA6C-3E4C464398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79542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  CBC</a:t>
            </a:r>
            <a:r>
              <a:rPr lang="zh-CN" altLang="en-US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三代测序比对软件</a:t>
            </a:r>
            <a:endParaRPr lang="en-US" altLang="zh-CN" sz="24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67813B-C205-0ECD-D059-7F26868EE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8" y="1647686"/>
            <a:ext cx="7862610" cy="4219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43D15B-302F-A236-4736-0005DDC2A6FD}"/>
              </a:ext>
            </a:extLst>
          </p:cNvPr>
          <p:cNvSpPr txBox="1"/>
          <p:nvPr/>
        </p:nvSpPr>
        <p:spPr>
          <a:xfrm>
            <a:off x="6010183" y="113794"/>
            <a:ext cx="2077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</a:t>
            </a:r>
            <a:r>
              <a:rPr lang="zh-CN" altLang="en-US" dirty="0"/>
              <a:t>答案里最多分两个区间，且都是同一方向。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猜测：</a:t>
            </a:r>
            <a:endParaRPr lang="en-US" altLang="zh-CN" dirty="0"/>
          </a:p>
          <a:p>
            <a:r>
              <a:rPr lang="zh-CN" altLang="en-US" dirty="0"/>
              <a:t>不可避免一概会有反向，且多于两个区间的情况。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243552-D1CD-92D9-DD7A-7969706EB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302" y="1122701"/>
            <a:ext cx="3714750" cy="50387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2FA6976-68D8-B1DE-26D5-E75E0AF52DA6}"/>
              </a:ext>
            </a:extLst>
          </p:cNvPr>
          <p:cNvSpPr txBox="1"/>
          <p:nvPr/>
        </p:nvSpPr>
        <p:spPr>
          <a:xfrm>
            <a:off x="1939771" y="1713390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en-US" altLang="zh-CN" dirty="0" err="1">
                <a:solidFill>
                  <a:srgbClr val="FF0000"/>
                </a:solidFill>
              </a:rPr>
              <a:t>maf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242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18">
            <a:extLst>
              <a:ext uri="{FF2B5EF4-FFF2-40B4-BE49-F238E27FC236}">
                <a16:creationId xmlns:a16="http://schemas.microsoft.com/office/drawing/2014/main" id="{607AD7AC-D518-0BC3-DA6C-3E4C464398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79542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  CBC</a:t>
            </a:r>
            <a:r>
              <a:rPr lang="zh-CN" altLang="en-US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三代测序比对软件</a:t>
            </a:r>
            <a:endParaRPr lang="en-US" altLang="zh-CN" sz="24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95F5D3-DE1E-B97F-F5F6-B3CA83400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25" y="2680482"/>
            <a:ext cx="7677659" cy="39788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1CF956-AE7F-6355-57B6-88B952230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12" y="692689"/>
            <a:ext cx="6962775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88E7628-4F10-E583-133D-DE4E2EC1E2FC}"/>
              </a:ext>
            </a:extLst>
          </p:cNvPr>
          <p:cNvSpPr txBox="1"/>
          <p:nvPr/>
        </p:nvSpPr>
        <p:spPr>
          <a:xfrm>
            <a:off x="512571" y="668483"/>
            <a:ext cx="14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数据统计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6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淘宝店chenying0907 18">
            <a:extLst>
              <a:ext uri="{FF2B5EF4-FFF2-40B4-BE49-F238E27FC236}">
                <a16:creationId xmlns:a16="http://schemas.microsoft.com/office/drawing/2014/main" id="{607AD7AC-D518-0BC3-DA6C-3E4C464398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79542" cy="45840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  CBC</a:t>
            </a:r>
            <a:r>
              <a:rPr lang="zh-CN" altLang="en-US" sz="2400" b="1" kern="1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三代测序比对软件</a:t>
            </a:r>
            <a:endParaRPr lang="en-US" altLang="zh-CN" sz="2400" b="1" kern="100" dirty="0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8E7628-4F10-E583-133D-DE4E2EC1E2FC}"/>
              </a:ext>
            </a:extLst>
          </p:cNvPr>
          <p:cNvSpPr txBox="1"/>
          <p:nvPr/>
        </p:nvSpPr>
        <p:spPr>
          <a:xfrm>
            <a:off x="512571" y="668483"/>
            <a:ext cx="14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初步思路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D62D16-3157-FCA4-A663-8C2402E4E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76" y="1953651"/>
            <a:ext cx="3812971" cy="4523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19CFBD-7E77-B7BD-09CD-4F411B938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345" y="380612"/>
            <a:ext cx="5345118" cy="6096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82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charset="-122"/>
              </a:rPr>
              <a:t>谢谢观看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>
          <a:xfrm>
            <a:off x="4794250" y="4396740"/>
            <a:ext cx="2602865" cy="775335"/>
          </a:xfrm>
        </p:spPr>
        <p:txBody>
          <a:bodyPr>
            <a:noAutofit/>
          </a:bodyPr>
          <a:lstStyle/>
          <a:p>
            <a:r>
              <a:rPr lang="zh-CN" altLang="en-US" sz="2400">
                <a:solidFill>
                  <a:schemeClr val="dk1">
                    <a:lumMod val="85000"/>
                    <a:lumOff val="15000"/>
                  </a:schemeClr>
                </a:solidFill>
              </a:rPr>
              <a:t>汇报人：周通</a:t>
            </a: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DOCER_TEMPLATE_OPEN_ONCE_MARK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8"/>
  <p:tag name="KSO_WM_UNIT_ID" val="_1*y*8"/>
  <p:tag name="KSO_WM_UNIT_LAYERLEVEL" val="1"/>
  <p:tag name="KSO_WM_TAG_VERSION" val="1.0"/>
  <p:tag name="KSO_WM_BEAUTIFY_FLAG" val="#wm#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7"/>
  <p:tag name="KSO_WM_UNIT_ID" val="_1*y*7"/>
  <p:tag name="KSO_WM_UNIT_LAYERLEVEL" val="1"/>
  <p:tag name="KSO_WM_TAG_VERSION" val="1.0"/>
  <p:tag name="KSO_WM_BEAUTIFY_FLAG" val="#wm#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6"/>
  <p:tag name="KSO_WM_UNIT_ID" val="_1*y*6"/>
  <p:tag name="KSO_WM_UNIT_LAYERLEVEL" val="1"/>
  <p:tag name="KSO_WM_TAG_VERSION" val="1.0"/>
  <p:tag name="KSO_WM_BEAUTIFY_FLAG" val="#wm#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5"/>
  <p:tag name="KSO_WM_UNIT_ID" val="_1*y*5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9*i*1"/>
  <p:tag name="KSO_WM_UNIT_BK_DARK_LIGHT" val="2"/>
  <p:tag name="KSO_WM_UNIT_LAYERLEVEL" val="1"/>
  <p:tag name="KSO_WM_TAG_VERSION" val="1.0"/>
  <p:tag name="KSO_WM_BEAUTIFY_FLAG" val="#wm#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0*i*1"/>
  <p:tag name="KSO_WM_UNIT_BK_DARK_LIGHT" val="2"/>
  <p:tag name="KSO_WM_UNIT_LAYERLEVEL" val="1"/>
  <p:tag name="KSO_WM_TAG_VERSION" val="1.0"/>
  <p:tag name="KSO_WM_BEAUTIFY_FLAG" val="#wm#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SLIDE_ID" val="custom20202620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3"/>
  <p:tag name="KSO_WM_SPECIAL_SOURCE" val="bdnul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1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简约工作汇报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20_1*b*2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15"/>
  <p:tag name="KSO_WM_UNIT_TEXT_FILL_FORE_SCHEMECOLOR_INDEX" val="13"/>
  <p:tag name="KSO_WM_UNIT_TEXT_FILL_TYPE" val="1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620_1*i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20_1*b*2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15"/>
  <p:tag name="KSO_WM_UNIT_TEXT_FILL_FORE_SCHEMECOLOR_INDEX" val="13"/>
  <p:tag name="KSO_WM_UNIT_TEXT_FILL_TYPE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20_6*l_h_a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6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custom20202620_6*l_h_i*1_2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02620_6*l_h_a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PRESET_TEXT" val="单击此处添加文本"/>
  <p:tag name="KSO_WM_UNIT_TEXT_FILL_FORE_SCHEMECOLOR_INDEX" val="13"/>
  <p:tag name="KSO_WM_UNIT_TEXT_FILL_TYPE" val="1"/>
  <p:tag name="KSO_WM_UNIT_USESOURCEFORMAT_APPLY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6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6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6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6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6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custom20202620_6*l_h_i*1_1_1"/>
  <p:tag name="KSO_WM_TEMPLATE_CATEGORY" val="custom"/>
  <p:tag name="KSO_WM_TEMPLATE_INDEX" val="20202620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2620_15"/>
  <p:tag name="KSO_WM_TEMPLATE_SUBCATEGORY" val="0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2620"/>
  <p:tag name="KSO_WM_SLIDE_LAYOUT" val="a_b"/>
  <p:tag name="KSO_WM_SLIDE_LAYOUT_CNT" val="1_1"/>
  <p:tag name="KSO_WM_SPECIAL_SOURCE" val="bdnull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20_15*a*1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谢谢观看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20_1*b*2"/>
  <p:tag name="KSO_WM_TEMPLATE_CATEGORY" val="custom"/>
  <p:tag name="KSO_WM_TEMPLATE_INDEX" val="20202620"/>
  <p:tag name="KSO_WM_UNIT_LAYERLEVEL" val="1"/>
  <p:tag name="KSO_WM_TAG_VERSION" val="1.0"/>
  <p:tag name="KSO_WM_BEAUTIFY_FLAG" val="#wm#"/>
  <p:tag name="KSO_WM_UNIT_PRESET_TEXT" val="汇报人姓名"/>
  <p:tag name="KSO_WM_UNIT_TEXT_FILL_FORE_SCHEMECOLOR_INDEX_BRIGHTNESS" val="0.15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8、9、10、11、12、13、14、15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26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自定义 23">
      <a:dk1>
        <a:srgbClr val="000000"/>
      </a:dk1>
      <a:lt1>
        <a:srgbClr val="FFFFFF"/>
      </a:lt1>
      <a:dk2>
        <a:srgbClr val="F0F0EF"/>
      </a:dk2>
      <a:lt2>
        <a:srgbClr val="FFFFFF"/>
      </a:lt2>
      <a:accent1>
        <a:srgbClr val="E2B08A"/>
      </a:accent1>
      <a:accent2>
        <a:srgbClr val="EDA499"/>
      </a:accent2>
      <a:accent3>
        <a:srgbClr val="EB9EAF"/>
      </a:accent3>
      <a:accent4>
        <a:srgbClr val="DDA0C7"/>
      </a:accent4>
      <a:accent5>
        <a:srgbClr val="C1A6D9"/>
      </a:accent5>
      <a:accent6>
        <a:srgbClr val="9FAEE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>
          <a:solidFill>
            <a:srgbClr val="C4AC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">
    <a:dk1>
      <a:srgbClr val="000000"/>
    </a:dk1>
    <a:lt1>
      <a:srgbClr val="FFFFFF"/>
    </a:lt1>
    <a:dk2>
      <a:srgbClr val="F0F0EF"/>
    </a:dk2>
    <a:lt2>
      <a:srgbClr val="FFFFFF"/>
    </a:lt2>
    <a:accent1>
      <a:srgbClr val="E2B08A"/>
    </a:accent1>
    <a:accent2>
      <a:srgbClr val="EDA499"/>
    </a:accent2>
    <a:accent3>
      <a:srgbClr val="EB9EAF"/>
    </a:accent3>
    <a:accent4>
      <a:srgbClr val="DDA0C7"/>
    </a:accent4>
    <a:accent5>
      <a:srgbClr val="C1A6D9"/>
    </a:accent5>
    <a:accent6>
      <a:srgbClr val="9FAEE0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165</Words>
  <Application>Microsoft Office PowerPoint</Application>
  <PresentationFormat>宽屏</PresentationFormat>
  <Paragraphs>30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Calibri</vt:lpstr>
      <vt:lpstr>Office 主题</vt:lpstr>
      <vt:lpstr>2_Office 主题​​</vt:lpstr>
      <vt:lpstr>1_Office 主题​​</vt:lpstr>
      <vt:lpstr>组会汇报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组会汇报</dc:title>
  <dc:creator>周通</dc:creator>
  <cp:lastModifiedBy>周 通</cp:lastModifiedBy>
  <cp:revision>304</cp:revision>
  <dcterms:created xsi:type="dcterms:W3CDTF">2021-09-25T10:51:00Z</dcterms:created>
  <dcterms:modified xsi:type="dcterms:W3CDTF">2023-07-20T10:58:00Z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DE09E9C2ED4E4EFFAC8940FB27390A35</vt:lpwstr>
  </property>
  <property fmtid="{D5CDD505-2E9C-101B-9397-08002B2CF9AE}" pid="3" name="KSOProductBuildVer">
    <vt:lpwstr>2052-11.1.0.11365</vt:lpwstr>
  </property>
</Properties>
</file>