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8EA70C-D35C-4E4C-BD40-1B5D565E632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FFED31-C5DC-490A-8623-DDFECE833EF6}">
      <dgm:prSet/>
      <dgm:spPr/>
      <dgm:t>
        <a:bodyPr/>
        <a:lstStyle/>
        <a:p>
          <a:r>
            <a:rPr lang="en-US" dirty="0"/>
            <a:t>Slide 3: Entity Relationship Diagram (ERD)</a:t>
          </a:r>
        </a:p>
        <a:p>
          <a:r>
            <a:rPr lang="en-US" dirty="0"/>
            <a:t>Slide 4: Legend</a:t>
          </a:r>
        </a:p>
        <a:p>
          <a:endParaRPr lang="en-US" dirty="0"/>
        </a:p>
      </dgm:t>
    </dgm:pt>
    <dgm:pt modelId="{D6D803C0-5916-40F1-842E-5CD064073074}" type="parTrans" cxnId="{D2BCD584-EE38-45AE-8BAE-26F3D5279B96}">
      <dgm:prSet/>
      <dgm:spPr/>
      <dgm:t>
        <a:bodyPr/>
        <a:lstStyle/>
        <a:p>
          <a:endParaRPr lang="en-US"/>
        </a:p>
      </dgm:t>
    </dgm:pt>
    <dgm:pt modelId="{2DE11672-EF02-41D6-BA52-9D1206D7CF3F}" type="sibTrans" cxnId="{D2BCD584-EE38-45AE-8BAE-26F3D5279B96}">
      <dgm:prSet/>
      <dgm:spPr/>
      <dgm:t>
        <a:bodyPr/>
        <a:lstStyle/>
        <a:p>
          <a:endParaRPr lang="en-US"/>
        </a:p>
      </dgm:t>
    </dgm:pt>
    <dgm:pt modelId="{53041344-55A8-4CF2-8071-1D10DF31EDB1}">
      <dgm:prSet/>
      <dgm:spPr/>
      <dgm:t>
        <a:bodyPr/>
        <a:lstStyle/>
        <a:p>
          <a:r>
            <a:rPr lang="en-US" b="1" u="sng" dirty="0"/>
            <a:t>Fact Tables: </a:t>
          </a:r>
        </a:p>
        <a:p>
          <a:r>
            <a:rPr lang="en-US" dirty="0"/>
            <a:t>Slide 5: Rental</a:t>
          </a:r>
        </a:p>
        <a:p>
          <a:r>
            <a:rPr lang="en-US" dirty="0"/>
            <a:t>Slide 6: Payment</a:t>
          </a:r>
        </a:p>
      </dgm:t>
    </dgm:pt>
    <dgm:pt modelId="{57FE297D-866F-4383-993D-6E9C5C9245CF}" type="parTrans" cxnId="{2C8CD2FD-A58A-4261-9DF9-A18E2D7C5E84}">
      <dgm:prSet/>
      <dgm:spPr/>
      <dgm:t>
        <a:bodyPr/>
        <a:lstStyle/>
        <a:p>
          <a:endParaRPr lang="en-US"/>
        </a:p>
      </dgm:t>
    </dgm:pt>
    <dgm:pt modelId="{2B3BEC93-022E-44A7-8617-80B6393E076F}" type="sibTrans" cxnId="{2C8CD2FD-A58A-4261-9DF9-A18E2D7C5E84}">
      <dgm:prSet/>
      <dgm:spPr/>
      <dgm:t>
        <a:bodyPr/>
        <a:lstStyle/>
        <a:p>
          <a:endParaRPr lang="en-US"/>
        </a:p>
      </dgm:t>
    </dgm:pt>
    <dgm:pt modelId="{A0336BB2-D9B5-46C9-B8C3-3C7EBDF4222C}">
      <dgm:prSet/>
      <dgm:spPr/>
      <dgm:t>
        <a:bodyPr/>
        <a:lstStyle/>
        <a:p>
          <a:r>
            <a:rPr lang="en-US" dirty="0"/>
            <a:t>Slide 18: Language</a:t>
          </a:r>
        </a:p>
        <a:p>
          <a:r>
            <a:rPr lang="en-US" dirty="0"/>
            <a:t>Slide 19: Category</a:t>
          </a:r>
        </a:p>
      </dgm:t>
    </dgm:pt>
    <dgm:pt modelId="{83615268-FE10-4427-BAF7-FCA68AF056B2}" type="parTrans" cxnId="{E7FD58CB-0D8F-4016-B366-112962B6AE41}">
      <dgm:prSet/>
      <dgm:spPr/>
      <dgm:t>
        <a:bodyPr/>
        <a:lstStyle/>
        <a:p>
          <a:endParaRPr lang="en-US"/>
        </a:p>
      </dgm:t>
    </dgm:pt>
    <dgm:pt modelId="{943E7FEA-6D1E-41CA-8582-0F3C798FB400}" type="sibTrans" cxnId="{E7FD58CB-0D8F-4016-B366-112962B6AE41}">
      <dgm:prSet/>
      <dgm:spPr/>
      <dgm:t>
        <a:bodyPr/>
        <a:lstStyle/>
        <a:p>
          <a:endParaRPr lang="en-US"/>
        </a:p>
      </dgm:t>
    </dgm:pt>
    <dgm:pt modelId="{9915E71D-76B1-43D0-BF48-FE7716117081}">
      <dgm:prSet/>
      <dgm:spPr/>
      <dgm:t>
        <a:bodyPr/>
        <a:lstStyle/>
        <a:p>
          <a:r>
            <a:rPr lang="en-US" dirty="0"/>
            <a:t>Slide 16: Actor</a:t>
          </a:r>
        </a:p>
        <a:p>
          <a:r>
            <a:rPr lang="en-US" dirty="0"/>
            <a:t>Slide 17: Film</a:t>
          </a:r>
        </a:p>
      </dgm:t>
    </dgm:pt>
    <dgm:pt modelId="{500B03AE-C796-4AD4-972E-0C0418B8D405}" type="parTrans" cxnId="{94FF9D59-1895-4BF5-8A24-C1202B22E0B2}">
      <dgm:prSet/>
      <dgm:spPr/>
      <dgm:t>
        <a:bodyPr/>
        <a:lstStyle/>
        <a:p>
          <a:endParaRPr lang="en-US"/>
        </a:p>
      </dgm:t>
    </dgm:pt>
    <dgm:pt modelId="{94E40E40-63D1-4D69-ABE5-4C62C90FCE40}" type="sibTrans" cxnId="{94FF9D59-1895-4BF5-8A24-C1202B22E0B2}">
      <dgm:prSet/>
      <dgm:spPr/>
      <dgm:t>
        <a:bodyPr/>
        <a:lstStyle/>
        <a:p>
          <a:endParaRPr lang="en-US"/>
        </a:p>
      </dgm:t>
    </dgm:pt>
    <dgm:pt modelId="{82979B1C-CEE1-4CE7-9073-0C194C000BD8}">
      <dgm:prSet/>
      <dgm:spPr/>
      <dgm:t>
        <a:bodyPr/>
        <a:lstStyle/>
        <a:p>
          <a:r>
            <a:rPr lang="en-US" dirty="0"/>
            <a:t>Slide 7: Film Category</a:t>
          </a:r>
        </a:p>
        <a:p>
          <a:r>
            <a:rPr lang="en-US" dirty="0"/>
            <a:t>Slide 8: Store</a:t>
          </a:r>
        </a:p>
      </dgm:t>
    </dgm:pt>
    <dgm:pt modelId="{C0EE1AC8-28B5-4A2B-B116-687C0BE5DFD8}" type="parTrans" cxnId="{984D9ECF-360B-4B52-BEAC-DDA0FB48EEB5}">
      <dgm:prSet/>
      <dgm:spPr/>
      <dgm:t>
        <a:bodyPr/>
        <a:lstStyle/>
        <a:p>
          <a:endParaRPr lang="en-US"/>
        </a:p>
      </dgm:t>
    </dgm:pt>
    <dgm:pt modelId="{D9AE823E-D840-47B2-97BF-23163198C22A}" type="sibTrans" cxnId="{984D9ECF-360B-4B52-BEAC-DDA0FB48EEB5}">
      <dgm:prSet/>
      <dgm:spPr/>
      <dgm:t>
        <a:bodyPr/>
        <a:lstStyle/>
        <a:p>
          <a:endParaRPr lang="en-US"/>
        </a:p>
      </dgm:t>
    </dgm:pt>
    <dgm:pt modelId="{295223A6-576C-4678-A3C2-EE18AE061D7F}">
      <dgm:prSet/>
      <dgm:spPr/>
      <dgm:t>
        <a:bodyPr/>
        <a:lstStyle/>
        <a:p>
          <a:r>
            <a:rPr lang="en-US" dirty="0"/>
            <a:t>Slide 14: Film Actor</a:t>
          </a:r>
        </a:p>
        <a:p>
          <a:r>
            <a:rPr lang="en-US" dirty="0"/>
            <a:t>Slide 15: Inventory</a:t>
          </a:r>
        </a:p>
      </dgm:t>
    </dgm:pt>
    <dgm:pt modelId="{DD42DB31-A03A-4383-88EB-3A23264E0FC4}" type="parTrans" cxnId="{3C34D904-4B0C-4C7D-94BF-CC2624467461}">
      <dgm:prSet/>
      <dgm:spPr/>
      <dgm:t>
        <a:bodyPr/>
        <a:lstStyle/>
        <a:p>
          <a:endParaRPr lang="en-US"/>
        </a:p>
      </dgm:t>
    </dgm:pt>
    <dgm:pt modelId="{8E433313-73A4-432F-9ED1-D6D0ABC08EB5}" type="sibTrans" cxnId="{3C34D904-4B0C-4C7D-94BF-CC2624467461}">
      <dgm:prSet/>
      <dgm:spPr/>
      <dgm:t>
        <a:bodyPr/>
        <a:lstStyle/>
        <a:p>
          <a:endParaRPr lang="en-US"/>
        </a:p>
      </dgm:t>
    </dgm:pt>
    <dgm:pt modelId="{32DF73AE-4AE0-4ECF-AD0E-3ED93B3C477D}">
      <dgm:prSet/>
      <dgm:spPr/>
      <dgm:t>
        <a:bodyPr/>
        <a:lstStyle/>
        <a:p>
          <a:r>
            <a:rPr lang="en-US" b="1" i="0" u="sng" dirty="0"/>
            <a:t>Dimension Tables:</a:t>
          </a:r>
        </a:p>
        <a:p>
          <a:r>
            <a:rPr lang="en-US" dirty="0"/>
            <a:t>Slide 9: Customer</a:t>
          </a:r>
        </a:p>
        <a:p>
          <a:r>
            <a:rPr lang="en-US" dirty="0"/>
            <a:t>Slide 10: Staff</a:t>
          </a:r>
        </a:p>
      </dgm:t>
    </dgm:pt>
    <dgm:pt modelId="{7FA11FBC-FBA1-48ED-BDA9-47FDAF21DC7E}" type="parTrans" cxnId="{E9531BC8-DD1F-4D87-B42C-968D9E5294A8}">
      <dgm:prSet/>
      <dgm:spPr/>
      <dgm:t>
        <a:bodyPr/>
        <a:lstStyle/>
        <a:p>
          <a:endParaRPr lang="en-US"/>
        </a:p>
      </dgm:t>
    </dgm:pt>
    <dgm:pt modelId="{09CFAD65-7EC1-47B8-A2D0-4E6413100FA7}" type="sibTrans" cxnId="{E9531BC8-DD1F-4D87-B42C-968D9E5294A8}">
      <dgm:prSet/>
      <dgm:spPr/>
      <dgm:t>
        <a:bodyPr/>
        <a:lstStyle/>
        <a:p>
          <a:endParaRPr lang="en-US"/>
        </a:p>
      </dgm:t>
    </dgm:pt>
    <dgm:pt modelId="{81B476DC-9DDF-4D2C-B5E7-E366E418332B}">
      <dgm:prSet/>
      <dgm:spPr/>
      <dgm:t>
        <a:bodyPr/>
        <a:lstStyle/>
        <a:p>
          <a:r>
            <a:rPr lang="en-US" dirty="0"/>
            <a:t>Slide 11: Address</a:t>
          </a:r>
        </a:p>
        <a:p>
          <a:r>
            <a:rPr lang="en-US" dirty="0"/>
            <a:t>Slide 12: City</a:t>
          </a:r>
        </a:p>
        <a:p>
          <a:r>
            <a:rPr lang="en-US" dirty="0"/>
            <a:t>Slide 13: Country</a:t>
          </a:r>
        </a:p>
      </dgm:t>
    </dgm:pt>
    <dgm:pt modelId="{320C3E79-7538-4B72-9FEC-AAFC3A196D99}" type="parTrans" cxnId="{E09C243F-FB10-42C1-A387-AF102DD478A1}">
      <dgm:prSet/>
      <dgm:spPr/>
      <dgm:t>
        <a:bodyPr/>
        <a:lstStyle/>
        <a:p>
          <a:endParaRPr lang="en-US"/>
        </a:p>
      </dgm:t>
    </dgm:pt>
    <dgm:pt modelId="{5C5856E3-84E2-4087-9FBB-DDA147BE5646}" type="sibTrans" cxnId="{E09C243F-FB10-42C1-A387-AF102DD478A1}">
      <dgm:prSet/>
      <dgm:spPr/>
      <dgm:t>
        <a:bodyPr/>
        <a:lstStyle/>
        <a:p>
          <a:endParaRPr lang="en-US"/>
        </a:p>
      </dgm:t>
    </dgm:pt>
    <dgm:pt modelId="{7DEA6D2B-1586-4B48-9F29-1E4CC83EDB1E}" type="pres">
      <dgm:prSet presAssocID="{CE8EA70C-D35C-4E4C-BD40-1B5D565E632B}" presName="diagram" presStyleCnt="0">
        <dgm:presLayoutVars>
          <dgm:dir/>
          <dgm:resizeHandles val="exact"/>
        </dgm:presLayoutVars>
      </dgm:prSet>
      <dgm:spPr/>
    </dgm:pt>
    <dgm:pt modelId="{9DDBD65B-3FA8-490B-82F8-0357069A4FF6}" type="pres">
      <dgm:prSet presAssocID="{A0FFED31-C5DC-490A-8623-DDFECE833EF6}" presName="node" presStyleLbl="node1" presStyleIdx="0" presStyleCnt="8">
        <dgm:presLayoutVars>
          <dgm:bulletEnabled val="1"/>
        </dgm:presLayoutVars>
      </dgm:prSet>
      <dgm:spPr/>
    </dgm:pt>
    <dgm:pt modelId="{B3729ED9-20E4-41E9-9CE5-0FEEE8CF846C}" type="pres">
      <dgm:prSet presAssocID="{2DE11672-EF02-41D6-BA52-9D1206D7CF3F}" presName="sibTrans" presStyleCnt="0"/>
      <dgm:spPr/>
    </dgm:pt>
    <dgm:pt modelId="{28CA0335-F9AC-40A9-9D8B-BE368807573C}" type="pres">
      <dgm:prSet presAssocID="{53041344-55A8-4CF2-8071-1D10DF31EDB1}" presName="node" presStyleLbl="node1" presStyleIdx="1" presStyleCnt="8">
        <dgm:presLayoutVars>
          <dgm:bulletEnabled val="1"/>
        </dgm:presLayoutVars>
      </dgm:prSet>
      <dgm:spPr/>
    </dgm:pt>
    <dgm:pt modelId="{DD4C14BF-63D0-4A84-B188-F17D0C3C4AE1}" type="pres">
      <dgm:prSet presAssocID="{2B3BEC93-022E-44A7-8617-80B6393E076F}" presName="sibTrans" presStyleCnt="0"/>
      <dgm:spPr/>
    </dgm:pt>
    <dgm:pt modelId="{C5DC1BED-9866-41E5-968B-8ECAA2D16AA0}" type="pres">
      <dgm:prSet presAssocID="{82979B1C-CEE1-4CE7-9073-0C194C000BD8}" presName="node" presStyleLbl="node1" presStyleIdx="2" presStyleCnt="8">
        <dgm:presLayoutVars>
          <dgm:bulletEnabled val="1"/>
        </dgm:presLayoutVars>
      </dgm:prSet>
      <dgm:spPr/>
    </dgm:pt>
    <dgm:pt modelId="{58F20389-6CC0-43B1-B807-85B609DB088A}" type="pres">
      <dgm:prSet presAssocID="{D9AE823E-D840-47B2-97BF-23163198C22A}" presName="sibTrans" presStyleCnt="0"/>
      <dgm:spPr/>
    </dgm:pt>
    <dgm:pt modelId="{09F9DCAD-A1D4-47F0-BCE1-9B5BC45DE3A7}" type="pres">
      <dgm:prSet presAssocID="{32DF73AE-4AE0-4ECF-AD0E-3ED93B3C477D}" presName="node" presStyleLbl="node1" presStyleIdx="3" presStyleCnt="8">
        <dgm:presLayoutVars>
          <dgm:bulletEnabled val="1"/>
        </dgm:presLayoutVars>
      </dgm:prSet>
      <dgm:spPr/>
    </dgm:pt>
    <dgm:pt modelId="{4471A932-0FC1-4BD4-9525-4B7F86BD227C}" type="pres">
      <dgm:prSet presAssocID="{09CFAD65-7EC1-47B8-A2D0-4E6413100FA7}" presName="sibTrans" presStyleCnt="0"/>
      <dgm:spPr/>
    </dgm:pt>
    <dgm:pt modelId="{A4E9E575-B2F8-476A-ADC7-6D5E8FEC5F05}" type="pres">
      <dgm:prSet presAssocID="{81B476DC-9DDF-4D2C-B5E7-E366E418332B}" presName="node" presStyleLbl="node1" presStyleIdx="4" presStyleCnt="8">
        <dgm:presLayoutVars>
          <dgm:bulletEnabled val="1"/>
        </dgm:presLayoutVars>
      </dgm:prSet>
      <dgm:spPr/>
    </dgm:pt>
    <dgm:pt modelId="{B62FBF97-61D3-42CC-9B4A-AC654B59951F}" type="pres">
      <dgm:prSet presAssocID="{5C5856E3-84E2-4087-9FBB-DDA147BE5646}" presName="sibTrans" presStyleCnt="0"/>
      <dgm:spPr/>
    </dgm:pt>
    <dgm:pt modelId="{FBF9831D-4716-49BA-B065-D594915E3EA1}" type="pres">
      <dgm:prSet presAssocID="{295223A6-576C-4678-A3C2-EE18AE061D7F}" presName="node" presStyleLbl="node1" presStyleIdx="5" presStyleCnt="8">
        <dgm:presLayoutVars>
          <dgm:bulletEnabled val="1"/>
        </dgm:presLayoutVars>
      </dgm:prSet>
      <dgm:spPr/>
    </dgm:pt>
    <dgm:pt modelId="{94AAB82A-F50F-4C97-99EE-853DC94FBD98}" type="pres">
      <dgm:prSet presAssocID="{8E433313-73A4-432F-9ED1-D6D0ABC08EB5}" presName="sibTrans" presStyleCnt="0"/>
      <dgm:spPr/>
    </dgm:pt>
    <dgm:pt modelId="{3314E88A-A0D6-48D9-85A1-B2EB37325855}" type="pres">
      <dgm:prSet presAssocID="{9915E71D-76B1-43D0-BF48-FE7716117081}" presName="node" presStyleLbl="node1" presStyleIdx="6" presStyleCnt="8">
        <dgm:presLayoutVars>
          <dgm:bulletEnabled val="1"/>
        </dgm:presLayoutVars>
      </dgm:prSet>
      <dgm:spPr/>
    </dgm:pt>
    <dgm:pt modelId="{01887338-DD0D-4541-B0EA-2A2072BC036B}" type="pres">
      <dgm:prSet presAssocID="{94E40E40-63D1-4D69-ABE5-4C62C90FCE40}" presName="sibTrans" presStyleCnt="0"/>
      <dgm:spPr/>
    </dgm:pt>
    <dgm:pt modelId="{9A89DD91-B779-44C8-A11A-44B0429E09FD}" type="pres">
      <dgm:prSet presAssocID="{A0336BB2-D9B5-46C9-B8C3-3C7EBDF4222C}" presName="node" presStyleLbl="node1" presStyleIdx="7" presStyleCnt="8">
        <dgm:presLayoutVars>
          <dgm:bulletEnabled val="1"/>
        </dgm:presLayoutVars>
      </dgm:prSet>
      <dgm:spPr/>
    </dgm:pt>
  </dgm:ptLst>
  <dgm:cxnLst>
    <dgm:cxn modelId="{3C34D904-4B0C-4C7D-94BF-CC2624467461}" srcId="{CE8EA70C-D35C-4E4C-BD40-1B5D565E632B}" destId="{295223A6-576C-4678-A3C2-EE18AE061D7F}" srcOrd="5" destOrd="0" parTransId="{DD42DB31-A03A-4383-88EB-3A23264E0FC4}" sibTransId="{8E433313-73A4-432F-9ED1-D6D0ABC08EB5}"/>
    <dgm:cxn modelId="{0E3CDF14-146E-44D5-B19F-39DFF8F257A3}" type="presOf" srcId="{53041344-55A8-4CF2-8071-1D10DF31EDB1}" destId="{28CA0335-F9AC-40A9-9D8B-BE368807573C}" srcOrd="0" destOrd="0" presId="urn:microsoft.com/office/officeart/2005/8/layout/default"/>
    <dgm:cxn modelId="{18219D17-B664-4304-BCCB-DC5D6852A814}" type="presOf" srcId="{32DF73AE-4AE0-4ECF-AD0E-3ED93B3C477D}" destId="{09F9DCAD-A1D4-47F0-BCE1-9B5BC45DE3A7}" srcOrd="0" destOrd="0" presId="urn:microsoft.com/office/officeart/2005/8/layout/default"/>
    <dgm:cxn modelId="{D0896723-A9C3-4727-B73B-F6655F04AA2D}" type="presOf" srcId="{295223A6-576C-4678-A3C2-EE18AE061D7F}" destId="{FBF9831D-4716-49BA-B065-D594915E3EA1}" srcOrd="0" destOrd="0" presId="urn:microsoft.com/office/officeart/2005/8/layout/default"/>
    <dgm:cxn modelId="{E09C243F-FB10-42C1-A387-AF102DD478A1}" srcId="{CE8EA70C-D35C-4E4C-BD40-1B5D565E632B}" destId="{81B476DC-9DDF-4D2C-B5E7-E366E418332B}" srcOrd="4" destOrd="0" parTransId="{320C3E79-7538-4B72-9FEC-AAFC3A196D99}" sibTransId="{5C5856E3-84E2-4087-9FBB-DDA147BE5646}"/>
    <dgm:cxn modelId="{94FF9D59-1895-4BF5-8A24-C1202B22E0B2}" srcId="{CE8EA70C-D35C-4E4C-BD40-1B5D565E632B}" destId="{9915E71D-76B1-43D0-BF48-FE7716117081}" srcOrd="6" destOrd="0" parTransId="{500B03AE-C796-4AD4-972E-0C0418B8D405}" sibTransId="{94E40E40-63D1-4D69-ABE5-4C62C90FCE40}"/>
    <dgm:cxn modelId="{D2BCD584-EE38-45AE-8BAE-26F3D5279B96}" srcId="{CE8EA70C-D35C-4E4C-BD40-1B5D565E632B}" destId="{A0FFED31-C5DC-490A-8623-DDFECE833EF6}" srcOrd="0" destOrd="0" parTransId="{D6D803C0-5916-40F1-842E-5CD064073074}" sibTransId="{2DE11672-EF02-41D6-BA52-9D1206D7CF3F}"/>
    <dgm:cxn modelId="{3735608A-171E-473D-A566-948A96CDBD26}" type="presOf" srcId="{A0FFED31-C5DC-490A-8623-DDFECE833EF6}" destId="{9DDBD65B-3FA8-490B-82F8-0357069A4FF6}" srcOrd="0" destOrd="0" presId="urn:microsoft.com/office/officeart/2005/8/layout/default"/>
    <dgm:cxn modelId="{AFDECFC6-F64B-4444-81A2-FFA4F9FA153D}" type="presOf" srcId="{CE8EA70C-D35C-4E4C-BD40-1B5D565E632B}" destId="{7DEA6D2B-1586-4B48-9F29-1E4CC83EDB1E}" srcOrd="0" destOrd="0" presId="urn:microsoft.com/office/officeart/2005/8/layout/default"/>
    <dgm:cxn modelId="{ADB4F8C7-7114-4B90-B637-5D467CC0814D}" type="presOf" srcId="{A0336BB2-D9B5-46C9-B8C3-3C7EBDF4222C}" destId="{9A89DD91-B779-44C8-A11A-44B0429E09FD}" srcOrd="0" destOrd="0" presId="urn:microsoft.com/office/officeart/2005/8/layout/default"/>
    <dgm:cxn modelId="{E9531BC8-DD1F-4D87-B42C-968D9E5294A8}" srcId="{CE8EA70C-D35C-4E4C-BD40-1B5D565E632B}" destId="{32DF73AE-4AE0-4ECF-AD0E-3ED93B3C477D}" srcOrd="3" destOrd="0" parTransId="{7FA11FBC-FBA1-48ED-BDA9-47FDAF21DC7E}" sibTransId="{09CFAD65-7EC1-47B8-A2D0-4E6413100FA7}"/>
    <dgm:cxn modelId="{E7FD58CB-0D8F-4016-B366-112962B6AE41}" srcId="{CE8EA70C-D35C-4E4C-BD40-1B5D565E632B}" destId="{A0336BB2-D9B5-46C9-B8C3-3C7EBDF4222C}" srcOrd="7" destOrd="0" parTransId="{83615268-FE10-4427-BAF7-FCA68AF056B2}" sibTransId="{943E7FEA-6D1E-41CA-8582-0F3C798FB400}"/>
    <dgm:cxn modelId="{3CE7F0CC-FB64-44FF-B1DC-2417ECA32A71}" type="presOf" srcId="{9915E71D-76B1-43D0-BF48-FE7716117081}" destId="{3314E88A-A0D6-48D9-85A1-B2EB37325855}" srcOrd="0" destOrd="0" presId="urn:microsoft.com/office/officeart/2005/8/layout/default"/>
    <dgm:cxn modelId="{984D9ECF-360B-4B52-BEAC-DDA0FB48EEB5}" srcId="{CE8EA70C-D35C-4E4C-BD40-1B5D565E632B}" destId="{82979B1C-CEE1-4CE7-9073-0C194C000BD8}" srcOrd="2" destOrd="0" parTransId="{C0EE1AC8-28B5-4A2B-B116-687C0BE5DFD8}" sibTransId="{D9AE823E-D840-47B2-97BF-23163198C22A}"/>
    <dgm:cxn modelId="{BB1CD1DC-D36C-421D-B075-CEA39485E358}" type="presOf" srcId="{82979B1C-CEE1-4CE7-9073-0C194C000BD8}" destId="{C5DC1BED-9866-41E5-968B-8ECAA2D16AA0}" srcOrd="0" destOrd="0" presId="urn:microsoft.com/office/officeart/2005/8/layout/default"/>
    <dgm:cxn modelId="{309C65F2-DA12-443F-B2DD-5874F86F2E38}" type="presOf" srcId="{81B476DC-9DDF-4D2C-B5E7-E366E418332B}" destId="{A4E9E575-B2F8-476A-ADC7-6D5E8FEC5F05}" srcOrd="0" destOrd="0" presId="urn:microsoft.com/office/officeart/2005/8/layout/default"/>
    <dgm:cxn modelId="{2C8CD2FD-A58A-4261-9DF9-A18E2D7C5E84}" srcId="{CE8EA70C-D35C-4E4C-BD40-1B5D565E632B}" destId="{53041344-55A8-4CF2-8071-1D10DF31EDB1}" srcOrd="1" destOrd="0" parTransId="{57FE297D-866F-4383-993D-6E9C5C9245CF}" sibTransId="{2B3BEC93-022E-44A7-8617-80B6393E076F}"/>
    <dgm:cxn modelId="{CD431D63-CD33-4385-A304-12440557F099}" type="presParOf" srcId="{7DEA6D2B-1586-4B48-9F29-1E4CC83EDB1E}" destId="{9DDBD65B-3FA8-490B-82F8-0357069A4FF6}" srcOrd="0" destOrd="0" presId="urn:microsoft.com/office/officeart/2005/8/layout/default"/>
    <dgm:cxn modelId="{BA0E40A9-9604-4062-822C-9B62FC2FEDA2}" type="presParOf" srcId="{7DEA6D2B-1586-4B48-9F29-1E4CC83EDB1E}" destId="{B3729ED9-20E4-41E9-9CE5-0FEEE8CF846C}" srcOrd="1" destOrd="0" presId="urn:microsoft.com/office/officeart/2005/8/layout/default"/>
    <dgm:cxn modelId="{ACBC8F66-31C5-4AE1-9699-804397F7CD49}" type="presParOf" srcId="{7DEA6D2B-1586-4B48-9F29-1E4CC83EDB1E}" destId="{28CA0335-F9AC-40A9-9D8B-BE368807573C}" srcOrd="2" destOrd="0" presId="urn:microsoft.com/office/officeart/2005/8/layout/default"/>
    <dgm:cxn modelId="{87030B7D-1E37-41B7-9E0C-2C1C2FED2176}" type="presParOf" srcId="{7DEA6D2B-1586-4B48-9F29-1E4CC83EDB1E}" destId="{DD4C14BF-63D0-4A84-B188-F17D0C3C4AE1}" srcOrd="3" destOrd="0" presId="urn:microsoft.com/office/officeart/2005/8/layout/default"/>
    <dgm:cxn modelId="{4EED3FEC-CFA8-4E3A-B0FE-2E11228AB287}" type="presParOf" srcId="{7DEA6D2B-1586-4B48-9F29-1E4CC83EDB1E}" destId="{C5DC1BED-9866-41E5-968B-8ECAA2D16AA0}" srcOrd="4" destOrd="0" presId="urn:microsoft.com/office/officeart/2005/8/layout/default"/>
    <dgm:cxn modelId="{E32363BB-2340-4120-8DD3-2CE9BC08552E}" type="presParOf" srcId="{7DEA6D2B-1586-4B48-9F29-1E4CC83EDB1E}" destId="{58F20389-6CC0-43B1-B807-85B609DB088A}" srcOrd="5" destOrd="0" presId="urn:microsoft.com/office/officeart/2005/8/layout/default"/>
    <dgm:cxn modelId="{2736832F-F8B8-46D0-91B4-8D34FBDF4F9A}" type="presParOf" srcId="{7DEA6D2B-1586-4B48-9F29-1E4CC83EDB1E}" destId="{09F9DCAD-A1D4-47F0-BCE1-9B5BC45DE3A7}" srcOrd="6" destOrd="0" presId="urn:microsoft.com/office/officeart/2005/8/layout/default"/>
    <dgm:cxn modelId="{0680BD14-7E82-4777-8BC4-EC7C1AB390F2}" type="presParOf" srcId="{7DEA6D2B-1586-4B48-9F29-1E4CC83EDB1E}" destId="{4471A932-0FC1-4BD4-9525-4B7F86BD227C}" srcOrd="7" destOrd="0" presId="urn:microsoft.com/office/officeart/2005/8/layout/default"/>
    <dgm:cxn modelId="{C153DE0A-C195-42C4-92DA-9458018825A2}" type="presParOf" srcId="{7DEA6D2B-1586-4B48-9F29-1E4CC83EDB1E}" destId="{A4E9E575-B2F8-476A-ADC7-6D5E8FEC5F05}" srcOrd="8" destOrd="0" presId="urn:microsoft.com/office/officeart/2005/8/layout/default"/>
    <dgm:cxn modelId="{7DAF941E-3418-47A6-89D8-B8125676F256}" type="presParOf" srcId="{7DEA6D2B-1586-4B48-9F29-1E4CC83EDB1E}" destId="{B62FBF97-61D3-42CC-9B4A-AC654B59951F}" srcOrd="9" destOrd="0" presId="urn:microsoft.com/office/officeart/2005/8/layout/default"/>
    <dgm:cxn modelId="{5FD2DFA8-116A-4ECD-84D0-82089F5B950B}" type="presParOf" srcId="{7DEA6D2B-1586-4B48-9F29-1E4CC83EDB1E}" destId="{FBF9831D-4716-49BA-B065-D594915E3EA1}" srcOrd="10" destOrd="0" presId="urn:microsoft.com/office/officeart/2005/8/layout/default"/>
    <dgm:cxn modelId="{EDF94AA1-3A78-450B-9685-99C5F96DDD93}" type="presParOf" srcId="{7DEA6D2B-1586-4B48-9F29-1E4CC83EDB1E}" destId="{94AAB82A-F50F-4C97-99EE-853DC94FBD98}" srcOrd="11" destOrd="0" presId="urn:microsoft.com/office/officeart/2005/8/layout/default"/>
    <dgm:cxn modelId="{70D79544-8731-4566-9D8A-71D2DB8B06D7}" type="presParOf" srcId="{7DEA6D2B-1586-4B48-9F29-1E4CC83EDB1E}" destId="{3314E88A-A0D6-48D9-85A1-B2EB37325855}" srcOrd="12" destOrd="0" presId="urn:microsoft.com/office/officeart/2005/8/layout/default"/>
    <dgm:cxn modelId="{AD6E3429-F438-4257-8CCE-BC92A0406D57}" type="presParOf" srcId="{7DEA6D2B-1586-4B48-9F29-1E4CC83EDB1E}" destId="{01887338-DD0D-4541-B0EA-2A2072BC036B}" srcOrd="13" destOrd="0" presId="urn:microsoft.com/office/officeart/2005/8/layout/default"/>
    <dgm:cxn modelId="{5EFB67D4-664D-4205-AF7B-783EE0447FE3}" type="presParOf" srcId="{7DEA6D2B-1586-4B48-9F29-1E4CC83EDB1E}" destId="{9A89DD91-B779-44C8-A11A-44B0429E09FD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BD65B-3FA8-490B-82F8-0357069A4FF6}">
      <dsp:nvSpPr>
        <dsp:cNvPr id="0" name=""/>
        <dsp:cNvSpPr/>
      </dsp:nvSpPr>
      <dsp:spPr>
        <a:xfrm>
          <a:off x="3080" y="385801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Slide 3: Entity Relationship Diagram (ERD)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Slide 4: Legend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3080" y="385801"/>
        <a:ext cx="2444055" cy="1466433"/>
      </dsp:txXfrm>
    </dsp:sp>
    <dsp:sp modelId="{28CA0335-F9AC-40A9-9D8B-BE368807573C}">
      <dsp:nvSpPr>
        <dsp:cNvPr id="0" name=""/>
        <dsp:cNvSpPr/>
      </dsp:nvSpPr>
      <dsp:spPr>
        <a:xfrm>
          <a:off x="2691541" y="385801"/>
          <a:ext cx="2444055" cy="1466433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/>
            <a:t>Fact Tables: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Slide 5: Rental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Slide 6: Payment</a:t>
          </a:r>
        </a:p>
      </dsp:txBody>
      <dsp:txXfrm>
        <a:off x="2691541" y="385801"/>
        <a:ext cx="2444055" cy="1466433"/>
      </dsp:txXfrm>
    </dsp:sp>
    <dsp:sp modelId="{C5DC1BED-9866-41E5-968B-8ECAA2D16AA0}">
      <dsp:nvSpPr>
        <dsp:cNvPr id="0" name=""/>
        <dsp:cNvSpPr/>
      </dsp:nvSpPr>
      <dsp:spPr>
        <a:xfrm>
          <a:off x="5380002" y="385801"/>
          <a:ext cx="2444055" cy="1466433"/>
        </a:xfrm>
        <a:prstGeom prst="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Slide 7: Film Category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Slide 8: Store</a:t>
          </a:r>
        </a:p>
      </dsp:txBody>
      <dsp:txXfrm>
        <a:off x="5380002" y="385801"/>
        <a:ext cx="2444055" cy="1466433"/>
      </dsp:txXfrm>
    </dsp:sp>
    <dsp:sp modelId="{09F9DCAD-A1D4-47F0-BCE1-9B5BC45DE3A7}">
      <dsp:nvSpPr>
        <dsp:cNvPr id="0" name=""/>
        <dsp:cNvSpPr/>
      </dsp:nvSpPr>
      <dsp:spPr>
        <a:xfrm>
          <a:off x="8068463" y="385801"/>
          <a:ext cx="2444055" cy="1466433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u="sng" kern="1200" dirty="0"/>
            <a:t>Dimension Tables: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Slide 9: Customer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Slide 10: Staff</a:t>
          </a:r>
        </a:p>
      </dsp:txBody>
      <dsp:txXfrm>
        <a:off x="8068463" y="385801"/>
        <a:ext cx="2444055" cy="1466433"/>
      </dsp:txXfrm>
    </dsp:sp>
    <dsp:sp modelId="{A4E9E575-B2F8-476A-ADC7-6D5E8FEC5F05}">
      <dsp:nvSpPr>
        <dsp:cNvPr id="0" name=""/>
        <dsp:cNvSpPr/>
      </dsp:nvSpPr>
      <dsp:spPr>
        <a:xfrm>
          <a:off x="3080" y="2096640"/>
          <a:ext cx="2444055" cy="1466433"/>
        </a:xfrm>
        <a:prstGeom prst="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Slide 11: Address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Slide 12: City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Slide 13: Country</a:t>
          </a:r>
        </a:p>
      </dsp:txBody>
      <dsp:txXfrm>
        <a:off x="3080" y="2096640"/>
        <a:ext cx="2444055" cy="1466433"/>
      </dsp:txXfrm>
    </dsp:sp>
    <dsp:sp modelId="{FBF9831D-4716-49BA-B065-D594915E3EA1}">
      <dsp:nvSpPr>
        <dsp:cNvPr id="0" name=""/>
        <dsp:cNvSpPr/>
      </dsp:nvSpPr>
      <dsp:spPr>
        <a:xfrm>
          <a:off x="2691541" y="2096640"/>
          <a:ext cx="2444055" cy="1466433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Slide 14: Film Actor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Slide 15: Inventory</a:t>
          </a:r>
        </a:p>
      </dsp:txBody>
      <dsp:txXfrm>
        <a:off x="2691541" y="2096640"/>
        <a:ext cx="2444055" cy="1466433"/>
      </dsp:txXfrm>
    </dsp:sp>
    <dsp:sp modelId="{3314E88A-A0D6-48D9-85A1-B2EB37325855}">
      <dsp:nvSpPr>
        <dsp:cNvPr id="0" name=""/>
        <dsp:cNvSpPr/>
      </dsp:nvSpPr>
      <dsp:spPr>
        <a:xfrm>
          <a:off x="5380002" y="2096640"/>
          <a:ext cx="2444055" cy="1466433"/>
        </a:xfrm>
        <a:prstGeom prst="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Slide 16: Actor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Slide 17: Film</a:t>
          </a:r>
        </a:p>
      </dsp:txBody>
      <dsp:txXfrm>
        <a:off x="5380002" y="2096640"/>
        <a:ext cx="2444055" cy="1466433"/>
      </dsp:txXfrm>
    </dsp:sp>
    <dsp:sp modelId="{9A89DD91-B779-44C8-A11A-44B0429E09FD}">
      <dsp:nvSpPr>
        <dsp:cNvPr id="0" name=""/>
        <dsp:cNvSpPr/>
      </dsp:nvSpPr>
      <dsp:spPr>
        <a:xfrm>
          <a:off x="8068463" y="2096640"/>
          <a:ext cx="2444055" cy="146643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Slide 18: Language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Slide 19: Category</a:t>
          </a:r>
        </a:p>
      </dsp:txBody>
      <dsp:txXfrm>
        <a:off x="8068463" y="2096640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A8E6-271D-464E-B0D8-577591DA9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D88C3-C267-4D31-A855-B819483A7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233FD-B5FC-4413-9B3A-03DC02F0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844C-A97F-4F17-BFBB-3896DF91C2C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22F0D-70E6-483D-995E-AF227117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A6BEB-821F-40C9-B3DB-A760912B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05F9-F459-47AB-80C7-BBB02C78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9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C198-48BC-41D3-AAF0-B67EDD40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AD395-73ED-49C1-BD6F-4808FC47E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33A5F-AACE-4BE6-88AB-D3129FF8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844C-A97F-4F17-BFBB-3896DF91C2C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0EF3E-04DB-458F-AABE-9F9C1D10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5D516-DE35-427A-B2F7-50B4F8E9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05F9-F459-47AB-80C7-BBB02C78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D1F0C-7DDC-4465-B719-93FD314C2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573B1-AEA9-427F-AB89-06493A2D5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DC9B1-57C3-4D5E-981B-8977650A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844C-A97F-4F17-BFBB-3896DF91C2C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93FB-C31D-4D7E-8EC6-27BE9625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A81F3-483E-49F2-84F5-818B77A3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05F9-F459-47AB-80C7-BBB02C78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4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DC5F-9DBE-4F22-81AC-EB1DA5CE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2988-684E-4C50-A198-4FDD2622B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45599-A850-4871-9C99-892BA5B4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844C-A97F-4F17-BFBB-3896DF91C2C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D258B-CCBC-4E1E-9954-CE2E02F0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A836-CE85-4808-BD91-F493C735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05F9-F459-47AB-80C7-BBB02C78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5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1AA7-2CDC-4F4C-9EBD-5723D8C0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FE3BD-95BD-40A6-B939-EC60D2161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9F584-57D2-480E-AA9B-CD8282A3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844C-A97F-4F17-BFBB-3896DF91C2C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9E5FD-74E8-4F08-BA18-A15C3CFF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88EB5-18A1-4889-969B-3456EB05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05F9-F459-47AB-80C7-BBB02C78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3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2559-4479-4068-A3D1-B54EAAC1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21737-7A9E-4C44-9DFF-2F3E8D2AA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22967-9D72-40AD-9755-C63B57155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E37DA-22A2-4EA3-8DFD-5C959BE0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844C-A97F-4F17-BFBB-3896DF91C2C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0A83D-D6BB-4915-9005-2368C836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BB591-347E-4F3D-9AFE-55AD3E06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05F9-F459-47AB-80C7-BBB02C78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2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4BC9-3068-4466-BABE-E5366772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B98AC-5092-4097-849C-10AE63094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53498-E433-496E-A8E6-FE863618A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4E690-4C96-48D2-9A7D-CFE90B0AE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6CEF1-9709-48E9-8F48-1160D4A23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05882-7AB8-4016-A00B-2BAFFC5B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844C-A97F-4F17-BFBB-3896DF91C2C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97FC7-DDBB-4EFB-A738-37036867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6FD32-7AD7-4230-B1FD-EA95638F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05F9-F459-47AB-80C7-BBB02C78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9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4873-B2C2-4EBE-A825-23B86266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E9DCD-3F10-4F3F-83F8-EB6D8B57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844C-A97F-4F17-BFBB-3896DF91C2C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D36E5-EBE1-40D1-B0CE-05B49678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B6D34-76EE-4723-AC6F-7F246063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05F9-F459-47AB-80C7-BBB02C78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6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81F4D-9C09-45C6-BB60-E3239529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844C-A97F-4F17-BFBB-3896DF91C2C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37289-843A-4509-9A59-9F8D1363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5E76-7FA1-4111-8AC0-A566C28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05F9-F459-47AB-80C7-BBB02C78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9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4ED1-6004-4CFB-B14B-C78A283F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7CF94-0D9D-49DA-B809-4CB70B2BA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FA08E-874A-4FDB-954E-403A9DE05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86C9A-43EF-43D0-B807-F333CBF4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844C-A97F-4F17-BFBB-3896DF91C2C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3439B-42BD-429D-AAB9-91A88F36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8F8F9-525D-4246-B72C-599DA7EB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05F9-F459-47AB-80C7-BBB02C78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6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E396-6F67-45B7-8432-F1531D77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D8C5C-6572-4400-87BB-F74B17A06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B648C-433F-47BF-8030-43EEE9A19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486F6-A904-404F-A4A1-9006321C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844C-A97F-4F17-BFBB-3896DF91C2C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C5E99-2FB5-4CA7-944C-2E2E0F82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7AF8D-34C9-40EF-89F1-372DEF3B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05F9-F459-47AB-80C7-BBB02C78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3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FC16D-4EEF-469B-9539-0646D0A8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6CFAC-8F9B-4334-9B84-8662274B9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B1F36-A98A-43E2-8CC9-81491DF7A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5844C-A97F-4F17-BFBB-3896DF91C2C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FDCB6-D5B5-4293-9584-30D8C0DF1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3D81-D5BF-47BC-96F9-0F5A49FC3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405F9-F459-47AB-80C7-BBB02C78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1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4F66E10E-713D-4525-B306-DC68EC4B0F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1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9382AF-2CBC-4CAF-B0CF-07B920425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Rockbuster Stealth Data Dictionary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5E1DF-9698-467C-8765-0C4F73AEC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By: Malachi Simmons</a:t>
            </a:r>
          </a:p>
        </p:txBody>
      </p:sp>
    </p:spTree>
    <p:extLst>
      <p:ext uri="{BB962C8B-B14F-4D97-AF65-F5344CB8AC3E}">
        <p14:creationId xmlns:p14="http://schemas.microsoft.com/office/powerpoint/2010/main" val="3861057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47BA6-FF22-438F-8AA8-E610FEF3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Table: Staff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131BB1-8BD8-44CB-AEB6-5AC97A78B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955" y="1970201"/>
            <a:ext cx="9258151" cy="463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2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36EDA-AA88-459E-8530-BAAD0974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Table: Address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B1F57C-0A61-463F-AE74-80327F0BF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081713"/>
            <a:ext cx="11327549" cy="422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50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3BAE5-5C46-4807-8751-41E907C1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Table: City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4205B9-AE9D-435A-8A6E-F19DFE0A0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816740"/>
            <a:ext cx="11327549" cy="27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3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04BC4-B3FD-4DAB-A1BE-F5C7FBCD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Table: Country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713A8C-F8CF-47F1-8FB1-9D9ADEFD5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999770"/>
            <a:ext cx="11327549" cy="238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87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A54CB-BE1E-4B2B-8567-326CA782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Table: Film Actor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E48064-830B-4A74-931C-C17888E96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999770"/>
            <a:ext cx="11327549" cy="238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85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9E2F7-F24C-4437-A750-E5218FA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Table: Inventory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66788B-3609-44D0-BF3D-FCC692647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999770"/>
            <a:ext cx="11327549" cy="238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01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76094-581C-404E-8089-11640747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Table: Actor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7578AE-2F61-45CB-8DF8-5ACB839AF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816740"/>
            <a:ext cx="11327549" cy="27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3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67B21-EBB1-4D13-A6D4-376969F0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Table: Film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E56806-EDEB-481E-806F-07A7C26A8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016" y="1966293"/>
            <a:ext cx="6743967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3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BC681-13D0-41BF-9964-BB01FBC07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Table: Language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7ABFD1-ECDE-4108-839B-A3DA566C8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999770"/>
            <a:ext cx="11327549" cy="238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04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90138-9C00-44EE-A109-BE0EC26E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Table: Category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631B38-2C41-41CC-AE71-CAC8A2D6A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999770"/>
            <a:ext cx="11327549" cy="238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7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DE5C6-7BBE-4D2D-9807-4DF45F2E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Table of Contents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211DEB-7BEB-49E2-A4FF-4739711A5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98930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813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64089-36C0-4C15-8417-F1E6C211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E7D052-D1D9-4D00-8450-E5BBFF769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8333" y="725864"/>
            <a:ext cx="8136954" cy="486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6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78829-1A62-4C97-8CF3-8AF55BE3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Legend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5BFBB5-5B29-459F-A3FA-91B90BEE2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197" y="1966293"/>
            <a:ext cx="10623605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9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A0D6D-CB2C-45B9-8583-4FD829DA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Fact Table: Rental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A9DAC1-CAA4-4568-B52C-C2AACCE47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890" y="1966293"/>
            <a:ext cx="616221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5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5DB71-2A98-467C-B3A5-8439125A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Fact Table: Payment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B35D94-B7FC-4BC5-9EC5-02713ADFD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1941922"/>
            <a:ext cx="11327549" cy="434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7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E7D80-D9CC-49AD-AD31-60A5BC92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Fact Table: Film Category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54F1F5-D45F-4ECD-B056-2B586DDF8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999770"/>
            <a:ext cx="11327549" cy="238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F3073-C8CC-4754-B3EC-7E5FA404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Fact Table: Store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BD7F85-34C2-4102-80F8-C5A57FF38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69" y="2602046"/>
            <a:ext cx="11682458" cy="283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7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D95BE-1B6F-4A35-84CD-EFD86B97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Table: Customer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4C335D-33E7-44AC-9963-B91F7D9C7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245" y="1822348"/>
            <a:ext cx="9399588" cy="47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9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3582</TotalTime>
  <Words>156</Words>
  <Application>Microsoft Office PowerPoint</Application>
  <PresentationFormat>Widescreen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Rockbuster Stealth Data Dictionary</vt:lpstr>
      <vt:lpstr>Table of Contents</vt:lpstr>
      <vt:lpstr>ERD</vt:lpstr>
      <vt:lpstr>Legend</vt:lpstr>
      <vt:lpstr>Fact Table: Rental </vt:lpstr>
      <vt:lpstr>Fact Table: Payment</vt:lpstr>
      <vt:lpstr>Fact Table: Film Category</vt:lpstr>
      <vt:lpstr>Fact Table: Store</vt:lpstr>
      <vt:lpstr>Dimension Table: Customer</vt:lpstr>
      <vt:lpstr>Dimension Table: Staff</vt:lpstr>
      <vt:lpstr>Dimension Table: Address</vt:lpstr>
      <vt:lpstr>Dimension Table: City</vt:lpstr>
      <vt:lpstr>Dimension Table: Country</vt:lpstr>
      <vt:lpstr>Dimension Table: Film Actor</vt:lpstr>
      <vt:lpstr>Dimension Table: Inventory</vt:lpstr>
      <vt:lpstr>Dimension Table: Actor</vt:lpstr>
      <vt:lpstr>Dimension Table: Film</vt:lpstr>
      <vt:lpstr>Dimension Table: Language</vt:lpstr>
      <vt:lpstr>Dimension Table: Category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malachisimmons1997@yahoo.com</dc:creator>
  <cp:lastModifiedBy>malachisimmons1997@yahoo.com</cp:lastModifiedBy>
  <cp:revision>3</cp:revision>
  <dcterms:created xsi:type="dcterms:W3CDTF">2022-03-04T16:55:02Z</dcterms:created>
  <dcterms:modified xsi:type="dcterms:W3CDTF">2022-03-07T04:37:03Z</dcterms:modified>
</cp:coreProperties>
</file>