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>
        <p:scale>
          <a:sx n="100" d="100"/>
          <a:sy n="100" d="100"/>
        </p:scale>
        <p:origin x="72" y="-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ED04-3EE7-4CFF-9001-C0465A696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7DBA6-9C47-44F3-9185-E0A48A806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63403-45C5-4996-B104-C3C452DB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6C34-B5F8-4DA6-891C-3CD61171804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9BC23-2886-467C-A007-7FC71768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D2E7-151E-4A89-8C15-80F705E5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047B-61D2-4895-A630-D8B04E795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1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2903-3FB7-41D7-83CF-B4565595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8B0E0-E975-46D0-A6F2-1E1E98FE7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5291D-5167-4891-9753-52EBE49C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6C34-B5F8-4DA6-891C-3CD61171804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FC396-D255-4D9D-872B-87726CCC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0C965-C527-485C-BC2C-E12C18C3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047B-61D2-4895-A630-D8B04E795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2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2D448-1652-4968-957F-EEA8B954E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DD08A-7946-410F-AB6B-D9C258E94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5FB7D-3D08-4FCD-93D1-8F365C5CE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6C34-B5F8-4DA6-891C-3CD61171804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848D4-67E8-4048-AD83-B27D69DD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A5C92-C40E-4914-AAEB-0A9110D6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047B-61D2-4895-A630-D8B04E795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3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26AE-7079-423C-8915-6BB79930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F7F9E-86AE-4471-9861-8ADDA6AB5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39228-5BF1-4BDD-9672-824C16505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6C34-B5F8-4DA6-891C-3CD61171804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E2FD2-0833-4798-9EA1-BEF63E75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28CE1-C44F-4B5B-B6FB-75DF98BD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047B-61D2-4895-A630-D8B04E795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6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8686D-46D9-4675-B3B9-862D5C8BA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B0DE1-B414-4CED-BCA0-52DC2FE90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5287F-0904-464B-89FD-34DD351D6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6C34-B5F8-4DA6-891C-3CD61171804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EF28B-CA2C-45F6-8854-74D9B341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0F7C8-5385-45E2-8677-6002B96F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047B-61D2-4895-A630-D8B04E795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9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760F5-B3A5-4460-A705-4F459412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2D2F5-D08F-4E59-BE2B-D06A7D938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353C5-67AC-46D9-B7A8-2CB92C2CF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6F7B0-0147-4C31-A791-E70E183E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6C34-B5F8-4DA6-891C-3CD61171804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2C0D8-3779-4382-8B49-EBEE5C9E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FC492-0153-4325-8879-F2187E3F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047B-61D2-4895-A630-D8B04E795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0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3CE5-20AC-4AF6-AF61-310F6661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5E14A-8DE7-45B9-9303-FF5D09A13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198F4-5C90-4501-A505-F63B777AE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CCAAB6-1539-4C36-9545-363A64E85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96D11-43F7-4600-8F4F-29B3A4E0C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83ECD-01C6-45B5-9AA0-7920982D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6C34-B5F8-4DA6-891C-3CD61171804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7487A-5648-4900-98AB-8136834B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44950-9AE9-4683-872D-A0485687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047B-61D2-4895-A630-D8B04E795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1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990E9-08D0-4564-A32D-706F8863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5ABEE-4B56-49FB-9146-34BC6E8C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6C34-B5F8-4DA6-891C-3CD61171804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FF1AE-3FF1-4DE5-96CF-8EE58FBD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4986D-9AF9-47C3-A173-EA9E77E6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047B-61D2-4895-A630-D8B04E795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6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9DAFE-0354-4F5C-94E7-955E3C703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6C34-B5F8-4DA6-891C-3CD61171804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EB8F1-5670-4807-8D00-93384C4A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BF30D-FC83-496B-9DE3-BF9D325DF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047B-61D2-4895-A630-D8B04E795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1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D56E-ABF6-4889-8194-E4BF67DD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5D47-6965-4C25-A5EF-6670859BA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6D5F0-03B8-4A44-BF74-5CEBC6532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448BD-0391-4001-9FC2-BB024B68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6C34-B5F8-4DA6-891C-3CD61171804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3F746-3388-4C07-9CE8-9DCD827DB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6804D-E05C-47A1-8EE1-5867F173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047B-61D2-4895-A630-D8B04E795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5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DFD7-7E41-4001-ADDF-1790B4607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A2D0A-CADA-4E1B-B719-A0D25EFEA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144B5-9C0F-49EE-8E0A-784A6AFDA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99C96-F4D0-4C9C-81A3-6CE7402F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6C34-B5F8-4DA6-891C-3CD61171804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B1820-B880-48BD-97F9-B825960F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91755-932F-4733-BFB2-C82DA64D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047B-61D2-4895-A630-D8B04E795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C1629E-A7C3-4499-8054-F3E6FCC43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81FC4-FB4B-4DF3-9481-3EEF0F256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AB513-9693-41F0-9BE5-268840862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16C34-B5F8-4DA6-891C-3CD61171804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7034E-6B53-418C-BE33-10F09F3B4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07A43-54E7-4DFC-93FB-773BBA8E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2047B-61D2-4895-A630-D8B04E795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4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671355-0E50-4E17-A7E8-CDC2D3036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930655"/>
              </p:ext>
            </p:extLst>
          </p:nvPr>
        </p:nvGraphicFramePr>
        <p:xfrm>
          <a:off x="378011" y="343149"/>
          <a:ext cx="1874651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4651">
                  <a:extLst>
                    <a:ext uri="{9D8B030D-6E8A-4147-A177-3AD203B41FA5}">
                      <a16:colId xmlns:a16="http://schemas.microsoft.com/office/drawing/2014/main" val="230967417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User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68208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94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9587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1134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Role: default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2168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Created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63514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F0532D1-A287-400D-B3BE-E636369D1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403938"/>
              </p:ext>
            </p:extLst>
          </p:nvPr>
        </p:nvGraphicFramePr>
        <p:xfrm>
          <a:off x="378011" y="2387600"/>
          <a:ext cx="1874651" cy="243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4651">
                  <a:extLst>
                    <a:ext uri="{9D8B030D-6E8A-4147-A177-3AD203B41FA5}">
                      <a16:colId xmlns:a16="http://schemas.microsoft.com/office/drawing/2014/main" val="230967417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Institute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68208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94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9587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1134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2168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Subscription[status]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6351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Rooms id[]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55094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Payment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68308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D177E0F-3737-4E6D-8074-9ACBE357B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243369"/>
              </p:ext>
            </p:extLst>
          </p:nvPr>
        </p:nvGraphicFramePr>
        <p:xfrm>
          <a:off x="378011" y="5041651"/>
          <a:ext cx="1874651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4651">
                  <a:extLst>
                    <a:ext uri="{9D8B030D-6E8A-4147-A177-3AD203B41FA5}">
                      <a16:colId xmlns:a16="http://schemas.microsoft.com/office/drawing/2014/main" val="230967417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Payment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68208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Card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94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9587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1134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Cvv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477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77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MALAHIM ANSARI</dc:creator>
  <cp:lastModifiedBy>MALAHIM ANSARI</cp:lastModifiedBy>
  <cp:revision>3</cp:revision>
  <dcterms:created xsi:type="dcterms:W3CDTF">2024-02-24T21:40:56Z</dcterms:created>
  <dcterms:modified xsi:type="dcterms:W3CDTF">2024-02-24T22:11:46Z</dcterms:modified>
</cp:coreProperties>
</file>