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1315" r:id="rId3"/>
    <p:sldId id="1273" r:id="rId4"/>
    <p:sldId id="1318" r:id="rId5"/>
    <p:sldId id="13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A452B0-EB7C-446D-AFCF-826B73EF3E47}">
          <p14:sldIdLst>
            <p14:sldId id="1315"/>
            <p14:sldId id="1273"/>
          </p14:sldIdLst>
        </p14:section>
        <p14:section name="Laravel" id="{537347A2-66FF-4A4D-BC73-A8BAC7F51A38}">
          <p14:sldIdLst>
            <p14:sldId id="1318"/>
            <p14:sldId id="1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5BB0C-75CC-454C-8FD8-B2CE6B812DE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C189F-40C7-4A46-9C86-59C9AE1E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4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BF0A2-1897-E346-A078-3D31F19977A5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97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ED6F-299F-D0C5-E4C3-94E9DA83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20A2-CD6E-7393-44E0-89983D6C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86E8-A9B2-073D-8DEB-C80E88CD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D66F-BA76-4668-BC61-A17CFA02635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1585-76E9-4AED-D830-36DFF5C0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DF9B-BBE0-9DBE-478A-BF4F9F0F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C2E9-07D5-44FE-B3ED-48E0E3BF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5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01BA-C405-4A36-DC14-2D1CFCC3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89663-2E9F-16CB-97C0-616B658F7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AA58-7925-C286-D08F-2B12AB02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D66F-BA76-4668-BC61-A17CFA02635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A296-726F-429A-D8A5-610E7AC2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88FB-F50B-31A7-5311-F59BCEC9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C2E9-07D5-44FE-B3ED-48E0E3BF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A0EC8-FFEA-52AB-09EA-860DF3423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7E3E6-0559-703A-5B91-B5F001D27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CBFC-8F0B-47B3-C72E-0D98BA53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D66F-BA76-4668-BC61-A17CFA02635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5283-84A9-4DC3-9A0C-3179B0FD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6310-63EA-DECD-628E-C353399D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C2E9-07D5-44FE-B3ED-48E0E3BF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4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1D92F6-AEBE-574C-8053-B9BADAC2FA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64808" y="2461069"/>
            <a:ext cx="4939792" cy="3819525"/>
          </a:xfrm>
          <a:prstGeom prst="roundRect">
            <a:avLst>
              <a:gd name="adj" fmla="val 2225"/>
            </a:avLst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40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E99D14-CA0C-E94E-AF4C-38E1FA1171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38952" y="2414617"/>
            <a:ext cx="1841829" cy="1841828"/>
          </a:xfrm>
          <a:prstGeom prst="flowChartDecision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0" name="Marcador de posición de imagen 2">
            <a:extLst>
              <a:ext uri="{FF2B5EF4-FFF2-40B4-BE49-F238E27FC236}">
                <a16:creationId xmlns:a16="http://schemas.microsoft.com/office/drawing/2014/main" id="{23C41441-464C-7743-9AE6-BB23AAD494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03546" y="2414617"/>
            <a:ext cx="1841829" cy="1841828"/>
          </a:xfrm>
          <a:prstGeom prst="flowChartDecision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5E265C34-E6FA-384C-934D-7BDE8F5633F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6124" y="2414617"/>
            <a:ext cx="1841829" cy="1841828"/>
          </a:xfrm>
          <a:prstGeom prst="flowChartDecision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00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37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1D92F6-AEBE-574C-8053-B9BADAC2FA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64808" y="2461069"/>
            <a:ext cx="4939792" cy="3819525"/>
          </a:xfrm>
          <a:prstGeom prst="roundRect">
            <a:avLst>
              <a:gd name="adj" fmla="val 2225"/>
            </a:avLst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603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7A2A5406-EC82-DC4F-853D-71DCD4AF9E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89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2">
            <a:extLst>
              <a:ext uri="{FF2B5EF4-FFF2-40B4-BE49-F238E27FC236}">
                <a16:creationId xmlns:a16="http://schemas.microsoft.com/office/drawing/2014/main" id="{8F2B322E-4A73-EB47-BCD5-2769E1305A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4806" y="2887040"/>
            <a:ext cx="3164147" cy="2170467"/>
          </a:xfrm>
          <a:prstGeom prst="roundRect">
            <a:avLst>
              <a:gd name="adj" fmla="val 2225"/>
            </a:avLst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endParaRPr lang="es-ES" dirty="0"/>
          </a:p>
        </p:txBody>
      </p: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DA9344F7-E7FB-BD40-A6F1-FF25B65A5D7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06726" y="2887040"/>
            <a:ext cx="3164147" cy="2170467"/>
          </a:xfrm>
          <a:prstGeom prst="roundRect">
            <a:avLst>
              <a:gd name="adj" fmla="val 2225"/>
            </a:avLst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endParaRPr lang="es-ES" dirty="0"/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FB756620-A34A-574C-9746-A21BAD3094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47206" y="2887040"/>
            <a:ext cx="3164147" cy="2170467"/>
          </a:xfrm>
          <a:prstGeom prst="roundRect">
            <a:avLst>
              <a:gd name="adj" fmla="val 2225"/>
            </a:avLst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078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E99D14-CA0C-E94E-AF4C-38E1FA1171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38952" y="2414617"/>
            <a:ext cx="1841829" cy="1841828"/>
          </a:xfrm>
          <a:prstGeom prst="flowChartDecision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0" name="Marcador de posición de imagen 2">
            <a:extLst>
              <a:ext uri="{FF2B5EF4-FFF2-40B4-BE49-F238E27FC236}">
                <a16:creationId xmlns:a16="http://schemas.microsoft.com/office/drawing/2014/main" id="{23C41441-464C-7743-9AE6-BB23AAD494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03546" y="2414617"/>
            <a:ext cx="1841829" cy="1841828"/>
          </a:xfrm>
          <a:prstGeom prst="flowChartDecision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5E265C34-E6FA-384C-934D-7BDE8F5633F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6124" y="2414617"/>
            <a:ext cx="1841829" cy="1841828"/>
          </a:xfrm>
          <a:prstGeom prst="flowChartDecision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10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DE449B-A1F8-6D41-83A5-0F98D45E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D8E0-051D-8649-B8F9-CE7452FD8CA5}" type="datetimeFigureOut">
              <a:rPr lang="es-ES" smtClean="0"/>
              <a:t>08/09/2023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FE1BAB-AB37-BB4F-B81C-AA4C2565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2E82E3-4624-7748-A7E5-91452B67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99A4-F43B-E449-866C-00A4D770B3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FC21-8A63-C577-3954-23DE7A59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D27A-1401-8E1F-135D-B2E4CEA3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1C8A-650B-F882-C7E1-6D7BE906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D66F-BA76-4668-BC61-A17CFA02635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33B1D-D3A1-B0AD-EC80-B73C3179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5440-BF48-DE3A-311F-B0428469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C2E9-07D5-44FE-B3ED-48E0E3BF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2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BC7F-11C1-4DC0-D09B-CBE866B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E31FC-399C-4DF4-7D10-B129EAC1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13C5-4505-9150-CF9C-4D1431DB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D66F-BA76-4668-BC61-A17CFA02635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2E07-A7FE-4ECB-A0E0-94AC57A1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5588E-BCCF-590F-BA39-CA99A265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C2E9-07D5-44FE-B3ED-48E0E3BF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0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8A85-458E-6D69-AA3F-12105C14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E84A-62D9-7798-E65B-0514D5563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48C45-3156-9340-A908-B6E9CD26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5374F-2172-E4F7-7D1A-70746985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D66F-BA76-4668-BC61-A17CFA02635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BD316-8445-53CB-2AD9-238F5459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57672-9A00-BDD8-8D54-CA214797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C2E9-07D5-44FE-B3ED-48E0E3BF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5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6373-3CBB-2E07-A0E8-6903AA5F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68B9B-759D-AF1A-1C23-F79325DB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A0C34-5E9D-10D7-BD97-E872B765A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9F8BD-1833-8B28-6B5C-77F9902EE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5137A-BE8B-E3BB-1B0F-C03DB0F55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C431C-F5CC-D43C-F279-F83CAB77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D66F-BA76-4668-BC61-A17CFA02635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0DFCB-6E1B-CB05-1744-9DB952F1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915B5-336C-4011-4549-E01A814E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C2E9-07D5-44FE-B3ED-48E0E3BF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36DD-9ADF-1CE3-8FEC-77B3A743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86DE1-DC12-440D-F741-8EF8BED8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D66F-BA76-4668-BC61-A17CFA02635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9C301-4466-55CD-25F4-827D982B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8AAA3-780D-0536-9581-A56A50CC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C2E9-07D5-44FE-B3ED-48E0E3BF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2060A-36FB-8C6F-FD3A-FCF0CD49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D66F-BA76-4668-BC61-A17CFA02635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45B57-9068-AAAB-FED5-25B6CCE8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F0687-C03B-86CC-429D-2DCDC669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C2E9-07D5-44FE-B3ED-48E0E3BF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1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AB9E-9697-BA1C-BCE2-745CE6B0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CC20-07E5-E3AA-A65C-5A9A3D3FA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9D2FA-5029-DE63-BFFE-B2221BC2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19FD2-1D5C-1CDC-D6D4-1BFF5520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D66F-BA76-4668-BC61-A17CFA02635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D425B-6972-8242-724A-C89FB7C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3726C-F7CB-658E-86AD-FDA73586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C2E9-07D5-44FE-B3ED-48E0E3BF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1AA6-BFF2-E9E7-63DD-EC16FB1C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453A1-ABA0-704A-11BA-2FE77D282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FA2A1-0CC8-B9B4-C4C3-D3B899086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6F88D-A0BB-A7D7-3A28-9BA166A7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D66F-BA76-4668-BC61-A17CFA02635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B2AB9-D81C-9B24-8EBD-63E10146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465C-B427-19B4-FE1C-3E89C3DA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C2E9-07D5-44FE-B3ED-48E0E3BF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B1179-0B58-C36C-3880-EA3C8417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E5ED-F425-82B6-12B6-40F1C508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D33DA-C62C-37F5-702C-53EB3D5EA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D66F-BA76-4668-BC61-A17CFA02635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11FA-160F-D2C2-A86B-2D8F65A50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54ED-9C2D-3177-78C5-9008CF221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C2E9-07D5-44FE-B3ED-48E0E3BF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D2FFB4-F76E-C948-9645-665A7D30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378603-C01C-CD43-AA10-B9EF3E14F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C51000-7A3C-9746-9222-72B5D4A7D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5F0E4-2082-3B46-938F-26731EC97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63BD0-FF31-D14A-8DA6-A3870F9A1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A4DE-BA40-5048-A1FF-90262E11F8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85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F6C7DEE8-6C99-AD47-8933-562BB0D8EC1F}"/>
              </a:ext>
            </a:extLst>
          </p:cNvPr>
          <p:cNvSpPr/>
          <p:nvPr/>
        </p:nvSpPr>
        <p:spPr>
          <a:xfrm>
            <a:off x="-50579" y="-1"/>
            <a:ext cx="12242580" cy="5009323"/>
          </a:xfrm>
          <a:prstGeom prst="rect">
            <a:avLst/>
          </a:prstGeom>
          <a:gradFill flip="none" rotWithShape="1">
            <a:gsLst>
              <a:gs pos="34000">
                <a:srgbClr val="0070C0">
                  <a:alpha val="0"/>
                </a:srgbClr>
              </a:gs>
              <a:gs pos="5000">
                <a:srgbClr val="0053FF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DB55D40-B05B-3145-8441-28329D48320A}"/>
              </a:ext>
            </a:extLst>
          </p:cNvPr>
          <p:cNvSpPr/>
          <p:nvPr/>
        </p:nvSpPr>
        <p:spPr>
          <a:xfrm flipH="1">
            <a:off x="-4193" y="-6628"/>
            <a:ext cx="10976991" cy="6864628"/>
          </a:xfrm>
          <a:prstGeom prst="rect">
            <a:avLst/>
          </a:prstGeom>
          <a:gradFill flip="none" rotWithShape="1">
            <a:gsLst>
              <a:gs pos="34000">
                <a:srgbClr val="0070C0">
                  <a:alpha val="0"/>
                </a:srgbClr>
              </a:gs>
              <a:gs pos="5000">
                <a:srgbClr val="0053FF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CF6F7D59-148E-6D4F-9402-0987051E0970}"/>
              </a:ext>
            </a:extLst>
          </p:cNvPr>
          <p:cNvSpPr/>
          <p:nvPr/>
        </p:nvSpPr>
        <p:spPr>
          <a:xfrm>
            <a:off x="4710931" y="4492589"/>
            <a:ext cx="2770131" cy="71730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9000">
                <a:srgbClr val="00B0F0"/>
              </a:gs>
              <a:gs pos="68000">
                <a:srgbClr val="547FEF"/>
              </a:gs>
              <a:gs pos="0">
                <a:srgbClr val="0053FF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spc="600" dirty="0"/>
              <a:t>  START </a:t>
            </a:r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949704F7-8BE1-234B-8FC3-2D618E1A1A29}"/>
              </a:ext>
            </a:extLst>
          </p:cNvPr>
          <p:cNvGrpSpPr/>
          <p:nvPr/>
        </p:nvGrpSpPr>
        <p:grpSpPr>
          <a:xfrm>
            <a:off x="13745664" y="2310975"/>
            <a:ext cx="1916456" cy="518111"/>
            <a:chOff x="6398205" y="1792864"/>
            <a:chExt cx="1916456" cy="518111"/>
          </a:xfrm>
        </p:grpSpPr>
        <p:sp>
          <p:nvSpPr>
            <p:cNvPr id="43" name="Rectángulo redondeado 42">
              <a:extLst>
                <a:ext uri="{FF2B5EF4-FFF2-40B4-BE49-F238E27FC236}">
                  <a16:creationId xmlns:a16="http://schemas.microsoft.com/office/drawing/2014/main" id="{A4D0E466-4FC3-2640-95A9-C8A0B97468C6}"/>
                </a:ext>
              </a:extLst>
            </p:cNvPr>
            <p:cNvSpPr/>
            <p:nvPr/>
          </p:nvSpPr>
          <p:spPr>
            <a:xfrm>
              <a:off x="6398205" y="1792864"/>
              <a:ext cx="1916456" cy="518111"/>
            </a:xfrm>
            <a:prstGeom prst="roundRect">
              <a:avLst/>
            </a:prstGeom>
            <a:gradFill flip="none" rotWithShape="1">
              <a:gsLst>
                <a:gs pos="99000">
                  <a:srgbClr val="00B0F0"/>
                </a:gs>
                <a:gs pos="68000">
                  <a:srgbClr val="547FEF"/>
                </a:gs>
                <a:gs pos="0">
                  <a:srgbClr val="A74DED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600" b="1" dirty="0"/>
                <a:t>  Google Play</a:t>
              </a:r>
            </a:p>
          </p:txBody>
        </p:sp>
        <p:grpSp>
          <p:nvGrpSpPr>
            <p:cNvPr id="61" name="Google Shape;112;p1">
              <a:extLst>
                <a:ext uri="{FF2B5EF4-FFF2-40B4-BE49-F238E27FC236}">
                  <a16:creationId xmlns:a16="http://schemas.microsoft.com/office/drawing/2014/main" id="{E73236B7-1127-504E-A9F3-D8594D772B48}"/>
                </a:ext>
              </a:extLst>
            </p:cNvPr>
            <p:cNvGrpSpPr/>
            <p:nvPr/>
          </p:nvGrpSpPr>
          <p:grpSpPr>
            <a:xfrm>
              <a:off x="7941888" y="1947609"/>
              <a:ext cx="195246" cy="208619"/>
              <a:chOff x="3810126" y="990603"/>
              <a:chExt cx="4563320" cy="4875854"/>
            </a:xfrm>
            <a:solidFill>
              <a:schemeClr val="bg1"/>
            </a:solidFill>
          </p:grpSpPr>
          <p:sp>
            <p:nvSpPr>
              <p:cNvPr id="62" name="Google Shape;113;p1">
                <a:extLst>
                  <a:ext uri="{FF2B5EF4-FFF2-40B4-BE49-F238E27FC236}">
                    <a16:creationId xmlns:a16="http://schemas.microsoft.com/office/drawing/2014/main" id="{B88AD421-A6B1-CE4A-BF23-E6701D784C1C}"/>
                  </a:ext>
                </a:extLst>
              </p:cNvPr>
              <p:cNvSpPr/>
              <p:nvPr/>
            </p:nvSpPr>
            <p:spPr>
              <a:xfrm>
                <a:off x="4117677" y="990603"/>
                <a:ext cx="2962275" cy="2124075"/>
              </a:xfrm>
              <a:custGeom>
                <a:avLst/>
                <a:gdLst/>
                <a:ahLst/>
                <a:cxnLst/>
                <a:rect l="l" t="t" r="r" b="b"/>
                <a:pathLst>
                  <a:path w="2962275" h="2124075" extrusionOk="0">
                    <a:moveTo>
                      <a:pt x="604418" y="77998"/>
                    </a:moveTo>
                    <a:cubicBezTo>
                      <a:pt x="413614" y="-27463"/>
                      <a:pt x="189586" y="-25025"/>
                      <a:pt x="0" y="79522"/>
                    </a:cubicBezTo>
                    <a:lnTo>
                      <a:pt x="2221992" y="2129302"/>
                    </a:lnTo>
                    <a:lnTo>
                      <a:pt x="2968447" y="1382847"/>
                    </a:lnTo>
                    <a:lnTo>
                      <a:pt x="604418" y="779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14;p1">
                <a:extLst>
                  <a:ext uri="{FF2B5EF4-FFF2-40B4-BE49-F238E27FC236}">
                    <a16:creationId xmlns:a16="http://schemas.microsoft.com/office/drawing/2014/main" id="{959CCFA2-E796-E94A-9957-627AFB8B8CCE}"/>
                  </a:ext>
                </a:extLst>
              </p:cNvPr>
              <p:cNvSpPr/>
              <p:nvPr/>
            </p:nvSpPr>
            <p:spPr>
              <a:xfrm>
                <a:off x="3810126" y="1495696"/>
                <a:ext cx="2305056" cy="4286247"/>
              </a:xfrm>
              <a:custGeom>
                <a:avLst/>
                <a:gdLst/>
                <a:ahLst/>
                <a:cxnLst/>
                <a:rect l="l" t="t" r="r" b="b"/>
                <a:pathLst>
                  <a:path w="2305050" h="4286250" extrusionOk="0">
                    <a:moveTo>
                      <a:pt x="85344" y="0"/>
                    </a:moveTo>
                    <a:cubicBezTo>
                      <a:pt x="31090" y="88697"/>
                      <a:pt x="0" y="190195"/>
                      <a:pt x="0" y="297790"/>
                    </a:cubicBezTo>
                    <a:lnTo>
                      <a:pt x="0" y="3999890"/>
                    </a:lnTo>
                    <a:cubicBezTo>
                      <a:pt x="0" y="4104132"/>
                      <a:pt x="28346" y="4203497"/>
                      <a:pt x="79553" y="4290365"/>
                    </a:cubicBezTo>
                    <a:lnTo>
                      <a:pt x="2314042" y="2055876"/>
                    </a:lnTo>
                    <a:lnTo>
                      <a:pt x="853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15;p1">
                <a:extLst>
                  <a:ext uri="{FF2B5EF4-FFF2-40B4-BE49-F238E27FC236}">
                    <a16:creationId xmlns:a16="http://schemas.microsoft.com/office/drawing/2014/main" id="{B16A900C-D055-AC44-9606-98E86B6D7C59}"/>
                  </a:ext>
                </a:extLst>
              </p:cNvPr>
              <p:cNvSpPr/>
              <p:nvPr/>
            </p:nvSpPr>
            <p:spPr>
              <a:xfrm>
                <a:off x="6563696" y="2526763"/>
                <a:ext cx="1809750" cy="1695450"/>
              </a:xfrm>
              <a:custGeom>
                <a:avLst/>
                <a:gdLst/>
                <a:ahLst/>
                <a:cxnLst/>
                <a:rect l="l" t="t" r="r" b="b"/>
                <a:pathLst>
                  <a:path w="1809750" h="1695450" extrusionOk="0">
                    <a:moveTo>
                      <a:pt x="1512113" y="392887"/>
                    </a:moveTo>
                    <a:lnTo>
                      <a:pt x="800100" y="0"/>
                    </a:lnTo>
                    <a:lnTo>
                      <a:pt x="0" y="799795"/>
                    </a:lnTo>
                    <a:lnTo>
                      <a:pt x="980542" y="1704137"/>
                    </a:lnTo>
                    <a:lnTo>
                      <a:pt x="1512418" y="1410614"/>
                    </a:lnTo>
                    <a:cubicBezTo>
                      <a:pt x="1703832" y="1304544"/>
                      <a:pt x="1818437" y="1114349"/>
                      <a:pt x="1818437" y="901598"/>
                    </a:cubicBezTo>
                    <a:cubicBezTo>
                      <a:pt x="1818132" y="688848"/>
                      <a:pt x="1703832" y="498653"/>
                      <a:pt x="1512113" y="39288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16;p1">
                <a:extLst>
                  <a:ext uri="{FF2B5EF4-FFF2-40B4-BE49-F238E27FC236}">
                    <a16:creationId xmlns:a16="http://schemas.microsoft.com/office/drawing/2014/main" id="{2B0CFA9C-385B-DD4D-9FB2-C160C18D6B76}"/>
                  </a:ext>
                </a:extLst>
              </p:cNvPr>
              <p:cNvSpPr/>
              <p:nvPr/>
            </p:nvSpPr>
            <p:spPr>
              <a:xfrm>
                <a:off x="4107618" y="3542357"/>
                <a:ext cx="3152775" cy="2324100"/>
              </a:xfrm>
              <a:custGeom>
                <a:avLst/>
                <a:gdLst/>
                <a:ahLst/>
                <a:cxnLst/>
                <a:rect l="l" t="t" r="r" b="b"/>
                <a:pathLst>
                  <a:path w="3152775" h="2324100" extrusionOk="0">
                    <a:moveTo>
                      <a:pt x="2240585" y="0"/>
                    </a:moveTo>
                    <a:lnTo>
                      <a:pt x="0" y="2240585"/>
                    </a:lnTo>
                    <a:cubicBezTo>
                      <a:pt x="97231" y="2296059"/>
                      <a:pt x="203911" y="2325319"/>
                      <a:pt x="311201" y="2325319"/>
                    </a:cubicBezTo>
                    <a:cubicBezTo>
                      <a:pt x="414833" y="2325319"/>
                      <a:pt x="519074" y="2299107"/>
                      <a:pt x="614477" y="2246376"/>
                    </a:cubicBezTo>
                    <a:lnTo>
                      <a:pt x="3155594" y="843991"/>
                    </a:lnTo>
                    <a:lnTo>
                      <a:pt x="224058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0F4608C5-1342-8B41-A1CC-DEBE42FC597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596" y="1734061"/>
            <a:ext cx="12192000" cy="1205918"/>
          </a:xfrm>
        </p:spPr>
        <p:txBody>
          <a:bodyPr anchor="t">
            <a:norm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</a:rPr>
              <a:t>Welcome to the final round!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21D14A0-D556-2040-AE51-57B804C0DC55}"/>
              </a:ext>
            </a:extLst>
          </p:cNvPr>
          <p:cNvSpPr txBox="1"/>
          <p:nvPr/>
        </p:nvSpPr>
        <p:spPr>
          <a:xfrm>
            <a:off x="3140766" y="2857148"/>
            <a:ext cx="5910462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chemeClr val="bg1"/>
                </a:solidFill>
              </a:rPr>
              <a:t>QUIZ COMPETITION 2023</a:t>
            </a: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D6F42982-A04F-6440-BAB1-A7BAD3693F31}"/>
              </a:ext>
            </a:extLst>
          </p:cNvPr>
          <p:cNvSpPr/>
          <p:nvPr/>
        </p:nvSpPr>
        <p:spPr>
          <a:xfrm rot="5400000">
            <a:off x="6697644" y="4714610"/>
            <a:ext cx="301339" cy="301339"/>
          </a:xfrm>
          <a:custGeom>
            <a:avLst/>
            <a:gdLst>
              <a:gd name="connsiteX0" fmla="*/ 2910247 w 5819790"/>
              <a:gd name="connsiteY0" fmla="*/ 0 h 5819790"/>
              <a:gd name="connsiteX1" fmla="*/ 0 w 5819790"/>
              <a:gd name="connsiteY1" fmla="*/ 2910247 h 5819790"/>
              <a:gd name="connsiteX2" fmla="*/ 2910247 w 5819790"/>
              <a:gd name="connsiteY2" fmla="*/ 5827550 h 5819790"/>
              <a:gd name="connsiteX3" fmla="*/ 5820495 w 5819790"/>
              <a:gd name="connsiteY3" fmla="*/ 2917303 h 5819790"/>
              <a:gd name="connsiteX4" fmla="*/ 2910247 w 5819790"/>
              <a:gd name="connsiteY4" fmla="*/ 0 h 5819790"/>
              <a:gd name="connsiteX5" fmla="*/ 2910247 w 5819790"/>
              <a:gd name="connsiteY5" fmla="*/ 5545414 h 5819790"/>
              <a:gd name="connsiteX6" fmla="*/ 282136 w 5819790"/>
              <a:gd name="connsiteY6" fmla="*/ 2917303 h 5819790"/>
              <a:gd name="connsiteX7" fmla="*/ 2910247 w 5819790"/>
              <a:gd name="connsiteY7" fmla="*/ 281433 h 5819790"/>
              <a:gd name="connsiteX8" fmla="*/ 5538358 w 5819790"/>
              <a:gd name="connsiteY8" fmla="*/ 2909544 h 5819790"/>
              <a:gd name="connsiteX9" fmla="*/ 2910247 w 5819790"/>
              <a:gd name="connsiteY9" fmla="*/ 5545414 h 5819790"/>
              <a:gd name="connsiteX10" fmla="*/ 4265916 w 5819790"/>
              <a:gd name="connsiteY10" fmla="*/ 2977964 h 5819790"/>
              <a:gd name="connsiteX11" fmla="*/ 4258157 w 5819790"/>
              <a:gd name="connsiteY11" fmla="*/ 2985724 h 5819790"/>
              <a:gd name="connsiteX12" fmla="*/ 4242637 w 5819790"/>
              <a:gd name="connsiteY12" fmla="*/ 3008299 h 5819790"/>
              <a:gd name="connsiteX13" fmla="*/ 3191680 w 5819790"/>
              <a:gd name="connsiteY13" fmla="*/ 4059256 h 5819790"/>
              <a:gd name="connsiteX14" fmla="*/ 3092933 w 5819790"/>
              <a:gd name="connsiteY14" fmla="*/ 4097342 h 5819790"/>
              <a:gd name="connsiteX15" fmla="*/ 2994187 w 5819790"/>
              <a:gd name="connsiteY15" fmla="*/ 4059256 h 5819790"/>
              <a:gd name="connsiteX16" fmla="*/ 2994187 w 5819790"/>
              <a:gd name="connsiteY16" fmla="*/ 3861051 h 5819790"/>
              <a:gd name="connsiteX17" fmla="*/ 3801807 w 5819790"/>
              <a:gd name="connsiteY17" fmla="*/ 3053431 h 5819790"/>
              <a:gd name="connsiteX18" fmla="*/ 1569385 w 5819790"/>
              <a:gd name="connsiteY18" fmla="*/ 3053431 h 5819790"/>
              <a:gd name="connsiteX19" fmla="*/ 1432543 w 5819790"/>
              <a:gd name="connsiteY19" fmla="*/ 2916590 h 5819790"/>
              <a:gd name="connsiteX20" fmla="*/ 1569385 w 5819790"/>
              <a:gd name="connsiteY20" fmla="*/ 2779749 h 5819790"/>
              <a:gd name="connsiteX21" fmla="*/ 3801094 w 5819790"/>
              <a:gd name="connsiteY21" fmla="*/ 2779749 h 5819790"/>
              <a:gd name="connsiteX22" fmla="*/ 3001937 w 5819790"/>
              <a:gd name="connsiteY22" fmla="*/ 1980593 h 5819790"/>
              <a:gd name="connsiteX23" fmla="*/ 3001937 w 5819790"/>
              <a:gd name="connsiteY23" fmla="*/ 1782387 h 5819790"/>
              <a:gd name="connsiteX24" fmla="*/ 3200143 w 5819790"/>
              <a:gd name="connsiteY24" fmla="*/ 1782387 h 5819790"/>
              <a:gd name="connsiteX25" fmla="*/ 4235590 w 5819790"/>
              <a:gd name="connsiteY25" fmla="*/ 2818538 h 5819790"/>
              <a:gd name="connsiteX26" fmla="*/ 4251110 w 5819790"/>
              <a:gd name="connsiteY26" fmla="*/ 2841113 h 5819790"/>
              <a:gd name="connsiteX27" fmla="*/ 4258870 w 5819790"/>
              <a:gd name="connsiteY27" fmla="*/ 2848873 h 5819790"/>
              <a:gd name="connsiteX28" fmla="*/ 4266629 w 5819790"/>
              <a:gd name="connsiteY28" fmla="*/ 2864393 h 5819790"/>
              <a:gd name="connsiteX29" fmla="*/ 4274389 w 5819790"/>
              <a:gd name="connsiteY29" fmla="*/ 2879912 h 5819790"/>
              <a:gd name="connsiteX30" fmla="*/ 4274389 w 5819790"/>
              <a:gd name="connsiteY30" fmla="*/ 2895432 h 5819790"/>
              <a:gd name="connsiteX31" fmla="*/ 4274389 w 5819790"/>
              <a:gd name="connsiteY31" fmla="*/ 2949036 h 5819790"/>
              <a:gd name="connsiteX32" fmla="*/ 4274389 w 5819790"/>
              <a:gd name="connsiteY32" fmla="*/ 2964556 h 5819790"/>
              <a:gd name="connsiteX33" fmla="*/ 4265916 w 5819790"/>
              <a:gd name="connsiteY33" fmla="*/ 2977964 h 5819790"/>
              <a:gd name="connsiteX34" fmla="*/ 4265916 w 5819790"/>
              <a:gd name="connsiteY34" fmla="*/ 2977964 h 581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19790" h="5819790">
                <a:moveTo>
                  <a:pt x="2910247" y="0"/>
                </a:moveTo>
                <a:cubicBezTo>
                  <a:pt x="1302768" y="0"/>
                  <a:pt x="0" y="1302768"/>
                  <a:pt x="0" y="2910247"/>
                </a:cubicBezTo>
                <a:cubicBezTo>
                  <a:pt x="0" y="4517727"/>
                  <a:pt x="1302768" y="5827550"/>
                  <a:pt x="2910247" y="5827550"/>
                </a:cubicBezTo>
                <a:cubicBezTo>
                  <a:pt x="4517727" y="5827550"/>
                  <a:pt x="5820495" y="4524783"/>
                  <a:pt x="5820495" y="2917303"/>
                </a:cubicBezTo>
                <a:cubicBezTo>
                  <a:pt x="5820495" y="1309824"/>
                  <a:pt x="4517727" y="0"/>
                  <a:pt x="2910247" y="0"/>
                </a:cubicBezTo>
                <a:close/>
                <a:moveTo>
                  <a:pt x="2910247" y="5545414"/>
                </a:moveTo>
                <a:cubicBezTo>
                  <a:pt x="1462879" y="5545414"/>
                  <a:pt x="282136" y="4364672"/>
                  <a:pt x="282136" y="2917303"/>
                </a:cubicBezTo>
                <a:cubicBezTo>
                  <a:pt x="282136" y="1469935"/>
                  <a:pt x="1462879" y="281433"/>
                  <a:pt x="2910247" y="281433"/>
                </a:cubicBezTo>
                <a:cubicBezTo>
                  <a:pt x="4357616" y="281433"/>
                  <a:pt x="5538358" y="1462175"/>
                  <a:pt x="5538358" y="2909544"/>
                </a:cubicBezTo>
                <a:cubicBezTo>
                  <a:pt x="5538358" y="4356912"/>
                  <a:pt x="4357616" y="5545414"/>
                  <a:pt x="2910247" y="5545414"/>
                </a:cubicBezTo>
                <a:close/>
                <a:moveTo>
                  <a:pt x="4265916" y="2977964"/>
                </a:moveTo>
                <a:cubicBezTo>
                  <a:pt x="4265916" y="2977964"/>
                  <a:pt x="4265916" y="2985724"/>
                  <a:pt x="4258157" y="2985724"/>
                </a:cubicBezTo>
                <a:cubicBezTo>
                  <a:pt x="4250397" y="2993484"/>
                  <a:pt x="4250397" y="3001243"/>
                  <a:pt x="4242637" y="3008299"/>
                </a:cubicBezTo>
                <a:lnTo>
                  <a:pt x="3191680" y="4059256"/>
                </a:lnTo>
                <a:cubicBezTo>
                  <a:pt x="3161354" y="4089582"/>
                  <a:pt x="3131019" y="4097342"/>
                  <a:pt x="3092933" y="4097342"/>
                </a:cubicBezTo>
                <a:cubicBezTo>
                  <a:pt x="3054848" y="4097342"/>
                  <a:pt x="3024513" y="4081822"/>
                  <a:pt x="2994187" y="4059256"/>
                </a:cubicBezTo>
                <a:cubicBezTo>
                  <a:pt x="2940582" y="4005652"/>
                  <a:pt x="2940582" y="3914665"/>
                  <a:pt x="2994187" y="3861051"/>
                </a:cubicBezTo>
                <a:lnTo>
                  <a:pt x="3801807" y="3053431"/>
                </a:lnTo>
                <a:lnTo>
                  <a:pt x="1569385" y="3053431"/>
                </a:lnTo>
                <a:cubicBezTo>
                  <a:pt x="1493204" y="3053431"/>
                  <a:pt x="1432543" y="2992770"/>
                  <a:pt x="1432543" y="2916590"/>
                </a:cubicBezTo>
                <a:cubicBezTo>
                  <a:pt x="1432543" y="2840410"/>
                  <a:pt x="1493204" y="2779749"/>
                  <a:pt x="1569385" y="2779749"/>
                </a:cubicBezTo>
                <a:lnTo>
                  <a:pt x="3801094" y="2779749"/>
                </a:lnTo>
                <a:lnTo>
                  <a:pt x="3001937" y="1980593"/>
                </a:lnTo>
                <a:cubicBezTo>
                  <a:pt x="2948333" y="1926988"/>
                  <a:pt x="2948333" y="1836001"/>
                  <a:pt x="3001937" y="1782387"/>
                </a:cubicBezTo>
                <a:cubicBezTo>
                  <a:pt x="3055542" y="1728782"/>
                  <a:pt x="3146529" y="1728782"/>
                  <a:pt x="3200143" y="1782387"/>
                </a:cubicBezTo>
                <a:lnTo>
                  <a:pt x="4235590" y="2818538"/>
                </a:lnTo>
                <a:cubicBezTo>
                  <a:pt x="4243350" y="2826298"/>
                  <a:pt x="4251110" y="2834057"/>
                  <a:pt x="4251110" y="2841113"/>
                </a:cubicBezTo>
                <a:lnTo>
                  <a:pt x="4258870" y="2848873"/>
                </a:lnTo>
                <a:cubicBezTo>
                  <a:pt x="4258870" y="2856633"/>
                  <a:pt x="4266629" y="2856633"/>
                  <a:pt x="4266629" y="2864393"/>
                </a:cubicBezTo>
                <a:cubicBezTo>
                  <a:pt x="4266629" y="2872152"/>
                  <a:pt x="4266629" y="2872152"/>
                  <a:pt x="4274389" y="2879912"/>
                </a:cubicBezTo>
                <a:cubicBezTo>
                  <a:pt x="4274389" y="2887672"/>
                  <a:pt x="4274389" y="2887672"/>
                  <a:pt x="4274389" y="2895432"/>
                </a:cubicBezTo>
                <a:cubicBezTo>
                  <a:pt x="4274389" y="2910951"/>
                  <a:pt x="4274389" y="2933517"/>
                  <a:pt x="4274389" y="2949036"/>
                </a:cubicBezTo>
                <a:cubicBezTo>
                  <a:pt x="4274389" y="2956796"/>
                  <a:pt x="4274389" y="2956796"/>
                  <a:pt x="4274389" y="2964556"/>
                </a:cubicBezTo>
                <a:cubicBezTo>
                  <a:pt x="4273676" y="2970908"/>
                  <a:pt x="4273676" y="2970908"/>
                  <a:pt x="4265916" y="2977964"/>
                </a:cubicBezTo>
                <a:cubicBezTo>
                  <a:pt x="4265916" y="2970908"/>
                  <a:pt x="4265916" y="2977964"/>
                  <a:pt x="4265916" y="2977964"/>
                </a:cubicBezTo>
                <a:close/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32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888CDF2-444A-A245-9804-3A63E6057D5A}"/>
              </a:ext>
            </a:extLst>
          </p:cNvPr>
          <p:cNvCxnSpPr/>
          <p:nvPr/>
        </p:nvCxnSpPr>
        <p:spPr>
          <a:xfrm>
            <a:off x="1965894" y="0"/>
            <a:ext cx="0" cy="6858000"/>
          </a:xfrm>
          <a:prstGeom prst="line">
            <a:avLst/>
          </a:prstGeom>
          <a:ln>
            <a:solidFill>
              <a:srgbClr val="0053FF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21B2DAB-9FE7-D549-B7DB-C45D94407ABD}"/>
              </a:ext>
            </a:extLst>
          </p:cNvPr>
          <p:cNvCxnSpPr/>
          <p:nvPr/>
        </p:nvCxnSpPr>
        <p:spPr>
          <a:xfrm>
            <a:off x="4721794" y="0"/>
            <a:ext cx="0" cy="6858000"/>
          </a:xfrm>
          <a:prstGeom prst="line">
            <a:avLst/>
          </a:prstGeom>
          <a:ln>
            <a:solidFill>
              <a:srgbClr val="0053FF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81F68C7-6EEF-9848-A96F-A5CC1E2C1D7F}"/>
              </a:ext>
            </a:extLst>
          </p:cNvPr>
          <p:cNvCxnSpPr/>
          <p:nvPr/>
        </p:nvCxnSpPr>
        <p:spPr>
          <a:xfrm>
            <a:off x="7464994" y="0"/>
            <a:ext cx="0" cy="6858000"/>
          </a:xfrm>
          <a:prstGeom prst="line">
            <a:avLst/>
          </a:prstGeom>
          <a:ln>
            <a:solidFill>
              <a:srgbClr val="0053FF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0154653-6360-F042-9A10-2D70D6A852F2}"/>
              </a:ext>
            </a:extLst>
          </p:cNvPr>
          <p:cNvCxnSpPr/>
          <p:nvPr/>
        </p:nvCxnSpPr>
        <p:spPr>
          <a:xfrm>
            <a:off x="10106594" y="0"/>
            <a:ext cx="0" cy="6858000"/>
          </a:xfrm>
          <a:prstGeom prst="line">
            <a:avLst/>
          </a:prstGeom>
          <a:ln>
            <a:solidFill>
              <a:srgbClr val="0053FF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1">
            <a:extLst>
              <a:ext uri="{FF2B5EF4-FFF2-40B4-BE49-F238E27FC236}">
                <a16:creationId xmlns:a16="http://schemas.microsoft.com/office/drawing/2014/main" id="{C410CCD5-94C3-1E4E-92AF-123F54244F17}"/>
              </a:ext>
            </a:extLst>
          </p:cNvPr>
          <p:cNvSpPr txBox="1">
            <a:spLocks/>
          </p:cNvSpPr>
          <p:nvPr/>
        </p:nvSpPr>
        <p:spPr>
          <a:xfrm>
            <a:off x="1979112" y="303200"/>
            <a:ext cx="8161248" cy="7340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b="1" dirty="0">
                <a:solidFill>
                  <a:schemeClr val="bg1"/>
                </a:solidFill>
              </a:rPr>
              <a:t>Choose You Own Skill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B7AC6E3-9530-3B4A-880B-BA2524A7460A}"/>
              </a:ext>
            </a:extLst>
          </p:cNvPr>
          <p:cNvSpPr txBox="1"/>
          <p:nvPr/>
        </p:nvSpPr>
        <p:spPr>
          <a:xfrm>
            <a:off x="557427" y="2695467"/>
            <a:ext cx="280487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LARAVEL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D39DF0C-834B-094E-AEBC-620D01E9F279}"/>
              </a:ext>
            </a:extLst>
          </p:cNvPr>
          <p:cNvSpPr txBox="1"/>
          <p:nvPr/>
        </p:nvSpPr>
        <p:spPr>
          <a:xfrm>
            <a:off x="4607494" y="3327695"/>
            <a:ext cx="280487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JavaScript</a:t>
            </a:r>
          </a:p>
        </p:txBody>
      </p:sp>
      <p:pic>
        <p:nvPicPr>
          <p:cNvPr id="23" name="Marcador de posición de imagen 22">
            <a:extLst>
              <a:ext uri="{FF2B5EF4-FFF2-40B4-BE49-F238E27FC236}">
                <a16:creationId xmlns:a16="http://schemas.microsoft.com/office/drawing/2014/main" id="{207BDBF3-736D-7740-9FA3-0AEF0887D9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951" y="853639"/>
            <a:ext cx="1853463" cy="1853462"/>
          </a:xfrm>
        </p:spPr>
      </p:pic>
      <p:pic>
        <p:nvPicPr>
          <p:cNvPr id="27" name="Marcador de posición de imagen 26">
            <a:extLst>
              <a:ext uri="{FF2B5EF4-FFF2-40B4-BE49-F238E27FC236}">
                <a16:creationId xmlns:a16="http://schemas.microsoft.com/office/drawing/2014/main" id="{C613E600-D1C2-4240-8F2C-1A52BF45CEB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434" y="1587172"/>
            <a:ext cx="1841829" cy="1841828"/>
          </a:xfrm>
        </p:spPr>
      </p:pic>
      <p:pic>
        <p:nvPicPr>
          <p:cNvPr id="31" name="Marcador de posición de imagen 30">
            <a:extLst>
              <a:ext uri="{FF2B5EF4-FFF2-40B4-BE49-F238E27FC236}">
                <a16:creationId xmlns:a16="http://schemas.microsoft.com/office/drawing/2014/main" id="{B0224EC0-F880-8C41-9938-2E5B76477B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5678" y="3485142"/>
            <a:ext cx="1841829" cy="1841828"/>
          </a:xfrm>
        </p:spPr>
      </p:pic>
      <p:pic>
        <p:nvPicPr>
          <p:cNvPr id="4" name="Marcador de posición de imagen 22">
            <a:extLst>
              <a:ext uri="{FF2B5EF4-FFF2-40B4-BE49-F238E27FC236}">
                <a16:creationId xmlns:a16="http://schemas.microsoft.com/office/drawing/2014/main" id="{940D3908-CCC8-F287-D8BF-8B58AC1BA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588" y="3485142"/>
            <a:ext cx="1841829" cy="1841828"/>
          </a:xfrm>
          <a:prstGeom prst="flowChartDecision">
            <a:avLst/>
          </a:prstGeom>
          <a:solidFill>
            <a:schemeClr val="accent3"/>
          </a:solidFill>
        </p:spPr>
      </p:pic>
      <p:sp>
        <p:nvSpPr>
          <p:cNvPr id="5" name="CuadroTexto 40">
            <a:extLst>
              <a:ext uri="{FF2B5EF4-FFF2-40B4-BE49-F238E27FC236}">
                <a16:creationId xmlns:a16="http://schemas.microsoft.com/office/drawing/2014/main" id="{3CF45809-0446-9C13-F860-92AD5F541E5A}"/>
              </a:ext>
            </a:extLst>
          </p:cNvPr>
          <p:cNvSpPr txBox="1"/>
          <p:nvPr/>
        </p:nvSpPr>
        <p:spPr>
          <a:xfrm>
            <a:off x="528997" y="5399371"/>
            <a:ext cx="280487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PHP</a:t>
            </a:r>
          </a:p>
        </p:txBody>
      </p:sp>
      <p:pic>
        <p:nvPicPr>
          <p:cNvPr id="6" name="Marcador de posición de imagen 30">
            <a:extLst>
              <a:ext uri="{FF2B5EF4-FFF2-40B4-BE49-F238E27FC236}">
                <a16:creationId xmlns:a16="http://schemas.microsoft.com/office/drawing/2014/main" id="{D6AF1EDA-44E8-5B09-C46B-C33794E3A3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r="679"/>
          <a:stretch/>
        </p:blipFill>
        <p:spPr>
          <a:xfrm>
            <a:off x="9219446" y="853639"/>
            <a:ext cx="1841829" cy="1841828"/>
          </a:xfrm>
          <a:prstGeom prst="flowChartDecision">
            <a:avLst/>
          </a:prstGeom>
          <a:solidFill>
            <a:schemeClr val="accent3"/>
          </a:solidFill>
        </p:spPr>
      </p:pic>
      <p:sp>
        <p:nvSpPr>
          <p:cNvPr id="7" name="CuadroTexto 44">
            <a:extLst>
              <a:ext uri="{FF2B5EF4-FFF2-40B4-BE49-F238E27FC236}">
                <a16:creationId xmlns:a16="http://schemas.microsoft.com/office/drawing/2014/main" id="{B5EFE27C-A0D8-5BA1-1BD6-0DC01C451C16}"/>
              </a:ext>
            </a:extLst>
          </p:cNvPr>
          <p:cNvSpPr txBox="1"/>
          <p:nvPr/>
        </p:nvSpPr>
        <p:spPr>
          <a:xfrm>
            <a:off x="4723310" y="5995974"/>
            <a:ext cx="280487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Bootstrap</a:t>
            </a:r>
          </a:p>
        </p:txBody>
      </p:sp>
      <p:pic>
        <p:nvPicPr>
          <p:cNvPr id="8" name="Marcador de posición de imagen 26">
            <a:extLst>
              <a:ext uri="{FF2B5EF4-FFF2-40B4-BE49-F238E27FC236}">
                <a16:creationId xmlns:a16="http://schemas.microsoft.com/office/drawing/2014/main" id="{B92C4169-5BDD-3128-A07C-F0226BF61E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r="10156"/>
          <a:stretch/>
        </p:blipFill>
        <p:spPr>
          <a:xfrm>
            <a:off x="5299250" y="4255451"/>
            <a:ext cx="1841829" cy="1841828"/>
          </a:xfrm>
          <a:prstGeom prst="flowChartDecision">
            <a:avLst/>
          </a:prstGeom>
          <a:solidFill>
            <a:schemeClr val="accent3"/>
          </a:solidFill>
        </p:spPr>
      </p:pic>
      <p:sp>
        <p:nvSpPr>
          <p:cNvPr id="9" name="CuadroTexto 44">
            <a:extLst>
              <a:ext uri="{FF2B5EF4-FFF2-40B4-BE49-F238E27FC236}">
                <a16:creationId xmlns:a16="http://schemas.microsoft.com/office/drawing/2014/main" id="{EC0DBE3C-1275-D252-FAFA-4A817A710EE1}"/>
              </a:ext>
            </a:extLst>
          </p:cNvPr>
          <p:cNvSpPr txBox="1"/>
          <p:nvPr/>
        </p:nvSpPr>
        <p:spPr>
          <a:xfrm>
            <a:off x="8704153" y="2690249"/>
            <a:ext cx="280487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HTML 5</a:t>
            </a:r>
          </a:p>
        </p:txBody>
      </p:sp>
      <p:sp>
        <p:nvSpPr>
          <p:cNvPr id="10" name="CuadroTexto 44">
            <a:extLst>
              <a:ext uri="{FF2B5EF4-FFF2-40B4-BE49-F238E27FC236}">
                <a16:creationId xmlns:a16="http://schemas.microsoft.com/office/drawing/2014/main" id="{5024430A-1DC2-021E-3F2A-94FEF016C1B7}"/>
              </a:ext>
            </a:extLst>
          </p:cNvPr>
          <p:cNvSpPr txBox="1"/>
          <p:nvPr/>
        </p:nvSpPr>
        <p:spPr>
          <a:xfrm>
            <a:off x="8875390" y="5399371"/>
            <a:ext cx="280487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394689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3330BB7-4C5B-9040-B932-BAC12878F94B}"/>
              </a:ext>
            </a:extLst>
          </p:cNvPr>
          <p:cNvCxnSpPr/>
          <p:nvPr/>
        </p:nvCxnSpPr>
        <p:spPr>
          <a:xfrm>
            <a:off x="1965894" y="0"/>
            <a:ext cx="0" cy="6858000"/>
          </a:xfrm>
          <a:prstGeom prst="line">
            <a:avLst/>
          </a:prstGeom>
          <a:ln>
            <a:solidFill>
              <a:srgbClr val="0053FF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F1F3BCD-FD2E-B246-8F93-EC99D745880D}"/>
              </a:ext>
            </a:extLst>
          </p:cNvPr>
          <p:cNvCxnSpPr/>
          <p:nvPr/>
        </p:nvCxnSpPr>
        <p:spPr>
          <a:xfrm>
            <a:off x="4721794" y="0"/>
            <a:ext cx="0" cy="6858000"/>
          </a:xfrm>
          <a:prstGeom prst="line">
            <a:avLst/>
          </a:prstGeom>
          <a:ln>
            <a:solidFill>
              <a:srgbClr val="0053FF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EAAA60B-EEF3-9742-80F1-FA823FF58D5A}"/>
              </a:ext>
            </a:extLst>
          </p:cNvPr>
          <p:cNvCxnSpPr/>
          <p:nvPr/>
        </p:nvCxnSpPr>
        <p:spPr>
          <a:xfrm>
            <a:off x="7464994" y="0"/>
            <a:ext cx="0" cy="6858000"/>
          </a:xfrm>
          <a:prstGeom prst="line">
            <a:avLst/>
          </a:prstGeom>
          <a:ln>
            <a:solidFill>
              <a:srgbClr val="0053FF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C6B3368-C9A0-A445-9EB4-9AB421726DE1}"/>
              </a:ext>
            </a:extLst>
          </p:cNvPr>
          <p:cNvCxnSpPr/>
          <p:nvPr/>
        </p:nvCxnSpPr>
        <p:spPr>
          <a:xfrm>
            <a:off x="10106594" y="0"/>
            <a:ext cx="0" cy="6858000"/>
          </a:xfrm>
          <a:prstGeom prst="line">
            <a:avLst/>
          </a:prstGeom>
          <a:ln>
            <a:solidFill>
              <a:srgbClr val="0053FF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E12F791-F205-F44E-819D-1394EC275C14}"/>
              </a:ext>
            </a:extLst>
          </p:cNvPr>
          <p:cNvSpPr/>
          <p:nvPr/>
        </p:nvSpPr>
        <p:spPr>
          <a:xfrm rot="10800000" flipH="1">
            <a:off x="7529291" y="2533371"/>
            <a:ext cx="4677794" cy="4324628"/>
          </a:xfrm>
          <a:prstGeom prst="rect">
            <a:avLst/>
          </a:prstGeom>
          <a:gradFill flip="none" rotWithShape="1">
            <a:gsLst>
              <a:gs pos="71000">
                <a:srgbClr val="0070C0">
                  <a:alpha val="0"/>
                </a:srgbClr>
              </a:gs>
              <a:gs pos="0">
                <a:srgbClr val="0053FF"/>
              </a:gs>
              <a:gs pos="100000">
                <a:schemeClr val="tx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78EA4CA-C537-004E-ABA9-A876CD58995E}"/>
              </a:ext>
            </a:extLst>
          </p:cNvPr>
          <p:cNvSpPr/>
          <p:nvPr/>
        </p:nvSpPr>
        <p:spPr>
          <a:xfrm flipH="1">
            <a:off x="-1151" y="0"/>
            <a:ext cx="4677794" cy="4324628"/>
          </a:xfrm>
          <a:prstGeom prst="rect">
            <a:avLst/>
          </a:prstGeom>
          <a:gradFill flip="none" rotWithShape="1">
            <a:gsLst>
              <a:gs pos="71000">
                <a:srgbClr val="0070C0">
                  <a:alpha val="0"/>
                </a:srgbClr>
              </a:gs>
              <a:gs pos="0">
                <a:srgbClr val="0053FF"/>
              </a:gs>
              <a:gs pos="100000">
                <a:schemeClr val="tx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25C16CC-9900-F846-A52D-76DAB8C518AA}"/>
              </a:ext>
            </a:extLst>
          </p:cNvPr>
          <p:cNvSpPr txBox="1"/>
          <p:nvPr/>
        </p:nvSpPr>
        <p:spPr>
          <a:xfrm>
            <a:off x="10250" y="178881"/>
            <a:ext cx="121715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0" b="1" i="0" u="none" strike="noStrike" kern="1200" cap="none" spc="60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entury Gothic" panose="020B0502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A5D198-8970-9E42-BD92-A9713A976E47}"/>
              </a:ext>
            </a:extLst>
          </p:cNvPr>
          <p:cNvSpPr txBox="1"/>
          <p:nvPr/>
        </p:nvSpPr>
        <p:spPr>
          <a:xfrm>
            <a:off x="0" y="44680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rgbClr val="FFFFF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LARAVEL</a:t>
            </a:r>
            <a:endParaRPr kumimoji="0" lang="es-E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Preparación 11">
            <a:extLst>
              <a:ext uri="{FF2B5EF4-FFF2-40B4-BE49-F238E27FC236}">
                <a16:creationId xmlns:a16="http://schemas.microsoft.com/office/drawing/2014/main" id="{4CFBC86F-F791-884F-BB03-C04F1D3670B7}"/>
              </a:ext>
            </a:extLst>
          </p:cNvPr>
          <p:cNvSpPr/>
          <p:nvPr/>
        </p:nvSpPr>
        <p:spPr>
          <a:xfrm>
            <a:off x="4051189" y="2276226"/>
            <a:ext cx="4118450" cy="838585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159 w 10000"/>
              <a:gd name="connsiteY2" fmla="*/ 0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279 w 10000"/>
              <a:gd name="connsiteY2" fmla="*/ 114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4886 h 9886"/>
              <a:gd name="connsiteX1" fmla="*/ 1398 w 10000"/>
              <a:gd name="connsiteY1" fmla="*/ 113 h 9886"/>
              <a:gd name="connsiteX2" fmla="*/ 9279 w 10000"/>
              <a:gd name="connsiteY2" fmla="*/ 0 h 9886"/>
              <a:gd name="connsiteX3" fmla="*/ 10000 w 10000"/>
              <a:gd name="connsiteY3" fmla="*/ 4886 h 9886"/>
              <a:gd name="connsiteX4" fmla="*/ 9250 w 10000"/>
              <a:gd name="connsiteY4" fmla="*/ 9886 h 9886"/>
              <a:gd name="connsiteX5" fmla="*/ 2000 w 10000"/>
              <a:gd name="connsiteY5" fmla="*/ 9886 h 9886"/>
              <a:gd name="connsiteX6" fmla="*/ 0 w 10000"/>
              <a:gd name="connsiteY6" fmla="*/ 4886 h 9886"/>
              <a:gd name="connsiteX0" fmla="*/ 0 w 10000"/>
              <a:gd name="connsiteY0" fmla="*/ 4942 h 10000"/>
              <a:gd name="connsiteX1" fmla="*/ 1398 w 10000"/>
              <a:gd name="connsiteY1" fmla="*/ 114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1353 w 10000"/>
              <a:gd name="connsiteY5" fmla="*/ 10000 h 10000"/>
              <a:gd name="connsiteX6" fmla="*/ 0 w 10000"/>
              <a:gd name="connsiteY6" fmla="*/ 4942 h 10000"/>
              <a:gd name="connsiteX0" fmla="*/ 0 w 10000"/>
              <a:gd name="connsiteY0" fmla="*/ 4942 h 10000"/>
              <a:gd name="connsiteX1" fmla="*/ 1398 w 10000"/>
              <a:gd name="connsiteY1" fmla="*/ 114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992 w 10000"/>
              <a:gd name="connsiteY5" fmla="*/ 10000 h 10000"/>
              <a:gd name="connsiteX6" fmla="*/ 0 w 10000"/>
              <a:gd name="connsiteY6" fmla="*/ 4942 h 10000"/>
              <a:gd name="connsiteX0" fmla="*/ 0 w 10000"/>
              <a:gd name="connsiteY0" fmla="*/ 4942 h 10000"/>
              <a:gd name="connsiteX1" fmla="*/ 976 w 10000"/>
              <a:gd name="connsiteY1" fmla="*/ 229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992 w 10000"/>
              <a:gd name="connsiteY5" fmla="*/ 10000 h 10000"/>
              <a:gd name="connsiteX6" fmla="*/ 0 w 10000"/>
              <a:gd name="connsiteY6" fmla="*/ 4942 h 10000"/>
              <a:gd name="connsiteX0" fmla="*/ 0 w 9895"/>
              <a:gd name="connsiteY0" fmla="*/ 4942 h 10000"/>
              <a:gd name="connsiteX1" fmla="*/ 871 w 9895"/>
              <a:gd name="connsiteY1" fmla="*/ 229 h 10000"/>
              <a:gd name="connsiteX2" fmla="*/ 9174 w 9895"/>
              <a:gd name="connsiteY2" fmla="*/ 0 h 10000"/>
              <a:gd name="connsiteX3" fmla="*/ 9895 w 9895"/>
              <a:gd name="connsiteY3" fmla="*/ 4942 h 10000"/>
              <a:gd name="connsiteX4" fmla="*/ 9145 w 9895"/>
              <a:gd name="connsiteY4" fmla="*/ 10000 h 10000"/>
              <a:gd name="connsiteX5" fmla="*/ 887 w 9895"/>
              <a:gd name="connsiteY5" fmla="*/ 10000 h 10000"/>
              <a:gd name="connsiteX6" fmla="*/ 0 w 9895"/>
              <a:gd name="connsiteY6" fmla="*/ 4942 h 10000"/>
              <a:gd name="connsiteX0" fmla="*/ 0 w 10000"/>
              <a:gd name="connsiteY0" fmla="*/ 4943 h 10001"/>
              <a:gd name="connsiteX1" fmla="*/ 910 w 10000"/>
              <a:gd name="connsiteY1" fmla="*/ 0 h 10001"/>
              <a:gd name="connsiteX2" fmla="*/ 9271 w 10000"/>
              <a:gd name="connsiteY2" fmla="*/ 1 h 10001"/>
              <a:gd name="connsiteX3" fmla="*/ 10000 w 10000"/>
              <a:gd name="connsiteY3" fmla="*/ 4943 h 10001"/>
              <a:gd name="connsiteX4" fmla="*/ 9242 w 10000"/>
              <a:gd name="connsiteY4" fmla="*/ 10001 h 10001"/>
              <a:gd name="connsiteX5" fmla="*/ 896 w 10000"/>
              <a:gd name="connsiteY5" fmla="*/ 10001 h 10001"/>
              <a:gd name="connsiteX6" fmla="*/ 0 w 10000"/>
              <a:gd name="connsiteY6" fmla="*/ 4943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1">
                <a:moveTo>
                  <a:pt x="0" y="4943"/>
                </a:moveTo>
                <a:lnTo>
                  <a:pt x="910" y="0"/>
                </a:lnTo>
                <a:lnTo>
                  <a:pt x="9271" y="1"/>
                </a:lnTo>
                <a:lnTo>
                  <a:pt x="10000" y="4943"/>
                </a:lnTo>
                <a:lnTo>
                  <a:pt x="9242" y="10001"/>
                </a:lnTo>
                <a:lnTo>
                  <a:pt x="896" y="10001"/>
                </a:lnTo>
                <a:lnTo>
                  <a:pt x="0" y="4943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56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27ABFF1F-DF84-AD48-A00D-83E74AB2DF4C}"/>
              </a:ext>
            </a:extLst>
          </p:cNvPr>
          <p:cNvSpPr/>
          <p:nvPr/>
        </p:nvSpPr>
        <p:spPr>
          <a:xfrm flipH="1">
            <a:off x="0" y="0"/>
            <a:ext cx="5294760" cy="6858000"/>
          </a:xfrm>
          <a:prstGeom prst="rect">
            <a:avLst/>
          </a:prstGeom>
          <a:gradFill flip="none" rotWithShape="1">
            <a:gsLst>
              <a:gs pos="66000">
                <a:srgbClr val="0070C0">
                  <a:alpha val="0"/>
                </a:srgbClr>
              </a:gs>
              <a:gs pos="6000">
                <a:srgbClr val="0066FF">
                  <a:alpha val="63137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7C4BB5-2552-1341-AFD1-E9CA00FB4181}"/>
              </a:ext>
            </a:extLst>
          </p:cNvPr>
          <p:cNvSpPr/>
          <p:nvPr/>
        </p:nvSpPr>
        <p:spPr>
          <a:xfrm>
            <a:off x="7561573" y="0"/>
            <a:ext cx="4630428" cy="6858000"/>
          </a:xfrm>
          <a:prstGeom prst="rect">
            <a:avLst/>
          </a:prstGeom>
          <a:gradFill flip="none" rotWithShape="1">
            <a:gsLst>
              <a:gs pos="66000">
                <a:srgbClr val="0070C0">
                  <a:alpha val="0"/>
                </a:srgbClr>
              </a:gs>
              <a:gs pos="6000">
                <a:srgbClr val="0066FF">
                  <a:alpha val="63137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Line">
            <a:extLst>
              <a:ext uri="{FF2B5EF4-FFF2-40B4-BE49-F238E27FC236}">
                <a16:creationId xmlns:a16="http://schemas.microsoft.com/office/drawing/2014/main" id="{811D24B2-4040-6749-A38B-B885A1EA2AB1}"/>
              </a:ext>
            </a:extLst>
          </p:cNvPr>
          <p:cNvCxnSpPr>
            <a:cxnSpLocks/>
          </p:cNvCxnSpPr>
          <p:nvPr/>
        </p:nvCxnSpPr>
        <p:spPr>
          <a:xfrm flipV="1">
            <a:off x="-4193" y="2418090"/>
            <a:ext cx="12192000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eparación 11">
            <a:extLst>
              <a:ext uri="{FF2B5EF4-FFF2-40B4-BE49-F238E27FC236}">
                <a16:creationId xmlns:a16="http://schemas.microsoft.com/office/drawing/2014/main" id="{CAF652D9-CD1C-5B4B-90B4-A50472B1234A}"/>
              </a:ext>
            </a:extLst>
          </p:cNvPr>
          <p:cNvSpPr/>
          <p:nvPr/>
        </p:nvSpPr>
        <p:spPr>
          <a:xfrm>
            <a:off x="1546799" y="1813103"/>
            <a:ext cx="9244700" cy="1223966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159 w 10000"/>
              <a:gd name="connsiteY2" fmla="*/ 0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279 w 10000"/>
              <a:gd name="connsiteY2" fmla="*/ 114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4886 h 9886"/>
              <a:gd name="connsiteX1" fmla="*/ 1398 w 10000"/>
              <a:gd name="connsiteY1" fmla="*/ 113 h 9886"/>
              <a:gd name="connsiteX2" fmla="*/ 9279 w 10000"/>
              <a:gd name="connsiteY2" fmla="*/ 0 h 9886"/>
              <a:gd name="connsiteX3" fmla="*/ 10000 w 10000"/>
              <a:gd name="connsiteY3" fmla="*/ 4886 h 9886"/>
              <a:gd name="connsiteX4" fmla="*/ 9250 w 10000"/>
              <a:gd name="connsiteY4" fmla="*/ 9886 h 9886"/>
              <a:gd name="connsiteX5" fmla="*/ 2000 w 10000"/>
              <a:gd name="connsiteY5" fmla="*/ 9886 h 9886"/>
              <a:gd name="connsiteX6" fmla="*/ 0 w 10000"/>
              <a:gd name="connsiteY6" fmla="*/ 4886 h 9886"/>
              <a:gd name="connsiteX0" fmla="*/ 0 w 10000"/>
              <a:gd name="connsiteY0" fmla="*/ 4942 h 10000"/>
              <a:gd name="connsiteX1" fmla="*/ 1398 w 10000"/>
              <a:gd name="connsiteY1" fmla="*/ 114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1353 w 10000"/>
              <a:gd name="connsiteY5" fmla="*/ 10000 h 10000"/>
              <a:gd name="connsiteX6" fmla="*/ 0 w 10000"/>
              <a:gd name="connsiteY6" fmla="*/ 4942 h 10000"/>
              <a:gd name="connsiteX0" fmla="*/ 0 w 10000"/>
              <a:gd name="connsiteY0" fmla="*/ 4942 h 10000"/>
              <a:gd name="connsiteX1" fmla="*/ 1398 w 10000"/>
              <a:gd name="connsiteY1" fmla="*/ 114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992 w 10000"/>
              <a:gd name="connsiteY5" fmla="*/ 10000 h 10000"/>
              <a:gd name="connsiteX6" fmla="*/ 0 w 10000"/>
              <a:gd name="connsiteY6" fmla="*/ 4942 h 10000"/>
              <a:gd name="connsiteX0" fmla="*/ 0 w 10000"/>
              <a:gd name="connsiteY0" fmla="*/ 4942 h 10000"/>
              <a:gd name="connsiteX1" fmla="*/ 976 w 10000"/>
              <a:gd name="connsiteY1" fmla="*/ 229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992 w 10000"/>
              <a:gd name="connsiteY5" fmla="*/ 10000 h 10000"/>
              <a:gd name="connsiteX6" fmla="*/ 0 w 10000"/>
              <a:gd name="connsiteY6" fmla="*/ 4942 h 10000"/>
              <a:gd name="connsiteX0" fmla="*/ 0 w 9895"/>
              <a:gd name="connsiteY0" fmla="*/ 4942 h 10000"/>
              <a:gd name="connsiteX1" fmla="*/ 871 w 9895"/>
              <a:gd name="connsiteY1" fmla="*/ 229 h 10000"/>
              <a:gd name="connsiteX2" fmla="*/ 9174 w 9895"/>
              <a:gd name="connsiteY2" fmla="*/ 0 h 10000"/>
              <a:gd name="connsiteX3" fmla="*/ 9895 w 9895"/>
              <a:gd name="connsiteY3" fmla="*/ 4942 h 10000"/>
              <a:gd name="connsiteX4" fmla="*/ 9145 w 9895"/>
              <a:gd name="connsiteY4" fmla="*/ 10000 h 10000"/>
              <a:gd name="connsiteX5" fmla="*/ 887 w 9895"/>
              <a:gd name="connsiteY5" fmla="*/ 10000 h 10000"/>
              <a:gd name="connsiteX6" fmla="*/ 0 w 9895"/>
              <a:gd name="connsiteY6" fmla="*/ 4942 h 10000"/>
              <a:gd name="connsiteX0" fmla="*/ 0 w 10000"/>
              <a:gd name="connsiteY0" fmla="*/ 4943 h 10001"/>
              <a:gd name="connsiteX1" fmla="*/ 910 w 10000"/>
              <a:gd name="connsiteY1" fmla="*/ 0 h 10001"/>
              <a:gd name="connsiteX2" fmla="*/ 9271 w 10000"/>
              <a:gd name="connsiteY2" fmla="*/ 1 h 10001"/>
              <a:gd name="connsiteX3" fmla="*/ 10000 w 10000"/>
              <a:gd name="connsiteY3" fmla="*/ 4943 h 10001"/>
              <a:gd name="connsiteX4" fmla="*/ 9242 w 10000"/>
              <a:gd name="connsiteY4" fmla="*/ 10001 h 10001"/>
              <a:gd name="connsiteX5" fmla="*/ 896 w 10000"/>
              <a:gd name="connsiteY5" fmla="*/ 10001 h 10001"/>
              <a:gd name="connsiteX6" fmla="*/ 0 w 10000"/>
              <a:gd name="connsiteY6" fmla="*/ 4943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1">
                <a:moveTo>
                  <a:pt x="0" y="4943"/>
                </a:moveTo>
                <a:lnTo>
                  <a:pt x="910" y="0"/>
                </a:lnTo>
                <a:lnTo>
                  <a:pt x="9271" y="1"/>
                </a:lnTo>
                <a:lnTo>
                  <a:pt x="10000" y="4943"/>
                </a:lnTo>
                <a:lnTo>
                  <a:pt x="9242" y="10001"/>
                </a:lnTo>
                <a:lnTo>
                  <a:pt x="896" y="10001"/>
                </a:lnTo>
                <a:lnTo>
                  <a:pt x="0" y="4943"/>
                </a:lnTo>
                <a:close/>
              </a:path>
            </a:pathLst>
          </a:cu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#sl-pollquestion()">
            <a:extLst>
              <a:ext uri="{FF2B5EF4-FFF2-40B4-BE49-F238E27FC236}">
                <a16:creationId xmlns:a16="http://schemas.microsoft.com/office/drawing/2014/main" id="{6FBD2A0E-EFCF-F149-BCCC-F2BB4C0BF3C5}"/>
              </a:ext>
            </a:extLst>
          </p:cNvPr>
          <p:cNvSpPr txBox="1"/>
          <p:nvPr/>
        </p:nvSpPr>
        <p:spPr>
          <a:xfrm>
            <a:off x="2349305" y="1822393"/>
            <a:ext cx="7695027" cy="121467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dependencies are specified in the ____ file, which is located in the source folder?</a:t>
            </a:r>
          </a:p>
        </p:txBody>
      </p:sp>
      <p:cxnSp>
        <p:nvCxnSpPr>
          <p:cNvPr id="56" name="Line">
            <a:extLst>
              <a:ext uri="{FF2B5EF4-FFF2-40B4-BE49-F238E27FC236}">
                <a16:creationId xmlns:a16="http://schemas.microsoft.com/office/drawing/2014/main" id="{1C79C0BE-EB0A-A94C-8F13-9F6045129307}"/>
              </a:ext>
            </a:extLst>
          </p:cNvPr>
          <p:cNvCxnSpPr>
            <a:cxnSpLocks/>
          </p:cNvCxnSpPr>
          <p:nvPr/>
        </p:nvCxnSpPr>
        <p:spPr>
          <a:xfrm flipV="1">
            <a:off x="-4193" y="4074160"/>
            <a:ext cx="12192000" cy="1"/>
          </a:xfrm>
          <a:prstGeom prst="line">
            <a:avLst/>
          </a:prstGeom>
          <a:ln w="15875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reparación 11">
            <a:extLst>
              <a:ext uri="{FF2B5EF4-FFF2-40B4-BE49-F238E27FC236}">
                <a16:creationId xmlns:a16="http://schemas.microsoft.com/office/drawing/2014/main" id="{848692AB-EE00-C842-99B8-0AFF9FD6CC19}"/>
              </a:ext>
            </a:extLst>
          </p:cNvPr>
          <p:cNvSpPr/>
          <p:nvPr/>
        </p:nvSpPr>
        <p:spPr>
          <a:xfrm>
            <a:off x="1546799" y="3694110"/>
            <a:ext cx="4213732" cy="760878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159 w 10000"/>
              <a:gd name="connsiteY2" fmla="*/ 0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279 w 10000"/>
              <a:gd name="connsiteY2" fmla="*/ 114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4886 h 9886"/>
              <a:gd name="connsiteX1" fmla="*/ 1398 w 10000"/>
              <a:gd name="connsiteY1" fmla="*/ 113 h 9886"/>
              <a:gd name="connsiteX2" fmla="*/ 9279 w 10000"/>
              <a:gd name="connsiteY2" fmla="*/ 0 h 9886"/>
              <a:gd name="connsiteX3" fmla="*/ 10000 w 10000"/>
              <a:gd name="connsiteY3" fmla="*/ 4886 h 9886"/>
              <a:gd name="connsiteX4" fmla="*/ 9250 w 10000"/>
              <a:gd name="connsiteY4" fmla="*/ 9886 h 9886"/>
              <a:gd name="connsiteX5" fmla="*/ 2000 w 10000"/>
              <a:gd name="connsiteY5" fmla="*/ 9886 h 9886"/>
              <a:gd name="connsiteX6" fmla="*/ 0 w 10000"/>
              <a:gd name="connsiteY6" fmla="*/ 4886 h 9886"/>
              <a:gd name="connsiteX0" fmla="*/ 0 w 10000"/>
              <a:gd name="connsiteY0" fmla="*/ 4942 h 10000"/>
              <a:gd name="connsiteX1" fmla="*/ 1398 w 10000"/>
              <a:gd name="connsiteY1" fmla="*/ 114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1353 w 10000"/>
              <a:gd name="connsiteY5" fmla="*/ 10000 h 10000"/>
              <a:gd name="connsiteX6" fmla="*/ 0 w 10000"/>
              <a:gd name="connsiteY6" fmla="*/ 4942 h 10000"/>
              <a:gd name="connsiteX0" fmla="*/ 0 w 10000"/>
              <a:gd name="connsiteY0" fmla="*/ 4942 h 10000"/>
              <a:gd name="connsiteX1" fmla="*/ 1398 w 10000"/>
              <a:gd name="connsiteY1" fmla="*/ 114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992 w 10000"/>
              <a:gd name="connsiteY5" fmla="*/ 10000 h 10000"/>
              <a:gd name="connsiteX6" fmla="*/ 0 w 10000"/>
              <a:gd name="connsiteY6" fmla="*/ 4942 h 10000"/>
              <a:gd name="connsiteX0" fmla="*/ 0 w 10000"/>
              <a:gd name="connsiteY0" fmla="*/ 4942 h 10000"/>
              <a:gd name="connsiteX1" fmla="*/ 976 w 10000"/>
              <a:gd name="connsiteY1" fmla="*/ 229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992 w 10000"/>
              <a:gd name="connsiteY5" fmla="*/ 10000 h 10000"/>
              <a:gd name="connsiteX6" fmla="*/ 0 w 10000"/>
              <a:gd name="connsiteY6" fmla="*/ 4942 h 10000"/>
              <a:gd name="connsiteX0" fmla="*/ 0 w 9895"/>
              <a:gd name="connsiteY0" fmla="*/ 4942 h 10000"/>
              <a:gd name="connsiteX1" fmla="*/ 871 w 9895"/>
              <a:gd name="connsiteY1" fmla="*/ 229 h 10000"/>
              <a:gd name="connsiteX2" fmla="*/ 9174 w 9895"/>
              <a:gd name="connsiteY2" fmla="*/ 0 h 10000"/>
              <a:gd name="connsiteX3" fmla="*/ 9895 w 9895"/>
              <a:gd name="connsiteY3" fmla="*/ 4942 h 10000"/>
              <a:gd name="connsiteX4" fmla="*/ 9145 w 9895"/>
              <a:gd name="connsiteY4" fmla="*/ 10000 h 10000"/>
              <a:gd name="connsiteX5" fmla="*/ 887 w 9895"/>
              <a:gd name="connsiteY5" fmla="*/ 10000 h 10000"/>
              <a:gd name="connsiteX6" fmla="*/ 0 w 9895"/>
              <a:gd name="connsiteY6" fmla="*/ 4942 h 10000"/>
              <a:gd name="connsiteX0" fmla="*/ 0 w 10000"/>
              <a:gd name="connsiteY0" fmla="*/ 4943 h 10001"/>
              <a:gd name="connsiteX1" fmla="*/ 910 w 10000"/>
              <a:gd name="connsiteY1" fmla="*/ 0 h 10001"/>
              <a:gd name="connsiteX2" fmla="*/ 9271 w 10000"/>
              <a:gd name="connsiteY2" fmla="*/ 1 h 10001"/>
              <a:gd name="connsiteX3" fmla="*/ 10000 w 10000"/>
              <a:gd name="connsiteY3" fmla="*/ 4943 h 10001"/>
              <a:gd name="connsiteX4" fmla="*/ 9242 w 10000"/>
              <a:gd name="connsiteY4" fmla="*/ 10001 h 10001"/>
              <a:gd name="connsiteX5" fmla="*/ 896 w 10000"/>
              <a:gd name="connsiteY5" fmla="*/ 10001 h 10001"/>
              <a:gd name="connsiteX6" fmla="*/ 0 w 10000"/>
              <a:gd name="connsiteY6" fmla="*/ 4943 h 10001"/>
              <a:gd name="connsiteX0" fmla="*/ 0 w 10524"/>
              <a:gd name="connsiteY0" fmla="*/ 4943 h 10001"/>
              <a:gd name="connsiteX1" fmla="*/ 910 w 10524"/>
              <a:gd name="connsiteY1" fmla="*/ 0 h 10001"/>
              <a:gd name="connsiteX2" fmla="*/ 9271 w 10524"/>
              <a:gd name="connsiteY2" fmla="*/ 1 h 10001"/>
              <a:gd name="connsiteX3" fmla="*/ 10524 w 10524"/>
              <a:gd name="connsiteY3" fmla="*/ 5313 h 10001"/>
              <a:gd name="connsiteX4" fmla="*/ 9242 w 10524"/>
              <a:gd name="connsiteY4" fmla="*/ 10001 h 10001"/>
              <a:gd name="connsiteX5" fmla="*/ 896 w 10524"/>
              <a:gd name="connsiteY5" fmla="*/ 10001 h 10001"/>
              <a:gd name="connsiteX6" fmla="*/ 0 w 10524"/>
              <a:gd name="connsiteY6" fmla="*/ 4943 h 10001"/>
              <a:gd name="connsiteX0" fmla="*/ 0 w 11092"/>
              <a:gd name="connsiteY0" fmla="*/ 5128 h 10001"/>
              <a:gd name="connsiteX1" fmla="*/ 1478 w 11092"/>
              <a:gd name="connsiteY1" fmla="*/ 0 h 10001"/>
              <a:gd name="connsiteX2" fmla="*/ 9839 w 11092"/>
              <a:gd name="connsiteY2" fmla="*/ 1 h 10001"/>
              <a:gd name="connsiteX3" fmla="*/ 11092 w 11092"/>
              <a:gd name="connsiteY3" fmla="*/ 5313 h 10001"/>
              <a:gd name="connsiteX4" fmla="*/ 9810 w 11092"/>
              <a:gd name="connsiteY4" fmla="*/ 10001 h 10001"/>
              <a:gd name="connsiteX5" fmla="*/ 1464 w 11092"/>
              <a:gd name="connsiteY5" fmla="*/ 10001 h 10001"/>
              <a:gd name="connsiteX6" fmla="*/ 0 w 11092"/>
              <a:gd name="connsiteY6" fmla="*/ 5128 h 10001"/>
              <a:gd name="connsiteX0" fmla="*/ 0 w 11068"/>
              <a:gd name="connsiteY0" fmla="*/ 5128 h 10001"/>
              <a:gd name="connsiteX1" fmla="*/ 1478 w 11068"/>
              <a:gd name="connsiteY1" fmla="*/ 0 h 10001"/>
              <a:gd name="connsiteX2" fmla="*/ 9839 w 11068"/>
              <a:gd name="connsiteY2" fmla="*/ 1 h 10001"/>
              <a:gd name="connsiteX3" fmla="*/ 11068 w 11068"/>
              <a:gd name="connsiteY3" fmla="*/ 4906 h 10001"/>
              <a:gd name="connsiteX4" fmla="*/ 9810 w 11068"/>
              <a:gd name="connsiteY4" fmla="*/ 10001 h 10001"/>
              <a:gd name="connsiteX5" fmla="*/ 1464 w 11068"/>
              <a:gd name="connsiteY5" fmla="*/ 10001 h 10001"/>
              <a:gd name="connsiteX6" fmla="*/ 0 w 11068"/>
              <a:gd name="connsiteY6" fmla="*/ 5128 h 10001"/>
              <a:gd name="connsiteX0" fmla="*/ 0 w 11092"/>
              <a:gd name="connsiteY0" fmla="*/ 4924 h 10001"/>
              <a:gd name="connsiteX1" fmla="*/ 1502 w 11092"/>
              <a:gd name="connsiteY1" fmla="*/ 0 h 10001"/>
              <a:gd name="connsiteX2" fmla="*/ 9863 w 11092"/>
              <a:gd name="connsiteY2" fmla="*/ 1 h 10001"/>
              <a:gd name="connsiteX3" fmla="*/ 11092 w 11092"/>
              <a:gd name="connsiteY3" fmla="*/ 4906 h 10001"/>
              <a:gd name="connsiteX4" fmla="*/ 9834 w 11092"/>
              <a:gd name="connsiteY4" fmla="*/ 10001 h 10001"/>
              <a:gd name="connsiteX5" fmla="*/ 1488 w 11092"/>
              <a:gd name="connsiteY5" fmla="*/ 10001 h 10001"/>
              <a:gd name="connsiteX6" fmla="*/ 0 w 11092"/>
              <a:gd name="connsiteY6" fmla="*/ 4924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2" h="10001">
                <a:moveTo>
                  <a:pt x="0" y="4924"/>
                </a:moveTo>
                <a:lnTo>
                  <a:pt x="1502" y="0"/>
                </a:lnTo>
                <a:lnTo>
                  <a:pt x="9863" y="1"/>
                </a:lnTo>
                <a:lnTo>
                  <a:pt x="11092" y="4906"/>
                </a:lnTo>
                <a:lnTo>
                  <a:pt x="9834" y="10001"/>
                </a:lnTo>
                <a:lnTo>
                  <a:pt x="1488" y="10001"/>
                </a:lnTo>
                <a:lnTo>
                  <a:pt x="0" y="4924"/>
                </a:lnTo>
                <a:close/>
              </a:path>
            </a:pathLst>
          </a:custGeom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#sl-pollquestion()">
            <a:extLst>
              <a:ext uri="{FF2B5EF4-FFF2-40B4-BE49-F238E27FC236}">
                <a16:creationId xmlns:a16="http://schemas.microsoft.com/office/drawing/2014/main" id="{B96DD80A-CE7B-9E4B-B40F-6D8C2A8DBE70}"/>
              </a:ext>
            </a:extLst>
          </p:cNvPr>
          <p:cNvSpPr txBox="1"/>
          <p:nvPr/>
        </p:nvSpPr>
        <p:spPr>
          <a:xfrm>
            <a:off x="2676901" y="3718145"/>
            <a:ext cx="2124221" cy="7339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Root</a:t>
            </a:r>
          </a:p>
        </p:txBody>
      </p:sp>
      <p:sp>
        <p:nvSpPr>
          <p:cNvPr id="68" name="#sl-pollquestion()">
            <a:extLst>
              <a:ext uri="{FF2B5EF4-FFF2-40B4-BE49-F238E27FC236}">
                <a16:creationId xmlns:a16="http://schemas.microsoft.com/office/drawing/2014/main" id="{00EA3EF0-06B7-5349-9728-976389CD76D8}"/>
              </a:ext>
            </a:extLst>
          </p:cNvPr>
          <p:cNvSpPr txBox="1"/>
          <p:nvPr/>
        </p:nvSpPr>
        <p:spPr>
          <a:xfrm>
            <a:off x="2103611" y="3718145"/>
            <a:ext cx="474816" cy="7339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2400" b="1" dirty="0">
                <a:solidFill>
                  <a:srgbClr val="BD0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Preparación 11">
            <a:extLst>
              <a:ext uri="{FF2B5EF4-FFF2-40B4-BE49-F238E27FC236}">
                <a16:creationId xmlns:a16="http://schemas.microsoft.com/office/drawing/2014/main" id="{41A6537D-DDBB-8742-8D63-D51FAA9CB7D8}"/>
              </a:ext>
            </a:extLst>
          </p:cNvPr>
          <p:cNvSpPr/>
          <p:nvPr/>
        </p:nvSpPr>
        <p:spPr>
          <a:xfrm>
            <a:off x="6431471" y="3694110"/>
            <a:ext cx="4213732" cy="760878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159 w 10000"/>
              <a:gd name="connsiteY2" fmla="*/ 0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279 w 10000"/>
              <a:gd name="connsiteY2" fmla="*/ 114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4886 h 9886"/>
              <a:gd name="connsiteX1" fmla="*/ 1398 w 10000"/>
              <a:gd name="connsiteY1" fmla="*/ 113 h 9886"/>
              <a:gd name="connsiteX2" fmla="*/ 9279 w 10000"/>
              <a:gd name="connsiteY2" fmla="*/ 0 h 9886"/>
              <a:gd name="connsiteX3" fmla="*/ 10000 w 10000"/>
              <a:gd name="connsiteY3" fmla="*/ 4886 h 9886"/>
              <a:gd name="connsiteX4" fmla="*/ 9250 w 10000"/>
              <a:gd name="connsiteY4" fmla="*/ 9886 h 9886"/>
              <a:gd name="connsiteX5" fmla="*/ 2000 w 10000"/>
              <a:gd name="connsiteY5" fmla="*/ 9886 h 9886"/>
              <a:gd name="connsiteX6" fmla="*/ 0 w 10000"/>
              <a:gd name="connsiteY6" fmla="*/ 4886 h 9886"/>
              <a:gd name="connsiteX0" fmla="*/ 0 w 10000"/>
              <a:gd name="connsiteY0" fmla="*/ 4942 h 10000"/>
              <a:gd name="connsiteX1" fmla="*/ 1398 w 10000"/>
              <a:gd name="connsiteY1" fmla="*/ 114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1353 w 10000"/>
              <a:gd name="connsiteY5" fmla="*/ 10000 h 10000"/>
              <a:gd name="connsiteX6" fmla="*/ 0 w 10000"/>
              <a:gd name="connsiteY6" fmla="*/ 4942 h 10000"/>
              <a:gd name="connsiteX0" fmla="*/ 0 w 10000"/>
              <a:gd name="connsiteY0" fmla="*/ 4942 h 10000"/>
              <a:gd name="connsiteX1" fmla="*/ 1398 w 10000"/>
              <a:gd name="connsiteY1" fmla="*/ 114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992 w 10000"/>
              <a:gd name="connsiteY5" fmla="*/ 10000 h 10000"/>
              <a:gd name="connsiteX6" fmla="*/ 0 w 10000"/>
              <a:gd name="connsiteY6" fmla="*/ 4942 h 10000"/>
              <a:gd name="connsiteX0" fmla="*/ 0 w 10000"/>
              <a:gd name="connsiteY0" fmla="*/ 4942 h 10000"/>
              <a:gd name="connsiteX1" fmla="*/ 976 w 10000"/>
              <a:gd name="connsiteY1" fmla="*/ 229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992 w 10000"/>
              <a:gd name="connsiteY5" fmla="*/ 10000 h 10000"/>
              <a:gd name="connsiteX6" fmla="*/ 0 w 10000"/>
              <a:gd name="connsiteY6" fmla="*/ 4942 h 10000"/>
              <a:gd name="connsiteX0" fmla="*/ 0 w 9895"/>
              <a:gd name="connsiteY0" fmla="*/ 4942 h 10000"/>
              <a:gd name="connsiteX1" fmla="*/ 871 w 9895"/>
              <a:gd name="connsiteY1" fmla="*/ 229 h 10000"/>
              <a:gd name="connsiteX2" fmla="*/ 9174 w 9895"/>
              <a:gd name="connsiteY2" fmla="*/ 0 h 10000"/>
              <a:gd name="connsiteX3" fmla="*/ 9895 w 9895"/>
              <a:gd name="connsiteY3" fmla="*/ 4942 h 10000"/>
              <a:gd name="connsiteX4" fmla="*/ 9145 w 9895"/>
              <a:gd name="connsiteY4" fmla="*/ 10000 h 10000"/>
              <a:gd name="connsiteX5" fmla="*/ 887 w 9895"/>
              <a:gd name="connsiteY5" fmla="*/ 10000 h 10000"/>
              <a:gd name="connsiteX6" fmla="*/ 0 w 9895"/>
              <a:gd name="connsiteY6" fmla="*/ 4942 h 10000"/>
              <a:gd name="connsiteX0" fmla="*/ 0 w 10000"/>
              <a:gd name="connsiteY0" fmla="*/ 4943 h 10001"/>
              <a:gd name="connsiteX1" fmla="*/ 910 w 10000"/>
              <a:gd name="connsiteY1" fmla="*/ 0 h 10001"/>
              <a:gd name="connsiteX2" fmla="*/ 9271 w 10000"/>
              <a:gd name="connsiteY2" fmla="*/ 1 h 10001"/>
              <a:gd name="connsiteX3" fmla="*/ 10000 w 10000"/>
              <a:gd name="connsiteY3" fmla="*/ 4943 h 10001"/>
              <a:gd name="connsiteX4" fmla="*/ 9242 w 10000"/>
              <a:gd name="connsiteY4" fmla="*/ 10001 h 10001"/>
              <a:gd name="connsiteX5" fmla="*/ 896 w 10000"/>
              <a:gd name="connsiteY5" fmla="*/ 10001 h 10001"/>
              <a:gd name="connsiteX6" fmla="*/ 0 w 10000"/>
              <a:gd name="connsiteY6" fmla="*/ 4943 h 10001"/>
              <a:gd name="connsiteX0" fmla="*/ 0 w 10524"/>
              <a:gd name="connsiteY0" fmla="*/ 4943 h 10001"/>
              <a:gd name="connsiteX1" fmla="*/ 910 w 10524"/>
              <a:gd name="connsiteY1" fmla="*/ 0 h 10001"/>
              <a:gd name="connsiteX2" fmla="*/ 9271 w 10524"/>
              <a:gd name="connsiteY2" fmla="*/ 1 h 10001"/>
              <a:gd name="connsiteX3" fmla="*/ 10524 w 10524"/>
              <a:gd name="connsiteY3" fmla="*/ 5313 h 10001"/>
              <a:gd name="connsiteX4" fmla="*/ 9242 w 10524"/>
              <a:gd name="connsiteY4" fmla="*/ 10001 h 10001"/>
              <a:gd name="connsiteX5" fmla="*/ 896 w 10524"/>
              <a:gd name="connsiteY5" fmla="*/ 10001 h 10001"/>
              <a:gd name="connsiteX6" fmla="*/ 0 w 10524"/>
              <a:gd name="connsiteY6" fmla="*/ 4943 h 10001"/>
              <a:gd name="connsiteX0" fmla="*/ 0 w 11092"/>
              <a:gd name="connsiteY0" fmla="*/ 5128 h 10001"/>
              <a:gd name="connsiteX1" fmla="*/ 1478 w 11092"/>
              <a:gd name="connsiteY1" fmla="*/ 0 h 10001"/>
              <a:gd name="connsiteX2" fmla="*/ 9839 w 11092"/>
              <a:gd name="connsiteY2" fmla="*/ 1 h 10001"/>
              <a:gd name="connsiteX3" fmla="*/ 11092 w 11092"/>
              <a:gd name="connsiteY3" fmla="*/ 5313 h 10001"/>
              <a:gd name="connsiteX4" fmla="*/ 9810 w 11092"/>
              <a:gd name="connsiteY4" fmla="*/ 10001 h 10001"/>
              <a:gd name="connsiteX5" fmla="*/ 1464 w 11092"/>
              <a:gd name="connsiteY5" fmla="*/ 10001 h 10001"/>
              <a:gd name="connsiteX6" fmla="*/ 0 w 11092"/>
              <a:gd name="connsiteY6" fmla="*/ 5128 h 10001"/>
              <a:gd name="connsiteX0" fmla="*/ 0 w 11068"/>
              <a:gd name="connsiteY0" fmla="*/ 5128 h 10001"/>
              <a:gd name="connsiteX1" fmla="*/ 1478 w 11068"/>
              <a:gd name="connsiteY1" fmla="*/ 0 h 10001"/>
              <a:gd name="connsiteX2" fmla="*/ 9839 w 11068"/>
              <a:gd name="connsiteY2" fmla="*/ 1 h 10001"/>
              <a:gd name="connsiteX3" fmla="*/ 11068 w 11068"/>
              <a:gd name="connsiteY3" fmla="*/ 4906 h 10001"/>
              <a:gd name="connsiteX4" fmla="*/ 9810 w 11068"/>
              <a:gd name="connsiteY4" fmla="*/ 10001 h 10001"/>
              <a:gd name="connsiteX5" fmla="*/ 1464 w 11068"/>
              <a:gd name="connsiteY5" fmla="*/ 10001 h 10001"/>
              <a:gd name="connsiteX6" fmla="*/ 0 w 11068"/>
              <a:gd name="connsiteY6" fmla="*/ 5128 h 10001"/>
              <a:gd name="connsiteX0" fmla="*/ 0 w 11092"/>
              <a:gd name="connsiteY0" fmla="*/ 4924 h 10001"/>
              <a:gd name="connsiteX1" fmla="*/ 1502 w 11092"/>
              <a:gd name="connsiteY1" fmla="*/ 0 h 10001"/>
              <a:gd name="connsiteX2" fmla="*/ 9863 w 11092"/>
              <a:gd name="connsiteY2" fmla="*/ 1 h 10001"/>
              <a:gd name="connsiteX3" fmla="*/ 11092 w 11092"/>
              <a:gd name="connsiteY3" fmla="*/ 4906 h 10001"/>
              <a:gd name="connsiteX4" fmla="*/ 9834 w 11092"/>
              <a:gd name="connsiteY4" fmla="*/ 10001 h 10001"/>
              <a:gd name="connsiteX5" fmla="*/ 1488 w 11092"/>
              <a:gd name="connsiteY5" fmla="*/ 10001 h 10001"/>
              <a:gd name="connsiteX6" fmla="*/ 0 w 11092"/>
              <a:gd name="connsiteY6" fmla="*/ 4924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2" h="10001">
                <a:moveTo>
                  <a:pt x="0" y="4924"/>
                </a:moveTo>
                <a:lnTo>
                  <a:pt x="1502" y="0"/>
                </a:lnTo>
                <a:lnTo>
                  <a:pt x="9863" y="1"/>
                </a:lnTo>
                <a:lnTo>
                  <a:pt x="11092" y="4906"/>
                </a:lnTo>
                <a:lnTo>
                  <a:pt x="9834" y="10001"/>
                </a:lnTo>
                <a:lnTo>
                  <a:pt x="1488" y="10001"/>
                </a:lnTo>
                <a:lnTo>
                  <a:pt x="0" y="4924"/>
                </a:lnTo>
                <a:close/>
              </a:path>
            </a:pathLst>
          </a:custGeom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3" name="#sl-pollquestion()">
            <a:extLst>
              <a:ext uri="{FF2B5EF4-FFF2-40B4-BE49-F238E27FC236}">
                <a16:creationId xmlns:a16="http://schemas.microsoft.com/office/drawing/2014/main" id="{6A135BD5-954E-8D47-9241-5F5B54599E36}"/>
              </a:ext>
            </a:extLst>
          </p:cNvPr>
          <p:cNvSpPr txBox="1"/>
          <p:nvPr/>
        </p:nvSpPr>
        <p:spPr>
          <a:xfrm>
            <a:off x="7561573" y="3718145"/>
            <a:ext cx="2124221" cy="7339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</a:p>
        </p:txBody>
      </p:sp>
      <p:sp>
        <p:nvSpPr>
          <p:cNvPr id="74" name="#sl-pollquestion()">
            <a:extLst>
              <a:ext uri="{FF2B5EF4-FFF2-40B4-BE49-F238E27FC236}">
                <a16:creationId xmlns:a16="http://schemas.microsoft.com/office/drawing/2014/main" id="{8682620F-59D5-0B45-8A05-EC8E333643B3}"/>
              </a:ext>
            </a:extLst>
          </p:cNvPr>
          <p:cNvSpPr txBox="1"/>
          <p:nvPr/>
        </p:nvSpPr>
        <p:spPr>
          <a:xfrm>
            <a:off x="6988283" y="3718145"/>
            <a:ext cx="474816" cy="7339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BD0D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</a:t>
            </a:r>
          </a:p>
        </p:txBody>
      </p:sp>
      <p:cxnSp>
        <p:nvCxnSpPr>
          <p:cNvPr id="75" name="Line">
            <a:extLst>
              <a:ext uri="{FF2B5EF4-FFF2-40B4-BE49-F238E27FC236}">
                <a16:creationId xmlns:a16="http://schemas.microsoft.com/office/drawing/2014/main" id="{09A11289-E666-F449-8F31-C00411D0D04B}"/>
              </a:ext>
            </a:extLst>
          </p:cNvPr>
          <p:cNvCxnSpPr>
            <a:cxnSpLocks/>
          </p:cNvCxnSpPr>
          <p:nvPr/>
        </p:nvCxnSpPr>
        <p:spPr>
          <a:xfrm flipV="1">
            <a:off x="-4193" y="5255260"/>
            <a:ext cx="12192000" cy="1"/>
          </a:xfrm>
          <a:prstGeom prst="line">
            <a:avLst/>
          </a:prstGeom>
          <a:ln w="15875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reparación 11">
            <a:extLst>
              <a:ext uri="{FF2B5EF4-FFF2-40B4-BE49-F238E27FC236}">
                <a16:creationId xmlns:a16="http://schemas.microsoft.com/office/drawing/2014/main" id="{A7238361-FFA3-6D4D-98B3-902DC0C2E9E0}"/>
              </a:ext>
            </a:extLst>
          </p:cNvPr>
          <p:cNvSpPr/>
          <p:nvPr/>
        </p:nvSpPr>
        <p:spPr>
          <a:xfrm>
            <a:off x="1546799" y="4875210"/>
            <a:ext cx="4213732" cy="760878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159 w 10000"/>
              <a:gd name="connsiteY2" fmla="*/ 0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279 w 10000"/>
              <a:gd name="connsiteY2" fmla="*/ 114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4886 h 9886"/>
              <a:gd name="connsiteX1" fmla="*/ 1398 w 10000"/>
              <a:gd name="connsiteY1" fmla="*/ 113 h 9886"/>
              <a:gd name="connsiteX2" fmla="*/ 9279 w 10000"/>
              <a:gd name="connsiteY2" fmla="*/ 0 h 9886"/>
              <a:gd name="connsiteX3" fmla="*/ 10000 w 10000"/>
              <a:gd name="connsiteY3" fmla="*/ 4886 h 9886"/>
              <a:gd name="connsiteX4" fmla="*/ 9250 w 10000"/>
              <a:gd name="connsiteY4" fmla="*/ 9886 h 9886"/>
              <a:gd name="connsiteX5" fmla="*/ 2000 w 10000"/>
              <a:gd name="connsiteY5" fmla="*/ 9886 h 9886"/>
              <a:gd name="connsiteX6" fmla="*/ 0 w 10000"/>
              <a:gd name="connsiteY6" fmla="*/ 4886 h 9886"/>
              <a:gd name="connsiteX0" fmla="*/ 0 w 10000"/>
              <a:gd name="connsiteY0" fmla="*/ 4942 h 10000"/>
              <a:gd name="connsiteX1" fmla="*/ 1398 w 10000"/>
              <a:gd name="connsiteY1" fmla="*/ 114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1353 w 10000"/>
              <a:gd name="connsiteY5" fmla="*/ 10000 h 10000"/>
              <a:gd name="connsiteX6" fmla="*/ 0 w 10000"/>
              <a:gd name="connsiteY6" fmla="*/ 4942 h 10000"/>
              <a:gd name="connsiteX0" fmla="*/ 0 w 10000"/>
              <a:gd name="connsiteY0" fmla="*/ 4942 h 10000"/>
              <a:gd name="connsiteX1" fmla="*/ 1398 w 10000"/>
              <a:gd name="connsiteY1" fmla="*/ 114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992 w 10000"/>
              <a:gd name="connsiteY5" fmla="*/ 10000 h 10000"/>
              <a:gd name="connsiteX6" fmla="*/ 0 w 10000"/>
              <a:gd name="connsiteY6" fmla="*/ 4942 h 10000"/>
              <a:gd name="connsiteX0" fmla="*/ 0 w 10000"/>
              <a:gd name="connsiteY0" fmla="*/ 4942 h 10000"/>
              <a:gd name="connsiteX1" fmla="*/ 976 w 10000"/>
              <a:gd name="connsiteY1" fmla="*/ 229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992 w 10000"/>
              <a:gd name="connsiteY5" fmla="*/ 10000 h 10000"/>
              <a:gd name="connsiteX6" fmla="*/ 0 w 10000"/>
              <a:gd name="connsiteY6" fmla="*/ 4942 h 10000"/>
              <a:gd name="connsiteX0" fmla="*/ 0 w 9895"/>
              <a:gd name="connsiteY0" fmla="*/ 4942 h 10000"/>
              <a:gd name="connsiteX1" fmla="*/ 871 w 9895"/>
              <a:gd name="connsiteY1" fmla="*/ 229 h 10000"/>
              <a:gd name="connsiteX2" fmla="*/ 9174 w 9895"/>
              <a:gd name="connsiteY2" fmla="*/ 0 h 10000"/>
              <a:gd name="connsiteX3" fmla="*/ 9895 w 9895"/>
              <a:gd name="connsiteY3" fmla="*/ 4942 h 10000"/>
              <a:gd name="connsiteX4" fmla="*/ 9145 w 9895"/>
              <a:gd name="connsiteY4" fmla="*/ 10000 h 10000"/>
              <a:gd name="connsiteX5" fmla="*/ 887 w 9895"/>
              <a:gd name="connsiteY5" fmla="*/ 10000 h 10000"/>
              <a:gd name="connsiteX6" fmla="*/ 0 w 9895"/>
              <a:gd name="connsiteY6" fmla="*/ 4942 h 10000"/>
              <a:gd name="connsiteX0" fmla="*/ 0 w 10000"/>
              <a:gd name="connsiteY0" fmla="*/ 4943 h 10001"/>
              <a:gd name="connsiteX1" fmla="*/ 910 w 10000"/>
              <a:gd name="connsiteY1" fmla="*/ 0 h 10001"/>
              <a:gd name="connsiteX2" fmla="*/ 9271 w 10000"/>
              <a:gd name="connsiteY2" fmla="*/ 1 h 10001"/>
              <a:gd name="connsiteX3" fmla="*/ 10000 w 10000"/>
              <a:gd name="connsiteY3" fmla="*/ 4943 h 10001"/>
              <a:gd name="connsiteX4" fmla="*/ 9242 w 10000"/>
              <a:gd name="connsiteY4" fmla="*/ 10001 h 10001"/>
              <a:gd name="connsiteX5" fmla="*/ 896 w 10000"/>
              <a:gd name="connsiteY5" fmla="*/ 10001 h 10001"/>
              <a:gd name="connsiteX6" fmla="*/ 0 w 10000"/>
              <a:gd name="connsiteY6" fmla="*/ 4943 h 10001"/>
              <a:gd name="connsiteX0" fmla="*/ 0 w 10524"/>
              <a:gd name="connsiteY0" fmla="*/ 4943 h 10001"/>
              <a:gd name="connsiteX1" fmla="*/ 910 w 10524"/>
              <a:gd name="connsiteY1" fmla="*/ 0 h 10001"/>
              <a:gd name="connsiteX2" fmla="*/ 9271 w 10524"/>
              <a:gd name="connsiteY2" fmla="*/ 1 h 10001"/>
              <a:gd name="connsiteX3" fmla="*/ 10524 w 10524"/>
              <a:gd name="connsiteY3" fmla="*/ 5313 h 10001"/>
              <a:gd name="connsiteX4" fmla="*/ 9242 w 10524"/>
              <a:gd name="connsiteY4" fmla="*/ 10001 h 10001"/>
              <a:gd name="connsiteX5" fmla="*/ 896 w 10524"/>
              <a:gd name="connsiteY5" fmla="*/ 10001 h 10001"/>
              <a:gd name="connsiteX6" fmla="*/ 0 w 10524"/>
              <a:gd name="connsiteY6" fmla="*/ 4943 h 10001"/>
              <a:gd name="connsiteX0" fmla="*/ 0 w 11092"/>
              <a:gd name="connsiteY0" fmla="*/ 5128 h 10001"/>
              <a:gd name="connsiteX1" fmla="*/ 1478 w 11092"/>
              <a:gd name="connsiteY1" fmla="*/ 0 h 10001"/>
              <a:gd name="connsiteX2" fmla="*/ 9839 w 11092"/>
              <a:gd name="connsiteY2" fmla="*/ 1 h 10001"/>
              <a:gd name="connsiteX3" fmla="*/ 11092 w 11092"/>
              <a:gd name="connsiteY3" fmla="*/ 5313 h 10001"/>
              <a:gd name="connsiteX4" fmla="*/ 9810 w 11092"/>
              <a:gd name="connsiteY4" fmla="*/ 10001 h 10001"/>
              <a:gd name="connsiteX5" fmla="*/ 1464 w 11092"/>
              <a:gd name="connsiteY5" fmla="*/ 10001 h 10001"/>
              <a:gd name="connsiteX6" fmla="*/ 0 w 11092"/>
              <a:gd name="connsiteY6" fmla="*/ 5128 h 10001"/>
              <a:gd name="connsiteX0" fmla="*/ 0 w 11068"/>
              <a:gd name="connsiteY0" fmla="*/ 5128 h 10001"/>
              <a:gd name="connsiteX1" fmla="*/ 1478 w 11068"/>
              <a:gd name="connsiteY1" fmla="*/ 0 h 10001"/>
              <a:gd name="connsiteX2" fmla="*/ 9839 w 11068"/>
              <a:gd name="connsiteY2" fmla="*/ 1 h 10001"/>
              <a:gd name="connsiteX3" fmla="*/ 11068 w 11068"/>
              <a:gd name="connsiteY3" fmla="*/ 4906 h 10001"/>
              <a:gd name="connsiteX4" fmla="*/ 9810 w 11068"/>
              <a:gd name="connsiteY4" fmla="*/ 10001 h 10001"/>
              <a:gd name="connsiteX5" fmla="*/ 1464 w 11068"/>
              <a:gd name="connsiteY5" fmla="*/ 10001 h 10001"/>
              <a:gd name="connsiteX6" fmla="*/ 0 w 11068"/>
              <a:gd name="connsiteY6" fmla="*/ 5128 h 10001"/>
              <a:gd name="connsiteX0" fmla="*/ 0 w 11092"/>
              <a:gd name="connsiteY0" fmla="*/ 4924 h 10001"/>
              <a:gd name="connsiteX1" fmla="*/ 1502 w 11092"/>
              <a:gd name="connsiteY1" fmla="*/ 0 h 10001"/>
              <a:gd name="connsiteX2" fmla="*/ 9863 w 11092"/>
              <a:gd name="connsiteY2" fmla="*/ 1 h 10001"/>
              <a:gd name="connsiteX3" fmla="*/ 11092 w 11092"/>
              <a:gd name="connsiteY3" fmla="*/ 4906 h 10001"/>
              <a:gd name="connsiteX4" fmla="*/ 9834 w 11092"/>
              <a:gd name="connsiteY4" fmla="*/ 10001 h 10001"/>
              <a:gd name="connsiteX5" fmla="*/ 1488 w 11092"/>
              <a:gd name="connsiteY5" fmla="*/ 10001 h 10001"/>
              <a:gd name="connsiteX6" fmla="*/ 0 w 11092"/>
              <a:gd name="connsiteY6" fmla="*/ 4924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2" h="10001">
                <a:moveTo>
                  <a:pt x="0" y="4924"/>
                </a:moveTo>
                <a:lnTo>
                  <a:pt x="1502" y="0"/>
                </a:lnTo>
                <a:lnTo>
                  <a:pt x="9863" y="1"/>
                </a:lnTo>
                <a:lnTo>
                  <a:pt x="11092" y="4906"/>
                </a:lnTo>
                <a:lnTo>
                  <a:pt x="9834" y="10001"/>
                </a:lnTo>
                <a:lnTo>
                  <a:pt x="1488" y="10001"/>
                </a:lnTo>
                <a:lnTo>
                  <a:pt x="0" y="4924"/>
                </a:lnTo>
                <a:close/>
              </a:path>
            </a:pathLst>
          </a:custGeom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#sl-pollquestion()">
            <a:extLst>
              <a:ext uri="{FF2B5EF4-FFF2-40B4-BE49-F238E27FC236}">
                <a16:creationId xmlns:a16="http://schemas.microsoft.com/office/drawing/2014/main" id="{A1714D6F-4969-9440-93F7-C6FE9D56552F}"/>
              </a:ext>
            </a:extLst>
          </p:cNvPr>
          <p:cNvSpPr txBox="1"/>
          <p:nvPr/>
        </p:nvSpPr>
        <p:spPr>
          <a:xfrm>
            <a:off x="2676901" y="4899245"/>
            <a:ext cx="2124221" cy="7339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78" name="#sl-pollquestion()">
            <a:extLst>
              <a:ext uri="{FF2B5EF4-FFF2-40B4-BE49-F238E27FC236}">
                <a16:creationId xmlns:a16="http://schemas.microsoft.com/office/drawing/2014/main" id="{6FC89022-6311-2546-B0A9-2E75FD9D918E}"/>
              </a:ext>
            </a:extLst>
          </p:cNvPr>
          <p:cNvSpPr txBox="1"/>
          <p:nvPr/>
        </p:nvSpPr>
        <p:spPr>
          <a:xfrm>
            <a:off x="2103611" y="4899245"/>
            <a:ext cx="474816" cy="7339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2400" b="1" dirty="0">
                <a:solidFill>
                  <a:srgbClr val="BD0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9" name="Preparación 11">
            <a:extLst>
              <a:ext uri="{FF2B5EF4-FFF2-40B4-BE49-F238E27FC236}">
                <a16:creationId xmlns:a16="http://schemas.microsoft.com/office/drawing/2014/main" id="{838959BF-9968-0B45-A325-CA8973B01CC9}"/>
              </a:ext>
            </a:extLst>
          </p:cNvPr>
          <p:cNvSpPr/>
          <p:nvPr/>
        </p:nvSpPr>
        <p:spPr>
          <a:xfrm>
            <a:off x="6431471" y="4875210"/>
            <a:ext cx="4213732" cy="760878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159 w 10000"/>
              <a:gd name="connsiteY2" fmla="*/ 0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9279 w 10000"/>
              <a:gd name="connsiteY2" fmla="*/ 114 h 10000"/>
              <a:gd name="connsiteX3" fmla="*/ 10000 w 10000"/>
              <a:gd name="connsiteY3" fmla="*/ 5000 h 10000"/>
              <a:gd name="connsiteX4" fmla="*/ 925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4886 h 9886"/>
              <a:gd name="connsiteX1" fmla="*/ 1398 w 10000"/>
              <a:gd name="connsiteY1" fmla="*/ 113 h 9886"/>
              <a:gd name="connsiteX2" fmla="*/ 9279 w 10000"/>
              <a:gd name="connsiteY2" fmla="*/ 0 h 9886"/>
              <a:gd name="connsiteX3" fmla="*/ 10000 w 10000"/>
              <a:gd name="connsiteY3" fmla="*/ 4886 h 9886"/>
              <a:gd name="connsiteX4" fmla="*/ 9250 w 10000"/>
              <a:gd name="connsiteY4" fmla="*/ 9886 h 9886"/>
              <a:gd name="connsiteX5" fmla="*/ 2000 w 10000"/>
              <a:gd name="connsiteY5" fmla="*/ 9886 h 9886"/>
              <a:gd name="connsiteX6" fmla="*/ 0 w 10000"/>
              <a:gd name="connsiteY6" fmla="*/ 4886 h 9886"/>
              <a:gd name="connsiteX0" fmla="*/ 0 w 10000"/>
              <a:gd name="connsiteY0" fmla="*/ 4942 h 10000"/>
              <a:gd name="connsiteX1" fmla="*/ 1398 w 10000"/>
              <a:gd name="connsiteY1" fmla="*/ 114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1353 w 10000"/>
              <a:gd name="connsiteY5" fmla="*/ 10000 h 10000"/>
              <a:gd name="connsiteX6" fmla="*/ 0 w 10000"/>
              <a:gd name="connsiteY6" fmla="*/ 4942 h 10000"/>
              <a:gd name="connsiteX0" fmla="*/ 0 w 10000"/>
              <a:gd name="connsiteY0" fmla="*/ 4942 h 10000"/>
              <a:gd name="connsiteX1" fmla="*/ 1398 w 10000"/>
              <a:gd name="connsiteY1" fmla="*/ 114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992 w 10000"/>
              <a:gd name="connsiteY5" fmla="*/ 10000 h 10000"/>
              <a:gd name="connsiteX6" fmla="*/ 0 w 10000"/>
              <a:gd name="connsiteY6" fmla="*/ 4942 h 10000"/>
              <a:gd name="connsiteX0" fmla="*/ 0 w 10000"/>
              <a:gd name="connsiteY0" fmla="*/ 4942 h 10000"/>
              <a:gd name="connsiteX1" fmla="*/ 976 w 10000"/>
              <a:gd name="connsiteY1" fmla="*/ 229 h 10000"/>
              <a:gd name="connsiteX2" fmla="*/ 9279 w 10000"/>
              <a:gd name="connsiteY2" fmla="*/ 0 h 10000"/>
              <a:gd name="connsiteX3" fmla="*/ 10000 w 10000"/>
              <a:gd name="connsiteY3" fmla="*/ 4942 h 10000"/>
              <a:gd name="connsiteX4" fmla="*/ 9250 w 10000"/>
              <a:gd name="connsiteY4" fmla="*/ 10000 h 10000"/>
              <a:gd name="connsiteX5" fmla="*/ 992 w 10000"/>
              <a:gd name="connsiteY5" fmla="*/ 10000 h 10000"/>
              <a:gd name="connsiteX6" fmla="*/ 0 w 10000"/>
              <a:gd name="connsiteY6" fmla="*/ 4942 h 10000"/>
              <a:gd name="connsiteX0" fmla="*/ 0 w 9895"/>
              <a:gd name="connsiteY0" fmla="*/ 4942 h 10000"/>
              <a:gd name="connsiteX1" fmla="*/ 871 w 9895"/>
              <a:gd name="connsiteY1" fmla="*/ 229 h 10000"/>
              <a:gd name="connsiteX2" fmla="*/ 9174 w 9895"/>
              <a:gd name="connsiteY2" fmla="*/ 0 h 10000"/>
              <a:gd name="connsiteX3" fmla="*/ 9895 w 9895"/>
              <a:gd name="connsiteY3" fmla="*/ 4942 h 10000"/>
              <a:gd name="connsiteX4" fmla="*/ 9145 w 9895"/>
              <a:gd name="connsiteY4" fmla="*/ 10000 h 10000"/>
              <a:gd name="connsiteX5" fmla="*/ 887 w 9895"/>
              <a:gd name="connsiteY5" fmla="*/ 10000 h 10000"/>
              <a:gd name="connsiteX6" fmla="*/ 0 w 9895"/>
              <a:gd name="connsiteY6" fmla="*/ 4942 h 10000"/>
              <a:gd name="connsiteX0" fmla="*/ 0 w 10000"/>
              <a:gd name="connsiteY0" fmla="*/ 4943 h 10001"/>
              <a:gd name="connsiteX1" fmla="*/ 910 w 10000"/>
              <a:gd name="connsiteY1" fmla="*/ 0 h 10001"/>
              <a:gd name="connsiteX2" fmla="*/ 9271 w 10000"/>
              <a:gd name="connsiteY2" fmla="*/ 1 h 10001"/>
              <a:gd name="connsiteX3" fmla="*/ 10000 w 10000"/>
              <a:gd name="connsiteY3" fmla="*/ 4943 h 10001"/>
              <a:gd name="connsiteX4" fmla="*/ 9242 w 10000"/>
              <a:gd name="connsiteY4" fmla="*/ 10001 h 10001"/>
              <a:gd name="connsiteX5" fmla="*/ 896 w 10000"/>
              <a:gd name="connsiteY5" fmla="*/ 10001 h 10001"/>
              <a:gd name="connsiteX6" fmla="*/ 0 w 10000"/>
              <a:gd name="connsiteY6" fmla="*/ 4943 h 10001"/>
              <a:gd name="connsiteX0" fmla="*/ 0 w 10524"/>
              <a:gd name="connsiteY0" fmla="*/ 4943 h 10001"/>
              <a:gd name="connsiteX1" fmla="*/ 910 w 10524"/>
              <a:gd name="connsiteY1" fmla="*/ 0 h 10001"/>
              <a:gd name="connsiteX2" fmla="*/ 9271 w 10524"/>
              <a:gd name="connsiteY2" fmla="*/ 1 h 10001"/>
              <a:gd name="connsiteX3" fmla="*/ 10524 w 10524"/>
              <a:gd name="connsiteY3" fmla="*/ 5313 h 10001"/>
              <a:gd name="connsiteX4" fmla="*/ 9242 w 10524"/>
              <a:gd name="connsiteY4" fmla="*/ 10001 h 10001"/>
              <a:gd name="connsiteX5" fmla="*/ 896 w 10524"/>
              <a:gd name="connsiteY5" fmla="*/ 10001 h 10001"/>
              <a:gd name="connsiteX6" fmla="*/ 0 w 10524"/>
              <a:gd name="connsiteY6" fmla="*/ 4943 h 10001"/>
              <a:gd name="connsiteX0" fmla="*/ 0 w 11092"/>
              <a:gd name="connsiteY0" fmla="*/ 5128 h 10001"/>
              <a:gd name="connsiteX1" fmla="*/ 1478 w 11092"/>
              <a:gd name="connsiteY1" fmla="*/ 0 h 10001"/>
              <a:gd name="connsiteX2" fmla="*/ 9839 w 11092"/>
              <a:gd name="connsiteY2" fmla="*/ 1 h 10001"/>
              <a:gd name="connsiteX3" fmla="*/ 11092 w 11092"/>
              <a:gd name="connsiteY3" fmla="*/ 5313 h 10001"/>
              <a:gd name="connsiteX4" fmla="*/ 9810 w 11092"/>
              <a:gd name="connsiteY4" fmla="*/ 10001 h 10001"/>
              <a:gd name="connsiteX5" fmla="*/ 1464 w 11092"/>
              <a:gd name="connsiteY5" fmla="*/ 10001 h 10001"/>
              <a:gd name="connsiteX6" fmla="*/ 0 w 11092"/>
              <a:gd name="connsiteY6" fmla="*/ 5128 h 10001"/>
              <a:gd name="connsiteX0" fmla="*/ 0 w 11068"/>
              <a:gd name="connsiteY0" fmla="*/ 5128 h 10001"/>
              <a:gd name="connsiteX1" fmla="*/ 1478 w 11068"/>
              <a:gd name="connsiteY1" fmla="*/ 0 h 10001"/>
              <a:gd name="connsiteX2" fmla="*/ 9839 w 11068"/>
              <a:gd name="connsiteY2" fmla="*/ 1 h 10001"/>
              <a:gd name="connsiteX3" fmla="*/ 11068 w 11068"/>
              <a:gd name="connsiteY3" fmla="*/ 4906 h 10001"/>
              <a:gd name="connsiteX4" fmla="*/ 9810 w 11068"/>
              <a:gd name="connsiteY4" fmla="*/ 10001 h 10001"/>
              <a:gd name="connsiteX5" fmla="*/ 1464 w 11068"/>
              <a:gd name="connsiteY5" fmla="*/ 10001 h 10001"/>
              <a:gd name="connsiteX6" fmla="*/ 0 w 11068"/>
              <a:gd name="connsiteY6" fmla="*/ 5128 h 10001"/>
              <a:gd name="connsiteX0" fmla="*/ 0 w 11092"/>
              <a:gd name="connsiteY0" fmla="*/ 4924 h 10001"/>
              <a:gd name="connsiteX1" fmla="*/ 1502 w 11092"/>
              <a:gd name="connsiteY1" fmla="*/ 0 h 10001"/>
              <a:gd name="connsiteX2" fmla="*/ 9863 w 11092"/>
              <a:gd name="connsiteY2" fmla="*/ 1 h 10001"/>
              <a:gd name="connsiteX3" fmla="*/ 11092 w 11092"/>
              <a:gd name="connsiteY3" fmla="*/ 4906 h 10001"/>
              <a:gd name="connsiteX4" fmla="*/ 9834 w 11092"/>
              <a:gd name="connsiteY4" fmla="*/ 10001 h 10001"/>
              <a:gd name="connsiteX5" fmla="*/ 1488 w 11092"/>
              <a:gd name="connsiteY5" fmla="*/ 10001 h 10001"/>
              <a:gd name="connsiteX6" fmla="*/ 0 w 11092"/>
              <a:gd name="connsiteY6" fmla="*/ 4924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2" h="10001">
                <a:moveTo>
                  <a:pt x="0" y="4924"/>
                </a:moveTo>
                <a:lnTo>
                  <a:pt x="1502" y="0"/>
                </a:lnTo>
                <a:lnTo>
                  <a:pt x="9863" y="1"/>
                </a:lnTo>
                <a:lnTo>
                  <a:pt x="11092" y="4906"/>
                </a:lnTo>
                <a:lnTo>
                  <a:pt x="9834" y="10001"/>
                </a:lnTo>
                <a:lnTo>
                  <a:pt x="1488" y="10001"/>
                </a:lnTo>
                <a:lnTo>
                  <a:pt x="0" y="4924"/>
                </a:lnTo>
                <a:close/>
              </a:path>
            </a:pathLst>
          </a:custGeom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0" name="#sl-pollquestion()">
            <a:extLst>
              <a:ext uri="{FF2B5EF4-FFF2-40B4-BE49-F238E27FC236}">
                <a16:creationId xmlns:a16="http://schemas.microsoft.com/office/drawing/2014/main" id="{7AFC2D58-C574-7342-A4B8-47C730861369}"/>
              </a:ext>
            </a:extLst>
          </p:cNvPr>
          <p:cNvSpPr txBox="1"/>
          <p:nvPr/>
        </p:nvSpPr>
        <p:spPr>
          <a:xfrm>
            <a:off x="7561573" y="4899245"/>
            <a:ext cx="2124221" cy="7339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Composer.json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#sl-pollquestion()">
            <a:extLst>
              <a:ext uri="{FF2B5EF4-FFF2-40B4-BE49-F238E27FC236}">
                <a16:creationId xmlns:a16="http://schemas.microsoft.com/office/drawing/2014/main" id="{6AB06E8C-7AA9-2F4C-B523-1FE4D318A697}"/>
              </a:ext>
            </a:extLst>
          </p:cNvPr>
          <p:cNvSpPr txBox="1"/>
          <p:nvPr/>
        </p:nvSpPr>
        <p:spPr>
          <a:xfrm>
            <a:off x="6988283" y="4899245"/>
            <a:ext cx="474816" cy="7339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2400" b="1" dirty="0">
                <a:solidFill>
                  <a:srgbClr val="BD0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32AD6580-5074-D644-9FCB-80E078A048CD}"/>
              </a:ext>
            </a:extLst>
          </p:cNvPr>
          <p:cNvSpPr/>
          <p:nvPr/>
        </p:nvSpPr>
        <p:spPr>
          <a:xfrm>
            <a:off x="9685794" y="382854"/>
            <a:ext cx="1916456" cy="650419"/>
          </a:xfrm>
          <a:prstGeom prst="roundRect">
            <a:avLst/>
          </a:prstGeom>
          <a:gradFill flip="none" rotWithShape="1">
            <a:gsLst>
              <a:gs pos="99000">
                <a:srgbClr val="BD0DFF"/>
              </a:gs>
              <a:gs pos="47000">
                <a:srgbClr val="0053FF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LARAVEL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2C174340-B5E1-2748-A759-716A23720568}"/>
              </a:ext>
            </a:extLst>
          </p:cNvPr>
          <p:cNvSpPr/>
          <p:nvPr/>
        </p:nvSpPr>
        <p:spPr>
          <a:xfrm>
            <a:off x="589750" y="382854"/>
            <a:ext cx="1759555" cy="650419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spc="600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97196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Personalizados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0000"/>
      </a:accent1>
      <a:accent2>
        <a:srgbClr val="202428"/>
      </a:accent2>
      <a:accent3>
        <a:srgbClr val="495057"/>
      </a:accent3>
      <a:accent4>
        <a:srgbClr val="6C757D"/>
      </a:accent4>
      <a:accent5>
        <a:srgbClr val="ADB5BD"/>
      </a:accent5>
      <a:accent6>
        <a:srgbClr val="CED3D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 anchorCtr="0">
        <a:norm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58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Tema de Office</vt:lpstr>
      <vt:lpstr>Welcome to the final round!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final round!</dc:title>
  <dc:creator>Marukh</dc:creator>
  <cp:lastModifiedBy>Administrator</cp:lastModifiedBy>
  <cp:revision>207</cp:revision>
  <dcterms:created xsi:type="dcterms:W3CDTF">2023-03-21T07:48:13Z</dcterms:created>
  <dcterms:modified xsi:type="dcterms:W3CDTF">2023-09-08T12:01:23Z</dcterms:modified>
</cp:coreProperties>
</file>