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8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Online Quiz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Malaika Mashaal</a:t>
            </a:r>
          </a:p>
          <a:p>
            <a:r>
              <a:rPr lang="en-US" sz="2400" dirty="0" smtClean="0">
                <a:latin typeface="+mn-lt"/>
              </a:rPr>
              <a:t>Reg No: BSSE/FA-22/082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An </a:t>
            </a:r>
            <a:r>
              <a:rPr lang="en-US" sz="2000" b="1" dirty="0"/>
              <a:t>Online Quiz Management System</a:t>
            </a:r>
            <a:r>
              <a:rPr lang="en-US" sz="2000" dirty="0"/>
              <a:t> is a software platform or web application designed to create, administer, and manage quizzes in an online environment. This system is often used for educational purposes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helps automate and streamline the process of creating, delivering, and evaluating quizzes. It is a versatile tool, essential for </a:t>
            </a:r>
            <a:r>
              <a:rPr lang="en-US" sz="2000" dirty="0" smtClean="0"/>
              <a:t>educators</a:t>
            </a:r>
          </a:p>
          <a:p>
            <a:r>
              <a:rPr lang="en-US" sz="4000" b="1" dirty="0" smtClean="0"/>
              <a:t>Features</a:t>
            </a:r>
          </a:p>
          <a:p>
            <a:r>
              <a:rPr lang="en-US" sz="2000" dirty="0" smtClean="0"/>
              <a:t>User management</a:t>
            </a:r>
          </a:p>
          <a:p>
            <a:r>
              <a:rPr lang="en-US" sz="2000" dirty="0" smtClean="0"/>
              <a:t>Quiz management</a:t>
            </a:r>
          </a:p>
          <a:p>
            <a:r>
              <a:rPr lang="en-US" sz="2000" dirty="0" smtClean="0"/>
              <a:t>Time flexibility</a:t>
            </a:r>
          </a:p>
          <a:p>
            <a:r>
              <a:rPr lang="en-US" sz="2000" dirty="0" smtClean="0"/>
              <a:t>Feedback system</a:t>
            </a:r>
          </a:p>
          <a:p>
            <a:r>
              <a:rPr lang="en-US" sz="2000" dirty="0" smtClean="0"/>
              <a:t>Categorized questions</a:t>
            </a:r>
          </a:p>
          <a:p>
            <a:r>
              <a:rPr lang="en-US" sz="2000" dirty="0" smtClean="0"/>
              <a:t>Grading and scoring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61039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This is login page if person have already have an account they just add email and </a:t>
            </a:r>
            <a:r>
              <a:rPr lang="en-US" sz="2000" dirty="0" smtClean="0"/>
              <a:t>password  if not then go to signup page by signup button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9447"/>
            <a:ext cx="5627205" cy="410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20740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If person cannot have any account they can create an account by entering email and password and then by confirming password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486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44603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029200"/>
            <a:ext cx="5547360" cy="685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If person forgot the password then they enter their email  and instruction sent to that email regarding changing of password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60" y="228600"/>
            <a:ext cx="54864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8941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Singleton </a:t>
            </a:r>
            <a:r>
              <a:rPr lang="en-US" b="1" dirty="0"/>
              <a:t>pattern </a:t>
            </a:r>
            <a:r>
              <a:rPr lang="en-US" dirty="0"/>
              <a:t>:</a:t>
            </a:r>
            <a:r>
              <a:rPr lang="en-US" sz="2800" dirty="0"/>
              <a:t>The quiz system might include a </a:t>
            </a:r>
            <a:r>
              <a:rPr lang="en-US" sz="2800" dirty="0" smtClean="0"/>
              <a:t>Quiz Manager </a:t>
            </a:r>
            <a:r>
              <a:rPr lang="en-US" sz="2800" dirty="0"/>
              <a:t>class to handle the entire quiz process, including selecting questions, storing answers, and calculating scores. Using a singleton pattern ensures that there is only one instance managing the quiz session to maintain consistency throughout the quiz.</a:t>
            </a:r>
            <a:endParaRPr lang="en-US" sz="2800" dirty="0" smtClean="0"/>
          </a:p>
          <a:p>
            <a:r>
              <a:rPr lang="en-US" sz="2800" b="1" dirty="0" smtClean="0"/>
              <a:t>Factory pattern</a:t>
            </a:r>
            <a:r>
              <a:rPr lang="en-US" sz="2800" dirty="0" smtClean="0"/>
              <a:t>: </a:t>
            </a:r>
            <a:r>
              <a:rPr lang="en-US" sz="2800" dirty="0"/>
              <a:t>In a quiz system, questions can be of various types: multiple choice, true/false, short answer, etc. A factory can be used to instantiate different types of questions based on the question type, thus abstracting the question creation logic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75559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Input validation like password must be of at least 8 characters is added if password length will be shorter than 8 system did not allow to signup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609600"/>
            <a:ext cx="5924550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78864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Categories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page where there are different subject categories  so person can choose by their own choice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5" y="609600"/>
            <a:ext cx="652843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77169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Quiz include different type of categories  like true false, Mcqs and question answer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44" y="128588"/>
            <a:ext cx="6626156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355685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479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Online Quiz Management System</vt:lpstr>
      <vt:lpstr>Introduction</vt:lpstr>
      <vt:lpstr>PowerPoint Presentation</vt:lpstr>
      <vt:lpstr>PowerPoint Presentation</vt:lpstr>
      <vt:lpstr>PowerPoint Presentation</vt:lpstr>
      <vt:lpstr>Design Patterns</vt:lpstr>
      <vt:lpstr>Input Validation</vt:lpstr>
      <vt:lpstr>Subject Categories</vt:lpstr>
      <vt:lpstr>Categories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2024-11-25T07:50:44Z</dcterms:created>
  <dcterms:modified xsi:type="dcterms:W3CDTF">2024-11-25T08:41:10Z</dcterms:modified>
</cp:coreProperties>
</file>