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0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AB4F-DBEF-4B8E-AE24-0F4309DAFA30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2DCA0-6F49-431F-8EB3-6918D36B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3" y="429961"/>
            <a:ext cx="640080" cy="6395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066" y="1036537"/>
            <a:ext cx="640080" cy="6400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50" y="57393"/>
            <a:ext cx="640080" cy="6400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37" y="720093"/>
            <a:ext cx="640080" cy="6400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51" y="859920"/>
            <a:ext cx="640080" cy="6400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3" y="147531"/>
            <a:ext cx="640080" cy="6395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29" y="1609920"/>
            <a:ext cx="640080" cy="6400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" y="2428846"/>
            <a:ext cx="640080" cy="6324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5" y="1880806"/>
            <a:ext cx="640080" cy="63932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30" y="859920"/>
            <a:ext cx="640080" cy="6400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77" y="1158178"/>
            <a:ext cx="640080" cy="6400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7" y="1394364"/>
            <a:ext cx="640080" cy="6400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90" y="429961"/>
            <a:ext cx="640080" cy="6400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61" y="2209920"/>
            <a:ext cx="640080" cy="640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32" y="1660761"/>
            <a:ext cx="640080" cy="6406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55" y="1880047"/>
            <a:ext cx="640080" cy="6400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3" y="1160488"/>
            <a:ext cx="640080" cy="6395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72" y="109921"/>
            <a:ext cx="640080" cy="6400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4" y="2534967"/>
            <a:ext cx="640080" cy="63932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04" y="1979615"/>
            <a:ext cx="640080" cy="640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29" y="1906457"/>
            <a:ext cx="640080" cy="63951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10" y="3422073"/>
            <a:ext cx="640080" cy="6400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6" y="1338853"/>
            <a:ext cx="640080" cy="6400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76" y="1233215"/>
            <a:ext cx="640080" cy="6400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65" y="6059837"/>
            <a:ext cx="640080" cy="6400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6" y="5089682"/>
            <a:ext cx="640080" cy="6400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57" y="3004686"/>
            <a:ext cx="640080" cy="6400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78" y="284492"/>
            <a:ext cx="640080" cy="6400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58" y="716550"/>
            <a:ext cx="640080" cy="6395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86" y="1231164"/>
            <a:ext cx="640080" cy="6400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14" y="476141"/>
            <a:ext cx="640080" cy="6406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386" y="987487"/>
            <a:ext cx="640080" cy="6400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9" y="1205447"/>
            <a:ext cx="640080" cy="6400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47" y="2649048"/>
            <a:ext cx="640080" cy="6395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9" y="1815659"/>
            <a:ext cx="640080" cy="6395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04" y="2635236"/>
            <a:ext cx="640080" cy="6393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30" y="3610897"/>
            <a:ext cx="640080" cy="64008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42" y="5419757"/>
            <a:ext cx="640080" cy="640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52" y="2688928"/>
            <a:ext cx="640080" cy="6400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93" y="2688928"/>
            <a:ext cx="640080" cy="64065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430" y="2390610"/>
            <a:ext cx="640080" cy="64008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6" y="5747396"/>
            <a:ext cx="640080" cy="6406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79" y="5193851"/>
            <a:ext cx="640080" cy="64008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34" y="1994586"/>
            <a:ext cx="640080" cy="6406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26" y="5566019"/>
            <a:ext cx="640080" cy="63932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66" y="4910488"/>
            <a:ext cx="640080" cy="63951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24" y="5468573"/>
            <a:ext cx="640080" cy="64084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75" y="5365495"/>
            <a:ext cx="640080" cy="64008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2" y="4752546"/>
            <a:ext cx="640080" cy="64008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89" y="6010940"/>
            <a:ext cx="640080" cy="6406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82" y="4721556"/>
            <a:ext cx="640080" cy="6406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99" y="5380066"/>
            <a:ext cx="640080" cy="6406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28" y="6086968"/>
            <a:ext cx="640080" cy="6400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86" y="3361381"/>
            <a:ext cx="640080" cy="64008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3" y="3456543"/>
            <a:ext cx="640080" cy="6406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82" y="1929960"/>
            <a:ext cx="640080" cy="63951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3160286"/>
            <a:ext cx="640080" cy="6400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12" y="3238534"/>
            <a:ext cx="640080" cy="64008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10" y="1660761"/>
            <a:ext cx="640080" cy="64008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51" y="613770"/>
            <a:ext cx="640080" cy="64008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46" y="38107"/>
            <a:ext cx="640080" cy="6406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6" y="3121477"/>
            <a:ext cx="640080" cy="64008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58" y="1462952"/>
            <a:ext cx="640080" cy="6400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70" y="3300817"/>
            <a:ext cx="640080" cy="64008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76" y="4112534"/>
            <a:ext cx="640080" cy="6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0" y="970359"/>
            <a:ext cx="640080" cy="6395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97" y="1700313"/>
            <a:ext cx="640080" cy="6400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59" y="6087815"/>
            <a:ext cx="640080" cy="6400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1" y="4002937"/>
            <a:ext cx="640080" cy="6400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1" y="3345955"/>
            <a:ext cx="640080" cy="6400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97" y="630845"/>
            <a:ext cx="640080" cy="6395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10" y="2693306"/>
            <a:ext cx="640080" cy="6400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27" y="449686"/>
            <a:ext cx="640080" cy="6324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4" y="240213"/>
            <a:ext cx="640080" cy="63932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03" y="3008745"/>
            <a:ext cx="640080" cy="6400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89" y="744711"/>
            <a:ext cx="640080" cy="6400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4" y="3517326"/>
            <a:ext cx="640080" cy="6400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58" y="3384717"/>
            <a:ext cx="640080" cy="6400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3" y="1796453"/>
            <a:ext cx="640080" cy="640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66" y="4370686"/>
            <a:ext cx="640080" cy="6406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67" y="1466580"/>
            <a:ext cx="640080" cy="6400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338" y="2886307"/>
            <a:ext cx="640080" cy="6395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30" y="5476496"/>
            <a:ext cx="640080" cy="6400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02" y="3889315"/>
            <a:ext cx="640080" cy="63932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76" y="3196716"/>
            <a:ext cx="640080" cy="640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01" y="1215477"/>
            <a:ext cx="640080" cy="63951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09" y="5673477"/>
            <a:ext cx="640080" cy="6400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07" y="556373"/>
            <a:ext cx="640080" cy="6400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01" y="3510641"/>
            <a:ext cx="640080" cy="6400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89" y="5524457"/>
            <a:ext cx="640080" cy="6400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5" y="3984451"/>
            <a:ext cx="640080" cy="6400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6" y="5064096"/>
            <a:ext cx="640080" cy="6400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78" y="284492"/>
            <a:ext cx="640080" cy="6400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54" y="772207"/>
            <a:ext cx="640080" cy="6395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77" y="5584819"/>
            <a:ext cx="640080" cy="6400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14" y="476141"/>
            <a:ext cx="640080" cy="6406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4" y="969791"/>
            <a:ext cx="640080" cy="6400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49" y="2869438"/>
            <a:ext cx="640080" cy="6400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59" y="2235581"/>
            <a:ext cx="640080" cy="6395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47" y="2008354"/>
            <a:ext cx="640080" cy="6395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20" y="1290211"/>
            <a:ext cx="640080" cy="6393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88" y="4528636"/>
            <a:ext cx="640080" cy="64008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80" y="1495335"/>
            <a:ext cx="640080" cy="640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66" y="3636235"/>
            <a:ext cx="640080" cy="6400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25" y="1101283"/>
            <a:ext cx="640080" cy="64065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27" y="5842641"/>
            <a:ext cx="640080" cy="64008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5" y="4642165"/>
            <a:ext cx="640080" cy="6406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73" y="4836416"/>
            <a:ext cx="640080" cy="64008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90" y="3249193"/>
            <a:ext cx="640080" cy="6406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26" y="5566019"/>
            <a:ext cx="640080" cy="63932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66" y="4910488"/>
            <a:ext cx="640080" cy="63951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67" y="5383566"/>
            <a:ext cx="640080" cy="64084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322" y="4317527"/>
            <a:ext cx="640080" cy="64008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44" y="5447735"/>
            <a:ext cx="640080" cy="64008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78" y="5011336"/>
            <a:ext cx="640080" cy="6406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60" y="5088928"/>
            <a:ext cx="640080" cy="6406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55" y="4743486"/>
            <a:ext cx="640080" cy="6406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63" y="4884377"/>
            <a:ext cx="640080" cy="6400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57" y="4957607"/>
            <a:ext cx="640080" cy="64008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1" y="4195766"/>
            <a:ext cx="640080" cy="6406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30" y="3897038"/>
            <a:ext cx="640080" cy="63951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47" y="4888648"/>
            <a:ext cx="640080" cy="6400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44" y="4127103"/>
            <a:ext cx="640080" cy="64008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531" y="3681266"/>
            <a:ext cx="640080" cy="64008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27" y="1240793"/>
            <a:ext cx="640080" cy="64008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83" y="452825"/>
            <a:ext cx="640080" cy="6406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91" y="4228680"/>
            <a:ext cx="640080" cy="64008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89" y="6162681"/>
            <a:ext cx="640080" cy="6400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67" y="4127103"/>
            <a:ext cx="640080" cy="64008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609" y="4926507"/>
            <a:ext cx="640080" cy="6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29" y="826789"/>
            <a:ext cx="640080" cy="6395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928" y="79948"/>
            <a:ext cx="640080" cy="6400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86" y="6002091"/>
            <a:ext cx="640080" cy="6400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24" y="3755713"/>
            <a:ext cx="640080" cy="6400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04" y="3098731"/>
            <a:ext cx="640080" cy="6400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99" y="3905338"/>
            <a:ext cx="640080" cy="6395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17" y="4308585"/>
            <a:ext cx="640080" cy="6400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91" y="3552903"/>
            <a:ext cx="640080" cy="6324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91" y="5625408"/>
            <a:ext cx="640080" cy="63932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56" y="771012"/>
            <a:ext cx="640080" cy="6400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22" y="2774402"/>
            <a:ext cx="640080" cy="6400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49" y="3849497"/>
            <a:ext cx="640080" cy="6400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39" y="3169438"/>
            <a:ext cx="640080" cy="6400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67" y="3385150"/>
            <a:ext cx="640080" cy="640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44" y="4284962"/>
            <a:ext cx="640080" cy="6406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26" y="5063421"/>
            <a:ext cx="640080" cy="6400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7" y="156037"/>
            <a:ext cx="640080" cy="6395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18" y="5854846"/>
            <a:ext cx="640080" cy="6400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30" y="1692040"/>
            <a:ext cx="640080" cy="63932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978" y="6114763"/>
            <a:ext cx="640080" cy="640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911" y="5536717"/>
            <a:ext cx="640080" cy="63951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77" y="4843548"/>
            <a:ext cx="640080" cy="6400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83" y="2705485"/>
            <a:ext cx="640080" cy="6400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39" y="226899"/>
            <a:ext cx="640080" cy="6400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72" y="1172875"/>
            <a:ext cx="640080" cy="6400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94" y="949974"/>
            <a:ext cx="640080" cy="6400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93" y="4978372"/>
            <a:ext cx="640080" cy="6400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51" y="840001"/>
            <a:ext cx="640080" cy="6400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24" y="4269628"/>
            <a:ext cx="640080" cy="6395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36" y="4648100"/>
            <a:ext cx="640080" cy="6400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17" y="1525404"/>
            <a:ext cx="640080" cy="6406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19" y="436867"/>
            <a:ext cx="640080" cy="6400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206" y="125849"/>
            <a:ext cx="640080" cy="6400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54" y="2952832"/>
            <a:ext cx="640080" cy="6395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317" y="2133636"/>
            <a:ext cx="640080" cy="6395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25" y="2842776"/>
            <a:ext cx="640080" cy="6393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08" y="4419300"/>
            <a:ext cx="640080" cy="64008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48" y="943489"/>
            <a:ext cx="640080" cy="640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09" y="360005"/>
            <a:ext cx="640080" cy="6400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57" y="3401413"/>
            <a:ext cx="640080" cy="64065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54" y="5756917"/>
            <a:ext cx="640080" cy="64008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18" y="4394941"/>
            <a:ext cx="640080" cy="6406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42" y="5708268"/>
            <a:ext cx="640080" cy="64008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95" y="3542302"/>
            <a:ext cx="640080" cy="6406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5" y="4554563"/>
            <a:ext cx="640080" cy="63932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1" y="840001"/>
            <a:ext cx="640080" cy="63951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0" y="341601"/>
            <a:ext cx="640080" cy="64084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71" y="4106799"/>
            <a:ext cx="640080" cy="64008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6" y="3737959"/>
            <a:ext cx="640080" cy="64008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49" y="3581764"/>
            <a:ext cx="640080" cy="6406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008" y="5383851"/>
            <a:ext cx="640080" cy="6406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18" y="3066997"/>
            <a:ext cx="640080" cy="6406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54" y="4925612"/>
            <a:ext cx="640080" cy="6400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47" y="1115858"/>
            <a:ext cx="640080" cy="64008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594" y="4133659"/>
            <a:ext cx="640080" cy="6406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90" y="5051923"/>
            <a:ext cx="640080" cy="63951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99" y="5323529"/>
            <a:ext cx="640080" cy="6400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71" y="3524312"/>
            <a:ext cx="640080" cy="64008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7" y="788124"/>
            <a:ext cx="640080" cy="64008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24" y="1158357"/>
            <a:ext cx="640080" cy="64008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83" y="211787"/>
            <a:ext cx="640080" cy="6406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134" y="1590607"/>
            <a:ext cx="640080" cy="64008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7" y="338015"/>
            <a:ext cx="640080" cy="64008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96" y="1802130"/>
            <a:ext cx="640080" cy="64008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89" y="3614747"/>
            <a:ext cx="640080" cy="6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Malaika Handa</dc:creator>
  <cp:lastModifiedBy>Malaika Handa</cp:lastModifiedBy>
  <cp:revision>6</cp:revision>
  <dcterms:created xsi:type="dcterms:W3CDTF">2019-03-09T06:01:18Z</dcterms:created>
  <dcterms:modified xsi:type="dcterms:W3CDTF">2019-03-09T07:05:36Z</dcterms:modified>
</cp:coreProperties>
</file>