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28346400" cy="146304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6" d="100"/>
          <a:sy n="26" d="100"/>
        </p:scale>
        <p:origin x="8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394374"/>
            <a:ext cx="2125980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684348"/>
            <a:ext cx="212598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78933"/>
            <a:ext cx="6112193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78933"/>
            <a:ext cx="17982248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647442"/>
            <a:ext cx="2444877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790855"/>
            <a:ext cx="2444877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894667"/>
            <a:ext cx="1204722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894667"/>
            <a:ext cx="1204722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78934"/>
            <a:ext cx="2444877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586481"/>
            <a:ext cx="11991855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344160"/>
            <a:ext cx="11991855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586481"/>
            <a:ext cx="12050912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344160"/>
            <a:ext cx="12050912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75360"/>
            <a:ext cx="9142451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2106508"/>
            <a:ext cx="14350365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389120"/>
            <a:ext cx="9142451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75360"/>
            <a:ext cx="9142451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2106508"/>
            <a:ext cx="14350365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389120"/>
            <a:ext cx="9142451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78934"/>
            <a:ext cx="244487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894667"/>
            <a:ext cx="244487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3560215"/>
            <a:ext cx="63779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73CD-312F-4B6A-889C-2E953D866B2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3560215"/>
            <a:ext cx="95669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3560215"/>
            <a:ext cx="63779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86D8-D5BF-47FD-9756-08B1DE403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9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3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7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11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55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99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43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7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31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75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19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63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07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95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5144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5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323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6611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4899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3187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75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9763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805144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0976344"/>
            <a:ext cx="36576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7315200"/>
            <a:ext cx="36576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43" y="3661144"/>
            <a:ext cx="3654056" cy="365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0"/>
            <a:ext cx="36576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0"/>
            <a:ext cx="7315200" cy="731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56" y="7315200"/>
            <a:ext cx="7318744" cy="731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9" y="0"/>
            <a:ext cx="14630400" cy="1463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20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Malaika Handa</dc:creator>
  <cp:lastModifiedBy>Malaika Handa</cp:lastModifiedBy>
  <cp:revision>4</cp:revision>
  <dcterms:created xsi:type="dcterms:W3CDTF">2019-03-21T03:19:12Z</dcterms:created>
  <dcterms:modified xsi:type="dcterms:W3CDTF">2019-03-21T03:48:45Z</dcterms:modified>
</cp:coreProperties>
</file>