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4" r:id="rId2"/>
    <p:sldId id="298" r:id="rId3"/>
    <p:sldId id="297" r:id="rId4"/>
    <p:sldId id="314" r:id="rId5"/>
    <p:sldId id="296" r:id="rId6"/>
    <p:sldId id="299" r:id="rId7"/>
    <p:sldId id="310" r:id="rId8"/>
    <p:sldId id="300" r:id="rId9"/>
    <p:sldId id="312" r:id="rId10"/>
    <p:sldId id="31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DCFA"/>
    <a:srgbClr val="B4A983"/>
    <a:srgbClr val="8E8566"/>
    <a:srgbClr val="FAFAFA"/>
    <a:srgbClr val="F7F7F7"/>
    <a:srgbClr val="F9F9F9"/>
    <a:srgbClr val="F2F2F2"/>
    <a:srgbClr val="EEEEEE"/>
    <a:srgbClr val="EAEAEA"/>
    <a:srgbClr val="FFF2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03"/>
    <p:restoredTop sz="99068" autoAdjust="0"/>
  </p:normalViewPr>
  <p:slideViewPr>
    <p:cSldViewPr snapToGrid="0" snapToObjects="1">
      <p:cViewPr>
        <p:scale>
          <a:sx n="77" d="100"/>
          <a:sy n="77" d="100"/>
        </p:scale>
        <p:origin x="-2820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3.8.2017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Už jste unavení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990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5565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útok na občany s příjmem mezi 50 </a:t>
            </a:r>
            <a:r>
              <a:rPr lang="mr-IN" baseline="0" dirty="0" smtClean="0"/>
              <a:t>–</a:t>
            </a:r>
            <a:r>
              <a:rPr lang="cs-CZ" baseline="0" dirty="0" smtClean="0"/>
              <a:t> 112 tis. korunami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359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222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="" xmlns:p14="http://schemas.microsoft.com/office/powerpoint/2010/main" val="28430419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210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63" y="2741387"/>
            <a:ext cx="1262819" cy="1262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1612" y="2699432"/>
            <a:ext cx="3742441" cy="1346728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3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396" y="6165041"/>
            <a:ext cx="6491063" cy="390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https://www.pirati.cz/program/dlouhodoby/psychotropni-latky/</a:t>
            </a:r>
          </a:p>
        </p:txBody>
      </p:sp>
    </p:spTree>
    <p:extLst>
      <p:ext uri="{BB962C8B-B14F-4D97-AF65-F5344CB8AC3E}">
        <p14:creationId xmlns="" xmlns:p14="http://schemas.microsoft.com/office/powerpoint/2010/main" val="8764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06621"/>
            <a:ext cx="7886700" cy="525905"/>
          </a:xfrm>
        </p:spPr>
        <p:txBody>
          <a:bodyPr/>
          <a:lstStyle/>
          <a:p>
            <a:pPr algn="ctr"/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Autoři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95834" y="3368973"/>
            <a:ext cx="144110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15" y="4756077"/>
            <a:ext cx="13417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Alchymie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Pirate Space Brno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6478" y="4005304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Kandidát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č. 2 v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Jihomoravském</a:t>
            </a:r>
            <a:endParaRPr lang="en-US" sz="1200" i="1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kraji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informatik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zahrádkář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998" y="3368973"/>
            <a:ext cx="13160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9191" y="4005304"/>
            <a:ext cx="214321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White 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hat hacker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matematik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758" y="4756077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Logika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Filozofická</a:t>
            </a:r>
            <a:r>
              <a:rPr lang="cs-CZ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fakulta UK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116" y="3430758"/>
            <a:ext cx="146835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78" y="4030018"/>
            <a:ext cx="17232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Doktorand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psychonaut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chaot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dobrodinec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1974" y="4756077"/>
            <a:ext cx="1493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Biotechnologie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léčiv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VŠCHT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15" name="Picture 14" descr="logys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08" y="1256290"/>
            <a:ext cx="1927654" cy="12445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95308" y="2500876"/>
            <a:ext cx="192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Pracovní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skupina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Psychotropní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látky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536681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10911"/>
            <a:ext cx="7886700" cy="52934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to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vidíme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?</a:t>
            </a:r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083" y="2177562"/>
            <a:ext cx="34257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96454" y="211503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917" y="2960751"/>
            <a:ext cx="34260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96288" y="2922937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917" y="3757906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Komerční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096288" y="3718482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3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650" y="1606192"/>
            <a:ext cx="4385816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1700" b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Hlavní cíle reformy:</a:t>
            </a:r>
            <a:endParaRPr lang="cs-CZ" sz="17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13" name="Rectangle 12"/>
          <p:cNvSpPr/>
          <p:nvPr/>
        </p:nvSpPr>
        <p:spPr>
          <a:xfrm>
            <a:off x="2996033" y="4552870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Nezávislá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100404" y="4513446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4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8390" y="5343718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Omezení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přístupu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mládeži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112761" y="530429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5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28651" y="1775379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720" y="1639146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Dnes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0" y="328056"/>
            <a:ext cx="7886700" cy="100647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Nedostupné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současná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situace</a:t>
            </a:r>
            <a:endParaRPr lang="en-US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28651" y="2347783"/>
            <a:ext cx="3886200" cy="3829179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Novelizace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smyslu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ukázala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naprosto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pacientům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dostupné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obracejí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k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nelegálnímu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samo-pěstování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černému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29151" y="2347783"/>
            <a:ext cx="3886200" cy="382918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občané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ČR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nemají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jinak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opatřit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zatím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neprojevila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významnější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toxické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vlastnosti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narozdíl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třeba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alkoholu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Tito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rovněž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nuceni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jednat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protiprávně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pořídit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42" y="6319282"/>
            <a:ext cx="3086100" cy="365125"/>
          </a:xfrm>
        </p:spPr>
        <p:txBody>
          <a:bodyPr/>
          <a:lstStyle/>
          <a:p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sz="105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2093" y="6331639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z="1050" smtClean="0"/>
              <a:pPr/>
              <a:t>3</a:t>
            </a:fld>
            <a:endParaRPr lang="cs-CZ" sz="1050" dirty="0"/>
          </a:p>
        </p:txBody>
      </p:sp>
    </p:spTree>
    <p:extLst>
      <p:ext uri="{BB962C8B-B14F-4D97-AF65-F5344CB8AC3E}">
        <p14:creationId xmlns="" xmlns:p14="http://schemas.microsoft.com/office/powerpoint/2010/main" val="14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50463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představa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8651" y="1489589"/>
            <a:ext cx="7613306" cy="4651519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Rozlišení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konkrétní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diskriminační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nejsme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schopni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posoudit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kde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končí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užití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začíná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Jednotný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limit pro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všechny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volby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prvním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místě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staršího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18 let</a:t>
            </a:r>
          </a:p>
          <a:p>
            <a:pPr lvl="1"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max. 100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příležitost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budování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zdravé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komunity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kteří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nemohou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nechtějí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/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4</a:t>
            </a:fld>
            <a:endParaRPr lang="cs-C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11" y="5372995"/>
            <a:ext cx="662923" cy="662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692049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89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44285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60364" y="1970529"/>
            <a:ext cx="2217600" cy="3599658"/>
            <a:chOff x="3461401" y="1970529"/>
            <a:chExt cx="2217600" cy="3599658"/>
          </a:xfrm>
        </p:grpSpPr>
        <p:sp>
          <p:nvSpPr>
            <p:cNvPr id="39" name="Rectangle 38"/>
            <p:cNvSpPr/>
            <p:nvPr/>
          </p:nvSpPr>
          <p:spPr>
            <a:xfrm>
              <a:off x="3461401" y="2347368"/>
              <a:ext cx="22176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6201" y="2627608"/>
              <a:ext cx="2088000" cy="324000"/>
            </a:xfrm>
            <a:prstGeom prst="rect">
              <a:avLst/>
            </a:prstGeom>
          </p:spPr>
          <p:txBody>
            <a:bodyPr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Vymahatelný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mladistvým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6201" y="3314645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Snížení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zisků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drogových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mafií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6201" y="3787894"/>
              <a:ext cx="2088000" cy="14635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Policie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nebude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muset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vynakládat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čas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ani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zdroje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perzekuci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samopěstitelů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rekreačních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uživatelů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nepáchajících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žádnou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skutečně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negativní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činnost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61401" y="1970529"/>
              <a:ext cx="2217600" cy="4306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50" y="1970096"/>
            <a:ext cx="2217600" cy="2723665"/>
            <a:chOff x="628651" y="1970096"/>
            <a:chExt cx="2217600" cy="2723665"/>
          </a:xfrm>
        </p:grpSpPr>
        <p:sp>
          <p:nvSpPr>
            <p:cNvPr id="47" name="Rectangle 46"/>
            <p:cNvSpPr/>
            <p:nvPr/>
          </p:nvSpPr>
          <p:spPr>
            <a:xfrm>
              <a:off x="628651" y="2343650"/>
              <a:ext cx="2217600" cy="219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51" y="2710388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Potenciálně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až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3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miliardy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Kč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daních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3451" y="3224427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Nová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pracovní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místa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51" y="3787894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investovat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do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podfinancované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primární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3451" y="4017722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3451" y="4509095"/>
              <a:ext cx="2088000" cy="184666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8651" y="1970096"/>
              <a:ext cx="2217600" cy="405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přinese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2078" y="1970096"/>
            <a:ext cx="2223273" cy="3628834"/>
            <a:chOff x="6159313" y="1944745"/>
            <a:chExt cx="2223273" cy="3628834"/>
          </a:xfrm>
        </p:grpSpPr>
        <p:sp>
          <p:nvSpPr>
            <p:cNvPr id="22" name="Rectangle 21"/>
            <p:cNvSpPr/>
            <p:nvPr/>
          </p:nvSpPr>
          <p:spPr>
            <a:xfrm>
              <a:off x="6161386" y="2350760"/>
              <a:ext cx="22212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6291" y="2636574"/>
              <a:ext cx="2091390" cy="70114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peníze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koupit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nezávadný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produkt</a:t>
              </a:r>
              <a:endParaRPr lang="cs-CZ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9313" y="1944745"/>
              <a:ext cx="2221200" cy="431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Rozšíření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svobody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dospělých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občanů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ČR: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359056" y="3566433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dostupnosti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potřebné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indikováno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9056" y="4550331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elementární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základ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ochrany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spotřebitele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civilizovaném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světě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34169" y="1521294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13" y="1374094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83425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95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17140" y="4917989"/>
            <a:ext cx="1426060" cy="140250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</a:t>
            </a:r>
            <a:b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100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3268"/>
            <a:ext cx="7886701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Systém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dovolující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uživatelům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operovat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osobních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preferencí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3" y="5177511"/>
            <a:ext cx="1170686" cy="114790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758506" y="3357000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1001218" y="3876981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Konzument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7168014" y="3342140"/>
            <a:ext cx="808620" cy="2248973"/>
          </a:xfrm>
          <a:custGeom>
            <a:avLst/>
            <a:gdLst>
              <a:gd name="T0" fmla="*/ 364 w 512"/>
              <a:gd name="T1" fmla="*/ 212 h 1424"/>
              <a:gd name="T2" fmla="*/ 392 w 512"/>
              <a:gd name="T3" fmla="*/ 170 h 1424"/>
              <a:gd name="T4" fmla="*/ 404 w 512"/>
              <a:gd name="T5" fmla="*/ 126 h 1424"/>
              <a:gd name="T6" fmla="*/ 410 w 512"/>
              <a:gd name="T7" fmla="*/ 98 h 1424"/>
              <a:gd name="T8" fmla="*/ 366 w 512"/>
              <a:gd name="T9" fmla="*/ 22 h 1424"/>
              <a:gd name="T10" fmla="*/ 296 w 512"/>
              <a:gd name="T11" fmla="*/ 0 h 1424"/>
              <a:gd name="T12" fmla="*/ 238 w 512"/>
              <a:gd name="T13" fmla="*/ 46 h 1424"/>
              <a:gd name="T14" fmla="*/ 200 w 512"/>
              <a:gd name="T15" fmla="*/ 134 h 1424"/>
              <a:gd name="T16" fmla="*/ 196 w 512"/>
              <a:gd name="T17" fmla="*/ 176 h 1424"/>
              <a:gd name="T18" fmla="*/ 204 w 512"/>
              <a:gd name="T19" fmla="*/ 196 h 1424"/>
              <a:gd name="T20" fmla="*/ 156 w 512"/>
              <a:gd name="T21" fmla="*/ 210 h 1424"/>
              <a:gd name="T22" fmla="*/ 136 w 512"/>
              <a:gd name="T23" fmla="*/ 308 h 1424"/>
              <a:gd name="T24" fmla="*/ 120 w 512"/>
              <a:gd name="T25" fmla="*/ 478 h 1424"/>
              <a:gd name="T26" fmla="*/ 106 w 512"/>
              <a:gd name="T27" fmla="*/ 560 h 1424"/>
              <a:gd name="T28" fmla="*/ 116 w 512"/>
              <a:gd name="T29" fmla="*/ 634 h 1424"/>
              <a:gd name="T30" fmla="*/ 136 w 512"/>
              <a:gd name="T31" fmla="*/ 664 h 1424"/>
              <a:gd name="T32" fmla="*/ 162 w 512"/>
              <a:gd name="T33" fmla="*/ 672 h 1424"/>
              <a:gd name="T34" fmla="*/ 128 w 512"/>
              <a:gd name="T35" fmla="*/ 812 h 1424"/>
              <a:gd name="T36" fmla="*/ 108 w 512"/>
              <a:gd name="T37" fmla="*/ 962 h 1424"/>
              <a:gd name="T38" fmla="*/ 78 w 512"/>
              <a:gd name="T39" fmla="*/ 1108 h 1424"/>
              <a:gd name="T40" fmla="*/ 64 w 512"/>
              <a:gd name="T41" fmla="*/ 1200 h 1424"/>
              <a:gd name="T42" fmla="*/ 64 w 512"/>
              <a:gd name="T43" fmla="*/ 1286 h 1424"/>
              <a:gd name="T44" fmla="*/ 42 w 512"/>
              <a:gd name="T45" fmla="*/ 1354 h 1424"/>
              <a:gd name="T46" fmla="*/ 0 w 512"/>
              <a:gd name="T47" fmla="*/ 1420 h 1424"/>
              <a:gd name="T48" fmla="*/ 68 w 512"/>
              <a:gd name="T49" fmla="*/ 1414 h 1424"/>
              <a:gd name="T50" fmla="*/ 94 w 512"/>
              <a:gd name="T51" fmla="*/ 1368 h 1424"/>
              <a:gd name="T52" fmla="*/ 116 w 512"/>
              <a:gd name="T53" fmla="*/ 1346 h 1424"/>
              <a:gd name="T54" fmla="*/ 122 w 512"/>
              <a:gd name="T55" fmla="*/ 1376 h 1424"/>
              <a:gd name="T56" fmla="*/ 128 w 512"/>
              <a:gd name="T57" fmla="*/ 1340 h 1424"/>
              <a:gd name="T58" fmla="*/ 152 w 512"/>
              <a:gd name="T59" fmla="*/ 1316 h 1424"/>
              <a:gd name="T60" fmla="*/ 166 w 512"/>
              <a:gd name="T61" fmla="*/ 1172 h 1424"/>
              <a:gd name="T62" fmla="*/ 188 w 512"/>
              <a:gd name="T63" fmla="*/ 1114 h 1424"/>
              <a:gd name="T64" fmla="*/ 234 w 512"/>
              <a:gd name="T65" fmla="*/ 874 h 1424"/>
              <a:gd name="T66" fmla="*/ 288 w 512"/>
              <a:gd name="T67" fmla="*/ 754 h 1424"/>
              <a:gd name="T68" fmla="*/ 310 w 512"/>
              <a:gd name="T69" fmla="*/ 796 h 1424"/>
              <a:gd name="T70" fmla="*/ 308 w 512"/>
              <a:gd name="T71" fmla="*/ 1130 h 1424"/>
              <a:gd name="T72" fmla="*/ 292 w 512"/>
              <a:gd name="T73" fmla="*/ 1228 h 1424"/>
              <a:gd name="T74" fmla="*/ 304 w 512"/>
              <a:gd name="T75" fmla="*/ 1298 h 1424"/>
              <a:gd name="T76" fmla="*/ 316 w 512"/>
              <a:gd name="T77" fmla="*/ 1356 h 1424"/>
              <a:gd name="T78" fmla="*/ 342 w 512"/>
              <a:gd name="T79" fmla="*/ 1396 h 1424"/>
              <a:gd name="T80" fmla="*/ 382 w 512"/>
              <a:gd name="T81" fmla="*/ 1370 h 1424"/>
              <a:gd name="T82" fmla="*/ 376 w 512"/>
              <a:gd name="T83" fmla="*/ 1294 h 1424"/>
              <a:gd name="T84" fmla="*/ 390 w 512"/>
              <a:gd name="T85" fmla="*/ 1154 h 1424"/>
              <a:gd name="T86" fmla="*/ 404 w 512"/>
              <a:gd name="T87" fmla="*/ 994 h 1424"/>
              <a:gd name="T88" fmla="*/ 426 w 512"/>
              <a:gd name="T89" fmla="*/ 816 h 1424"/>
              <a:gd name="T90" fmla="*/ 450 w 512"/>
              <a:gd name="T91" fmla="*/ 706 h 1424"/>
              <a:gd name="T92" fmla="*/ 434 w 512"/>
              <a:gd name="T93" fmla="*/ 588 h 1424"/>
              <a:gd name="T94" fmla="*/ 404 w 512"/>
              <a:gd name="T95" fmla="*/ 502 h 1424"/>
              <a:gd name="T96" fmla="*/ 420 w 512"/>
              <a:gd name="T97" fmla="*/ 432 h 1424"/>
              <a:gd name="T98" fmla="*/ 428 w 512"/>
              <a:gd name="T99" fmla="*/ 454 h 1424"/>
              <a:gd name="T100" fmla="*/ 424 w 512"/>
              <a:gd name="T101" fmla="*/ 492 h 1424"/>
              <a:gd name="T102" fmla="*/ 436 w 512"/>
              <a:gd name="T103" fmla="*/ 508 h 1424"/>
              <a:gd name="T104" fmla="*/ 438 w 512"/>
              <a:gd name="T105" fmla="*/ 550 h 1424"/>
              <a:gd name="T106" fmla="*/ 432 w 512"/>
              <a:gd name="T107" fmla="*/ 580 h 1424"/>
              <a:gd name="T108" fmla="*/ 444 w 512"/>
              <a:gd name="T109" fmla="*/ 686 h 1424"/>
              <a:gd name="T110" fmla="*/ 490 w 512"/>
              <a:gd name="T111" fmla="*/ 610 h 1424"/>
              <a:gd name="T112" fmla="*/ 512 w 512"/>
              <a:gd name="T113" fmla="*/ 512 h 1424"/>
              <a:gd name="T114" fmla="*/ 498 w 512"/>
              <a:gd name="T115" fmla="*/ 474 h 1424"/>
              <a:gd name="T116" fmla="*/ 486 w 512"/>
              <a:gd name="T117" fmla="*/ 432 h 1424"/>
              <a:gd name="T118" fmla="*/ 480 w 512"/>
              <a:gd name="T119" fmla="*/ 318 h 1424"/>
              <a:gd name="T120" fmla="*/ 464 w 512"/>
              <a:gd name="T121" fmla="*/ 246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1424">
                <a:moveTo>
                  <a:pt x="432" y="234"/>
                </a:moveTo>
                <a:lnTo>
                  <a:pt x="432" y="234"/>
                </a:lnTo>
                <a:lnTo>
                  <a:pt x="386" y="222"/>
                </a:lnTo>
                <a:lnTo>
                  <a:pt x="374" y="218"/>
                </a:lnTo>
                <a:lnTo>
                  <a:pt x="364" y="212"/>
                </a:lnTo>
                <a:lnTo>
                  <a:pt x="364" y="212"/>
                </a:lnTo>
                <a:lnTo>
                  <a:pt x="362" y="210"/>
                </a:lnTo>
                <a:lnTo>
                  <a:pt x="360" y="208"/>
                </a:lnTo>
                <a:lnTo>
                  <a:pt x="362" y="202"/>
                </a:lnTo>
                <a:lnTo>
                  <a:pt x="368" y="194"/>
                </a:lnTo>
                <a:lnTo>
                  <a:pt x="376" y="186"/>
                </a:lnTo>
                <a:lnTo>
                  <a:pt x="392" y="170"/>
                </a:lnTo>
                <a:lnTo>
                  <a:pt x="398" y="160"/>
                </a:lnTo>
                <a:lnTo>
                  <a:pt x="400" y="152"/>
                </a:lnTo>
                <a:lnTo>
                  <a:pt x="400" y="152"/>
                </a:lnTo>
                <a:lnTo>
                  <a:pt x="400" y="140"/>
                </a:lnTo>
                <a:lnTo>
                  <a:pt x="402" y="132"/>
                </a:lnTo>
                <a:lnTo>
                  <a:pt x="404" y="126"/>
                </a:lnTo>
                <a:lnTo>
                  <a:pt x="406" y="122"/>
                </a:lnTo>
                <a:lnTo>
                  <a:pt x="412" y="116"/>
                </a:lnTo>
                <a:lnTo>
                  <a:pt x="412" y="114"/>
                </a:lnTo>
                <a:lnTo>
                  <a:pt x="414" y="108"/>
                </a:lnTo>
                <a:lnTo>
                  <a:pt x="414" y="108"/>
                </a:lnTo>
                <a:lnTo>
                  <a:pt x="410" y="98"/>
                </a:lnTo>
                <a:lnTo>
                  <a:pt x="406" y="88"/>
                </a:lnTo>
                <a:lnTo>
                  <a:pt x="392" y="66"/>
                </a:lnTo>
                <a:lnTo>
                  <a:pt x="378" y="44"/>
                </a:lnTo>
                <a:lnTo>
                  <a:pt x="370" y="28"/>
                </a:lnTo>
                <a:lnTo>
                  <a:pt x="370" y="28"/>
                </a:lnTo>
                <a:lnTo>
                  <a:pt x="366" y="22"/>
                </a:lnTo>
                <a:lnTo>
                  <a:pt x="358" y="16"/>
                </a:lnTo>
                <a:lnTo>
                  <a:pt x="348" y="10"/>
                </a:lnTo>
                <a:lnTo>
                  <a:pt x="336" y="6"/>
                </a:lnTo>
                <a:lnTo>
                  <a:pt x="312" y="0"/>
                </a:lnTo>
                <a:lnTo>
                  <a:pt x="302" y="0"/>
                </a:lnTo>
                <a:lnTo>
                  <a:pt x="296" y="0"/>
                </a:lnTo>
                <a:lnTo>
                  <a:pt x="296" y="0"/>
                </a:lnTo>
                <a:lnTo>
                  <a:pt x="284" y="6"/>
                </a:lnTo>
                <a:lnTo>
                  <a:pt x="264" y="18"/>
                </a:lnTo>
                <a:lnTo>
                  <a:pt x="254" y="28"/>
                </a:lnTo>
                <a:lnTo>
                  <a:pt x="244" y="36"/>
                </a:lnTo>
                <a:lnTo>
                  <a:pt x="238" y="46"/>
                </a:lnTo>
                <a:lnTo>
                  <a:pt x="234" y="56"/>
                </a:lnTo>
                <a:lnTo>
                  <a:pt x="234" y="56"/>
                </a:lnTo>
                <a:lnTo>
                  <a:pt x="230" y="66"/>
                </a:lnTo>
                <a:lnTo>
                  <a:pt x="226" y="78"/>
                </a:lnTo>
                <a:lnTo>
                  <a:pt x="212" y="106"/>
                </a:lnTo>
                <a:lnTo>
                  <a:pt x="200" y="134"/>
                </a:lnTo>
                <a:lnTo>
                  <a:pt x="194" y="148"/>
                </a:lnTo>
                <a:lnTo>
                  <a:pt x="192" y="158"/>
                </a:lnTo>
                <a:lnTo>
                  <a:pt x="192" y="158"/>
                </a:lnTo>
                <a:lnTo>
                  <a:pt x="190" y="166"/>
                </a:lnTo>
                <a:lnTo>
                  <a:pt x="192" y="172"/>
                </a:lnTo>
                <a:lnTo>
                  <a:pt x="196" y="176"/>
                </a:lnTo>
                <a:lnTo>
                  <a:pt x="200" y="180"/>
                </a:lnTo>
                <a:lnTo>
                  <a:pt x="202" y="182"/>
                </a:lnTo>
                <a:lnTo>
                  <a:pt x="206" y="186"/>
                </a:lnTo>
                <a:lnTo>
                  <a:pt x="206" y="190"/>
                </a:lnTo>
                <a:lnTo>
                  <a:pt x="204" y="196"/>
                </a:lnTo>
                <a:lnTo>
                  <a:pt x="204" y="196"/>
                </a:lnTo>
                <a:lnTo>
                  <a:pt x="200" y="200"/>
                </a:lnTo>
                <a:lnTo>
                  <a:pt x="194" y="204"/>
                </a:lnTo>
                <a:lnTo>
                  <a:pt x="186" y="206"/>
                </a:lnTo>
                <a:lnTo>
                  <a:pt x="186" y="206"/>
                </a:lnTo>
                <a:lnTo>
                  <a:pt x="170" y="208"/>
                </a:lnTo>
                <a:lnTo>
                  <a:pt x="156" y="210"/>
                </a:lnTo>
                <a:lnTo>
                  <a:pt x="150" y="212"/>
                </a:lnTo>
                <a:lnTo>
                  <a:pt x="146" y="216"/>
                </a:lnTo>
                <a:lnTo>
                  <a:pt x="142" y="224"/>
                </a:lnTo>
                <a:lnTo>
                  <a:pt x="142" y="234"/>
                </a:lnTo>
                <a:lnTo>
                  <a:pt x="142" y="234"/>
                </a:lnTo>
                <a:lnTo>
                  <a:pt x="136" y="308"/>
                </a:lnTo>
                <a:lnTo>
                  <a:pt x="130" y="384"/>
                </a:lnTo>
                <a:lnTo>
                  <a:pt x="130" y="384"/>
                </a:lnTo>
                <a:lnTo>
                  <a:pt x="130" y="416"/>
                </a:lnTo>
                <a:lnTo>
                  <a:pt x="128" y="442"/>
                </a:lnTo>
                <a:lnTo>
                  <a:pt x="124" y="462"/>
                </a:lnTo>
                <a:lnTo>
                  <a:pt x="120" y="478"/>
                </a:lnTo>
                <a:lnTo>
                  <a:pt x="112" y="506"/>
                </a:lnTo>
                <a:lnTo>
                  <a:pt x="108" y="518"/>
                </a:lnTo>
                <a:lnTo>
                  <a:pt x="106" y="534"/>
                </a:lnTo>
                <a:lnTo>
                  <a:pt x="106" y="534"/>
                </a:lnTo>
                <a:lnTo>
                  <a:pt x="104" y="546"/>
                </a:lnTo>
                <a:lnTo>
                  <a:pt x="106" y="560"/>
                </a:lnTo>
                <a:lnTo>
                  <a:pt x="106" y="578"/>
                </a:lnTo>
                <a:lnTo>
                  <a:pt x="106" y="598"/>
                </a:lnTo>
                <a:lnTo>
                  <a:pt x="106" y="598"/>
                </a:lnTo>
                <a:lnTo>
                  <a:pt x="108" y="610"/>
                </a:lnTo>
                <a:lnTo>
                  <a:pt x="112" y="622"/>
                </a:lnTo>
                <a:lnTo>
                  <a:pt x="116" y="634"/>
                </a:lnTo>
                <a:lnTo>
                  <a:pt x="118" y="646"/>
                </a:lnTo>
                <a:lnTo>
                  <a:pt x="118" y="646"/>
                </a:lnTo>
                <a:lnTo>
                  <a:pt x="120" y="654"/>
                </a:lnTo>
                <a:lnTo>
                  <a:pt x="124" y="660"/>
                </a:lnTo>
                <a:lnTo>
                  <a:pt x="130" y="662"/>
                </a:lnTo>
                <a:lnTo>
                  <a:pt x="136" y="664"/>
                </a:lnTo>
                <a:lnTo>
                  <a:pt x="150" y="664"/>
                </a:lnTo>
                <a:lnTo>
                  <a:pt x="154" y="664"/>
                </a:lnTo>
                <a:lnTo>
                  <a:pt x="158" y="664"/>
                </a:lnTo>
                <a:lnTo>
                  <a:pt x="158" y="664"/>
                </a:lnTo>
                <a:lnTo>
                  <a:pt x="160" y="668"/>
                </a:lnTo>
                <a:lnTo>
                  <a:pt x="162" y="672"/>
                </a:lnTo>
                <a:lnTo>
                  <a:pt x="162" y="686"/>
                </a:lnTo>
                <a:lnTo>
                  <a:pt x="158" y="704"/>
                </a:lnTo>
                <a:lnTo>
                  <a:pt x="152" y="726"/>
                </a:lnTo>
                <a:lnTo>
                  <a:pt x="152" y="726"/>
                </a:lnTo>
                <a:lnTo>
                  <a:pt x="142" y="760"/>
                </a:lnTo>
                <a:lnTo>
                  <a:pt x="128" y="812"/>
                </a:lnTo>
                <a:lnTo>
                  <a:pt x="120" y="842"/>
                </a:lnTo>
                <a:lnTo>
                  <a:pt x="114" y="876"/>
                </a:lnTo>
                <a:lnTo>
                  <a:pt x="110" y="912"/>
                </a:lnTo>
                <a:lnTo>
                  <a:pt x="110" y="948"/>
                </a:lnTo>
                <a:lnTo>
                  <a:pt x="110" y="948"/>
                </a:lnTo>
                <a:lnTo>
                  <a:pt x="108" y="962"/>
                </a:lnTo>
                <a:lnTo>
                  <a:pt x="104" y="980"/>
                </a:lnTo>
                <a:lnTo>
                  <a:pt x="94" y="1028"/>
                </a:lnTo>
                <a:lnTo>
                  <a:pt x="82" y="1076"/>
                </a:lnTo>
                <a:lnTo>
                  <a:pt x="78" y="1094"/>
                </a:lnTo>
                <a:lnTo>
                  <a:pt x="78" y="1108"/>
                </a:lnTo>
                <a:lnTo>
                  <a:pt x="78" y="1108"/>
                </a:lnTo>
                <a:lnTo>
                  <a:pt x="78" y="1132"/>
                </a:lnTo>
                <a:lnTo>
                  <a:pt x="78" y="1150"/>
                </a:lnTo>
                <a:lnTo>
                  <a:pt x="76" y="1164"/>
                </a:lnTo>
                <a:lnTo>
                  <a:pt x="72" y="1174"/>
                </a:lnTo>
                <a:lnTo>
                  <a:pt x="66" y="1192"/>
                </a:lnTo>
                <a:lnTo>
                  <a:pt x="64" y="1200"/>
                </a:lnTo>
                <a:lnTo>
                  <a:pt x="62" y="1214"/>
                </a:lnTo>
                <a:lnTo>
                  <a:pt x="62" y="1214"/>
                </a:lnTo>
                <a:lnTo>
                  <a:pt x="66" y="1238"/>
                </a:lnTo>
                <a:lnTo>
                  <a:pt x="66" y="1256"/>
                </a:lnTo>
                <a:lnTo>
                  <a:pt x="66" y="1272"/>
                </a:lnTo>
                <a:lnTo>
                  <a:pt x="64" y="1286"/>
                </a:lnTo>
                <a:lnTo>
                  <a:pt x="58" y="1304"/>
                </a:lnTo>
                <a:lnTo>
                  <a:pt x="52" y="1320"/>
                </a:lnTo>
                <a:lnTo>
                  <a:pt x="52" y="1320"/>
                </a:lnTo>
                <a:lnTo>
                  <a:pt x="50" y="1334"/>
                </a:lnTo>
                <a:lnTo>
                  <a:pt x="48" y="1344"/>
                </a:lnTo>
                <a:lnTo>
                  <a:pt x="42" y="1354"/>
                </a:lnTo>
                <a:lnTo>
                  <a:pt x="42" y="1354"/>
                </a:lnTo>
                <a:lnTo>
                  <a:pt x="24" y="1386"/>
                </a:lnTo>
                <a:lnTo>
                  <a:pt x="8" y="1406"/>
                </a:lnTo>
                <a:lnTo>
                  <a:pt x="8" y="1406"/>
                </a:lnTo>
                <a:lnTo>
                  <a:pt x="2" y="1416"/>
                </a:lnTo>
                <a:lnTo>
                  <a:pt x="0" y="1420"/>
                </a:lnTo>
                <a:lnTo>
                  <a:pt x="2" y="1424"/>
                </a:lnTo>
                <a:lnTo>
                  <a:pt x="8" y="1424"/>
                </a:lnTo>
                <a:lnTo>
                  <a:pt x="18" y="1424"/>
                </a:lnTo>
                <a:lnTo>
                  <a:pt x="58" y="1418"/>
                </a:lnTo>
                <a:lnTo>
                  <a:pt x="58" y="1418"/>
                </a:lnTo>
                <a:lnTo>
                  <a:pt x="68" y="1414"/>
                </a:lnTo>
                <a:lnTo>
                  <a:pt x="76" y="1408"/>
                </a:lnTo>
                <a:lnTo>
                  <a:pt x="80" y="1402"/>
                </a:lnTo>
                <a:lnTo>
                  <a:pt x="84" y="1396"/>
                </a:lnTo>
                <a:lnTo>
                  <a:pt x="86" y="1384"/>
                </a:lnTo>
                <a:lnTo>
                  <a:pt x="90" y="1376"/>
                </a:lnTo>
                <a:lnTo>
                  <a:pt x="94" y="1368"/>
                </a:lnTo>
                <a:lnTo>
                  <a:pt x="94" y="1368"/>
                </a:lnTo>
                <a:lnTo>
                  <a:pt x="102" y="1354"/>
                </a:lnTo>
                <a:lnTo>
                  <a:pt x="108" y="1346"/>
                </a:lnTo>
                <a:lnTo>
                  <a:pt x="114" y="1342"/>
                </a:lnTo>
                <a:lnTo>
                  <a:pt x="116" y="1342"/>
                </a:lnTo>
                <a:lnTo>
                  <a:pt x="116" y="1346"/>
                </a:lnTo>
                <a:lnTo>
                  <a:pt x="118" y="1354"/>
                </a:lnTo>
                <a:lnTo>
                  <a:pt x="116" y="1368"/>
                </a:lnTo>
                <a:lnTo>
                  <a:pt x="116" y="1368"/>
                </a:lnTo>
                <a:lnTo>
                  <a:pt x="118" y="1376"/>
                </a:lnTo>
                <a:lnTo>
                  <a:pt x="118" y="1376"/>
                </a:lnTo>
                <a:lnTo>
                  <a:pt x="122" y="1376"/>
                </a:lnTo>
                <a:lnTo>
                  <a:pt x="122" y="1376"/>
                </a:lnTo>
                <a:lnTo>
                  <a:pt x="124" y="1374"/>
                </a:lnTo>
                <a:lnTo>
                  <a:pt x="126" y="1370"/>
                </a:lnTo>
                <a:lnTo>
                  <a:pt x="128" y="1352"/>
                </a:lnTo>
                <a:lnTo>
                  <a:pt x="128" y="1352"/>
                </a:lnTo>
                <a:lnTo>
                  <a:pt x="128" y="1340"/>
                </a:lnTo>
                <a:lnTo>
                  <a:pt x="130" y="1334"/>
                </a:lnTo>
                <a:lnTo>
                  <a:pt x="134" y="1332"/>
                </a:lnTo>
                <a:lnTo>
                  <a:pt x="134" y="1332"/>
                </a:lnTo>
                <a:lnTo>
                  <a:pt x="144" y="1330"/>
                </a:lnTo>
                <a:lnTo>
                  <a:pt x="150" y="1324"/>
                </a:lnTo>
                <a:lnTo>
                  <a:pt x="152" y="1316"/>
                </a:lnTo>
                <a:lnTo>
                  <a:pt x="154" y="1304"/>
                </a:lnTo>
                <a:lnTo>
                  <a:pt x="154" y="1304"/>
                </a:lnTo>
                <a:lnTo>
                  <a:pt x="158" y="1278"/>
                </a:lnTo>
                <a:lnTo>
                  <a:pt x="160" y="1250"/>
                </a:lnTo>
                <a:lnTo>
                  <a:pt x="162" y="1196"/>
                </a:lnTo>
                <a:lnTo>
                  <a:pt x="166" y="1172"/>
                </a:lnTo>
                <a:lnTo>
                  <a:pt x="170" y="1150"/>
                </a:lnTo>
                <a:lnTo>
                  <a:pt x="176" y="1134"/>
                </a:lnTo>
                <a:lnTo>
                  <a:pt x="180" y="1128"/>
                </a:lnTo>
                <a:lnTo>
                  <a:pt x="184" y="1122"/>
                </a:lnTo>
                <a:lnTo>
                  <a:pt x="184" y="1122"/>
                </a:lnTo>
                <a:lnTo>
                  <a:pt x="188" y="1114"/>
                </a:lnTo>
                <a:lnTo>
                  <a:pt x="192" y="1092"/>
                </a:lnTo>
                <a:lnTo>
                  <a:pt x="204" y="1024"/>
                </a:lnTo>
                <a:lnTo>
                  <a:pt x="218" y="952"/>
                </a:lnTo>
                <a:lnTo>
                  <a:pt x="228" y="902"/>
                </a:lnTo>
                <a:lnTo>
                  <a:pt x="228" y="902"/>
                </a:lnTo>
                <a:lnTo>
                  <a:pt x="234" y="874"/>
                </a:lnTo>
                <a:lnTo>
                  <a:pt x="242" y="850"/>
                </a:lnTo>
                <a:lnTo>
                  <a:pt x="252" y="826"/>
                </a:lnTo>
                <a:lnTo>
                  <a:pt x="260" y="804"/>
                </a:lnTo>
                <a:lnTo>
                  <a:pt x="270" y="784"/>
                </a:lnTo>
                <a:lnTo>
                  <a:pt x="280" y="768"/>
                </a:lnTo>
                <a:lnTo>
                  <a:pt x="288" y="754"/>
                </a:lnTo>
                <a:lnTo>
                  <a:pt x="296" y="746"/>
                </a:lnTo>
                <a:lnTo>
                  <a:pt x="296" y="746"/>
                </a:lnTo>
                <a:lnTo>
                  <a:pt x="300" y="744"/>
                </a:lnTo>
                <a:lnTo>
                  <a:pt x="302" y="748"/>
                </a:lnTo>
                <a:lnTo>
                  <a:pt x="306" y="766"/>
                </a:lnTo>
                <a:lnTo>
                  <a:pt x="310" y="796"/>
                </a:lnTo>
                <a:lnTo>
                  <a:pt x="314" y="834"/>
                </a:lnTo>
                <a:lnTo>
                  <a:pt x="316" y="920"/>
                </a:lnTo>
                <a:lnTo>
                  <a:pt x="314" y="998"/>
                </a:lnTo>
                <a:lnTo>
                  <a:pt x="314" y="998"/>
                </a:lnTo>
                <a:lnTo>
                  <a:pt x="312" y="1078"/>
                </a:lnTo>
                <a:lnTo>
                  <a:pt x="308" y="1130"/>
                </a:lnTo>
                <a:lnTo>
                  <a:pt x="304" y="1172"/>
                </a:lnTo>
                <a:lnTo>
                  <a:pt x="304" y="1172"/>
                </a:lnTo>
                <a:lnTo>
                  <a:pt x="302" y="1186"/>
                </a:lnTo>
                <a:lnTo>
                  <a:pt x="302" y="1198"/>
                </a:lnTo>
                <a:lnTo>
                  <a:pt x="296" y="1216"/>
                </a:lnTo>
                <a:lnTo>
                  <a:pt x="292" y="1228"/>
                </a:lnTo>
                <a:lnTo>
                  <a:pt x="292" y="1232"/>
                </a:lnTo>
                <a:lnTo>
                  <a:pt x="292" y="1236"/>
                </a:lnTo>
                <a:lnTo>
                  <a:pt x="292" y="1236"/>
                </a:lnTo>
                <a:lnTo>
                  <a:pt x="300" y="1270"/>
                </a:lnTo>
                <a:lnTo>
                  <a:pt x="304" y="1298"/>
                </a:lnTo>
                <a:lnTo>
                  <a:pt x="304" y="1298"/>
                </a:lnTo>
                <a:lnTo>
                  <a:pt x="306" y="1306"/>
                </a:lnTo>
                <a:lnTo>
                  <a:pt x="308" y="1314"/>
                </a:lnTo>
                <a:lnTo>
                  <a:pt x="314" y="1332"/>
                </a:lnTo>
                <a:lnTo>
                  <a:pt x="314" y="1332"/>
                </a:lnTo>
                <a:lnTo>
                  <a:pt x="316" y="1344"/>
                </a:lnTo>
                <a:lnTo>
                  <a:pt x="316" y="1356"/>
                </a:lnTo>
                <a:lnTo>
                  <a:pt x="316" y="1356"/>
                </a:lnTo>
                <a:lnTo>
                  <a:pt x="316" y="1364"/>
                </a:lnTo>
                <a:lnTo>
                  <a:pt x="320" y="1372"/>
                </a:lnTo>
                <a:lnTo>
                  <a:pt x="324" y="1378"/>
                </a:lnTo>
                <a:lnTo>
                  <a:pt x="330" y="1386"/>
                </a:lnTo>
                <a:lnTo>
                  <a:pt x="342" y="1396"/>
                </a:lnTo>
                <a:lnTo>
                  <a:pt x="352" y="1400"/>
                </a:lnTo>
                <a:lnTo>
                  <a:pt x="352" y="1400"/>
                </a:lnTo>
                <a:lnTo>
                  <a:pt x="364" y="1392"/>
                </a:lnTo>
                <a:lnTo>
                  <a:pt x="372" y="1384"/>
                </a:lnTo>
                <a:lnTo>
                  <a:pt x="380" y="1376"/>
                </a:lnTo>
                <a:lnTo>
                  <a:pt x="382" y="1370"/>
                </a:lnTo>
                <a:lnTo>
                  <a:pt x="382" y="1370"/>
                </a:lnTo>
                <a:lnTo>
                  <a:pt x="382" y="1360"/>
                </a:lnTo>
                <a:lnTo>
                  <a:pt x="380" y="1352"/>
                </a:lnTo>
                <a:lnTo>
                  <a:pt x="376" y="1334"/>
                </a:lnTo>
                <a:lnTo>
                  <a:pt x="376" y="1294"/>
                </a:lnTo>
                <a:lnTo>
                  <a:pt x="376" y="1294"/>
                </a:lnTo>
                <a:lnTo>
                  <a:pt x="378" y="1272"/>
                </a:lnTo>
                <a:lnTo>
                  <a:pt x="382" y="1242"/>
                </a:lnTo>
                <a:lnTo>
                  <a:pt x="386" y="1208"/>
                </a:lnTo>
                <a:lnTo>
                  <a:pt x="388" y="1186"/>
                </a:lnTo>
                <a:lnTo>
                  <a:pt x="388" y="1186"/>
                </a:lnTo>
                <a:lnTo>
                  <a:pt x="390" y="1154"/>
                </a:lnTo>
                <a:lnTo>
                  <a:pt x="394" y="1118"/>
                </a:lnTo>
                <a:lnTo>
                  <a:pt x="396" y="1078"/>
                </a:lnTo>
                <a:lnTo>
                  <a:pt x="398" y="1042"/>
                </a:lnTo>
                <a:lnTo>
                  <a:pt x="398" y="1042"/>
                </a:lnTo>
                <a:lnTo>
                  <a:pt x="400" y="1022"/>
                </a:lnTo>
                <a:lnTo>
                  <a:pt x="404" y="994"/>
                </a:lnTo>
                <a:lnTo>
                  <a:pt x="410" y="966"/>
                </a:lnTo>
                <a:lnTo>
                  <a:pt x="412" y="944"/>
                </a:lnTo>
                <a:lnTo>
                  <a:pt x="412" y="944"/>
                </a:lnTo>
                <a:lnTo>
                  <a:pt x="414" y="890"/>
                </a:lnTo>
                <a:lnTo>
                  <a:pt x="420" y="848"/>
                </a:lnTo>
                <a:lnTo>
                  <a:pt x="426" y="816"/>
                </a:lnTo>
                <a:lnTo>
                  <a:pt x="432" y="792"/>
                </a:lnTo>
                <a:lnTo>
                  <a:pt x="444" y="754"/>
                </a:lnTo>
                <a:lnTo>
                  <a:pt x="448" y="738"/>
                </a:lnTo>
                <a:lnTo>
                  <a:pt x="450" y="716"/>
                </a:lnTo>
                <a:lnTo>
                  <a:pt x="450" y="716"/>
                </a:lnTo>
                <a:lnTo>
                  <a:pt x="450" y="706"/>
                </a:lnTo>
                <a:lnTo>
                  <a:pt x="448" y="698"/>
                </a:lnTo>
                <a:lnTo>
                  <a:pt x="448" y="690"/>
                </a:lnTo>
                <a:lnTo>
                  <a:pt x="448" y="684"/>
                </a:lnTo>
                <a:lnTo>
                  <a:pt x="448" y="684"/>
                </a:lnTo>
                <a:lnTo>
                  <a:pt x="440" y="634"/>
                </a:lnTo>
                <a:lnTo>
                  <a:pt x="434" y="588"/>
                </a:lnTo>
                <a:lnTo>
                  <a:pt x="426" y="540"/>
                </a:lnTo>
                <a:lnTo>
                  <a:pt x="426" y="540"/>
                </a:lnTo>
                <a:lnTo>
                  <a:pt x="422" y="532"/>
                </a:lnTo>
                <a:lnTo>
                  <a:pt x="418" y="524"/>
                </a:lnTo>
                <a:lnTo>
                  <a:pt x="410" y="508"/>
                </a:lnTo>
                <a:lnTo>
                  <a:pt x="404" y="502"/>
                </a:lnTo>
                <a:lnTo>
                  <a:pt x="402" y="494"/>
                </a:lnTo>
                <a:lnTo>
                  <a:pt x="400" y="486"/>
                </a:lnTo>
                <a:lnTo>
                  <a:pt x="402" y="478"/>
                </a:lnTo>
                <a:lnTo>
                  <a:pt x="402" y="478"/>
                </a:lnTo>
                <a:lnTo>
                  <a:pt x="410" y="456"/>
                </a:lnTo>
                <a:lnTo>
                  <a:pt x="420" y="432"/>
                </a:lnTo>
                <a:lnTo>
                  <a:pt x="420" y="432"/>
                </a:lnTo>
                <a:lnTo>
                  <a:pt x="422" y="432"/>
                </a:lnTo>
                <a:lnTo>
                  <a:pt x="422" y="432"/>
                </a:lnTo>
                <a:lnTo>
                  <a:pt x="424" y="438"/>
                </a:lnTo>
                <a:lnTo>
                  <a:pt x="426" y="446"/>
                </a:lnTo>
                <a:lnTo>
                  <a:pt x="428" y="454"/>
                </a:lnTo>
                <a:lnTo>
                  <a:pt x="428" y="454"/>
                </a:lnTo>
                <a:lnTo>
                  <a:pt x="430" y="462"/>
                </a:lnTo>
                <a:lnTo>
                  <a:pt x="430" y="466"/>
                </a:lnTo>
                <a:lnTo>
                  <a:pt x="428" y="476"/>
                </a:lnTo>
                <a:lnTo>
                  <a:pt x="424" y="486"/>
                </a:lnTo>
                <a:lnTo>
                  <a:pt x="424" y="492"/>
                </a:lnTo>
                <a:lnTo>
                  <a:pt x="426" y="498"/>
                </a:lnTo>
                <a:lnTo>
                  <a:pt x="426" y="498"/>
                </a:lnTo>
                <a:lnTo>
                  <a:pt x="428" y="502"/>
                </a:lnTo>
                <a:lnTo>
                  <a:pt x="430" y="504"/>
                </a:lnTo>
                <a:lnTo>
                  <a:pt x="434" y="506"/>
                </a:lnTo>
                <a:lnTo>
                  <a:pt x="436" y="508"/>
                </a:lnTo>
                <a:lnTo>
                  <a:pt x="436" y="508"/>
                </a:lnTo>
                <a:lnTo>
                  <a:pt x="436" y="518"/>
                </a:lnTo>
                <a:lnTo>
                  <a:pt x="436" y="530"/>
                </a:lnTo>
                <a:lnTo>
                  <a:pt x="436" y="540"/>
                </a:lnTo>
                <a:lnTo>
                  <a:pt x="438" y="550"/>
                </a:lnTo>
                <a:lnTo>
                  <a:pt x="438" y="550"/>
                </a:lnTo>
                <a:lnTo>
                  <a:pt x="444" y="556"/>
                </a:lnTo>
                <a:lnTo>
                  <a:pt x="444" y="560"/>
                </a:lnTo>
                <a:lnTo>
                  <a:pt x="444" y="566"/>
                </a:lnTo>
                <a:lnTo>
                  <a:pt x="440" y="570"/>
                </a:lnTo>
                <a:lnTo>
                  <a:pt x="434" y="576"/>
                </a:lnTo>
                <a:lnTo>
                  <a:pt x="432" y="580"/>
                </a:lnTo>
                <a:lnTo>
                  <a:pt x="432" y="582"/>
                </a:lnTo>
                <a:lnTo>
                  <a:pt x="432" y="582"/>
                </a:lnTo>
                <a:lnTo>
                  <a:pt x="436" y="644"/>
                </a:lnTo>
                <a:lnTo>
                  <a:pt x="440" y="674"/>
                </a:lnTo>
                <a:lnTo>
                  <a:pt x="442" y="684"/>
                </a:lnTo>
                <a:lnTo>
                  <a:pt x="444" y="686"/>
                </a:lnTo>
                <a:lnTo>
                  <a:pt x="446" y="688"/>
                </a:lnTo>
                <a:lnTo>
                  <a:pt x="446" y="688"/>
                </a:lnTo>
                <a:lnTo>
                  <a:pt x="470" y="654"/>
                </a:lnTo>
                <a:lnTo>
                  <a:pt x="488" y="622"/>
                </a:lnTo>
                <a:lnTo>
                  <a:pt x="488" y="622"/>
                </a:lnTo>
                <a:lnTo>
                  <a:pt x="490" y="610"/>
                </a:lnTo>
                <a:lnTo>
                  <a:pt x="494" y="598"/>
                </a:lnTo>
                <a:lnTo>
                  <a:pt x="498" y="586"/>
                </a:lnTo>
                <a:lnTo>
                  <a:pt x="498" y="570"/>
                </a:lnTo>
                <a:lnTo>
                  <a:pt x="498" y="570"/>
                </a:lnTo>
                <a:lnTo>
                  <a:pt x="508" y="532"/>
                </a:lnTo>
                <a:lnTo>
                  <a:pt x="512" y="512"/>
                </a:lnTo>
                <a:lnTo>
                  <a:pt x="512" y="494"/>
                </a:lnTo>
                <a:lnTo>
                  <a:pt x="512" y="494"/>
                </a:lnTo>
                <a:lnTo>
                  <a:pt x="512" y="490"/>
                </a:lnTo>
                <a:lnTo>
                  <a:pt x="510" y="486"/>
                </a:lnTo>
                <a:lnTo>
                  <a:pt x="504" y="480"/>
                </a:lnTo>
                <a:lnTo>
                  <a:pt x="498" y="474"/>
                </a:lnTo>
                <a:lnTo>
                  <a:pt x="494" y="470"/>
                </a:lnTo>
                <a:lnTo>
                  <a:pt x="494" y="466"/>
                </a:lnTo>
                <a:lnTo>
                  <a:pt x="494" y="466"/>
                </a:lnTo>
                <a:lnTo>
                  <a:pt x="492" y="454"/>
                </a:lnTo>
                <a:lnTo>
                  <a:pt x="490" y="442"/>
                </a:lnTo>
                <a:lnTo>
                  <a:pt x="486" y="432"/>
                </a:lnTo>
                <a:lnTo>
                  <a:pt x="486" y="424"/>
                </a:lnTo>
                <a:lnTo>
                  <a:pt x="486" y="424"/>
                </a:lnTo>
                <a:lnTo>
                  <a:pt x="486" y="408"/>
                </a:lnTo>
                <a:lnTo>
                  <a:pt x="486" y="392"/>
                </a:lnTo>
                <a:lnTo>
                  <a:pt x="484" y="358"/>
                </a:lnTo>
                <a:lnTo>
                  <a:pt x="480" y="318"/>
                </a:lnTo>
                <a:lnTo>
                  <a:pt x="480" y="274"/>
                </a:lnTo>
                <a:lnTo>
                  <a:pt x="480" y="274"/>
                </a:lnTo>
                <a:lnTo>
                  <a:pt x="478" y="264"/>
                </a:lnTo>
                <a:lnTo>
                  <a:pt x="474" y="256"/>
                </a:lnTo>
                <a:lnTo>
                  <a:pt x="470" y="250"/>
                </a:lnTo>
                <a:lnTo>
                  <a:pt x="464" y="246"/>
                </a:lnTo>
                <a:lnTo>
                  <a:pt x="448" y="240"/>
                </a:lnTo>
                <a:lnTo>
                  <a:pt x="432" y="234"/>
                </a:lnTo>
                <a:lnTo>
                  <a:pt x="432" y="23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7" name="Rectangle 36"/>
          <p:cNvSpPr/>
          <p:nvPr/>
        </p:nvSpPr>
        <p:spPr>
          <a:xfrm>
            <a:off x="6544146" y="3881408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Samopěstitel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4859" y="1515576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03" y="1368376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95782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3933419" y="2115850"/>
            <a:ext cx="1246599" cy="1246599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Pěstírna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427" y="4442763"/>
            <a:ext cx="1674017" cy="167401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Maloobchodní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prodejna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267" y="3073148"/>
            <a:ext cx="1455628" cy="136527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Podnik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výrobu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konopných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produktů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51" name="Straight Arrow Connector 50"/>
          <p:cNvCxnSpPr>
            <a:stCxn id="18" idx="4"/>
            <a:endCxn id="23" idx="0"/>
          </p:cNvCxnSpPr>
          <p:nvPr/>
        </p:nvCxnSpPr>
        <p:spPr>
          <a:xfrm rot="16200000" flipH="1">
            <a:off x="4020920" y="3898247"/>
            <a:ext cx="1080314" cy="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43" idx="6"/>
          </p:cNvCxnSpPr>
          <p:nvPr/>
        </p:nvCxnSpPr>
        <p:spPr>
          <a:xfrm rot="10800000" flipV="1">
            <a:off x="2743201" y="5279771"/>
            <a:ext cx="985227" cy="33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5"/>
            <a:endCxn id="23" idx="1"/>
          </p:cNvCxnSpPr>
          <p:nvPr/>
        </p:nvCxnSpPr>
        <p:spPr>
          <a:xfrm rot="16200000" flipH="1">
            <a:off x="3471935" y="4186270"/>
            <a:ext cx="449435" cy="55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24" idx="6"/>
          </p:cNvCxnSpPr>
          <p:nvPr/>
        </p:nvCxnSpPr>
        <p:spPr>
          <a:xfrm rot="5400000">
            <a:off x="3586489" y="3226295"/>
            <a:ext cx="575896" cy="48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68496" y="1783101"/>
            <a:ext cx="1420706" cy="1018194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Certifikovaná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analytická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laboratoř</a:t>
            </a:r>
            <a:endParaRPr lang="cs-CZ" sz="12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72" name="Straight Arrow Connector 71"/>
          <p:cNvCxnSpPr>
            <a:stCxn id="70" idx="4"/>
            <a:endCxn id="24" idx="1"/>
          </p:cNvCxnSpPr>
          <p:nvPr/>
        </p:nvCxnSpPr>
        <p:spPr>
          <a:xfrm rot="16200000" flipH="1">
            <a:off x="2148748" y="3031396"/>
            <a:ext cx="471792" cy="1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18" idx="1"/>
          </p:cNvCxnSpPr>
          <p:nvPr/>
        </p:nvCxnSpPr>
        <p:spPr>
          <a:xfrm>
            <a:off x="3089202" y="2292198"/>
            <a:ext cx="1026777" cy="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0" y="2959454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9971" y="4591999"/>
            <a:ext cx="1095998" cy="288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54445" y="2153950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96214" y="1804495"/>
            <a:ext cx="1915299" cy="487703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Ministerstva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zemědělství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36706" y="2442869"/>
            <a:ext cx="853163" cy="516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obcí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8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8310954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neznamená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čísla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ukazují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spíše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opačný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trend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20496"/>
            <a:ext cx="4567817" cy="36512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6" name="Rectangle 15"/>
          <p:cNvSpPr/>
          <p:nvPr/>
        </p:nvSpPr>
        <p:spPr>
          <a:xfrm>
            <a:off x="1371588" y="5631021"/>
            <a:ext cx="638449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100" i="1" dirty="0" err="1" smtClean="0"/>
              <a:t>Obr</a:t>
            </a:r>
            <a:r>
              <a:rPr lang="en-US" sz="1100" i="1" dirty="0" smtClean="0"/>
              <a:t>. 1: </a:t>
            </a:r>
            <a:r>
              <a:rPr lang="en-US" sz="1100" i="1" dirty="0" err="1" smtClean="0"/>
              <a:t>Ukázka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s </a:t>
            </a:r>
            <a:r>
              <a:rPr lang="en-US" sz="1100" i="1" dirty="0" err="1" smtClean="0"/>
              <a:t>dekriminalizací</a:t>
            </a:r>
            <a:r>
              <a:rPr lang="en-US" sz="1100" i="1" dirty="0" smtClean="0"/>
              <a:t> a </a:t>
            </a:r>
            <a:r>
              <a:rPr lang="en-US" sz="1100" i="1" dirty="0" err="1" smtClean="0"/>
              <a:t>legalizací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léčebného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konopí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ve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státě</a:t>
            </a:r>
            <a:r>
              <a:rPr lang="en-US" sz="1100" i="1" dirty="0" smtClean="0"/>
              <a:t> Maine; </a:t>
            </a:r>
            <a:r>
              <a:rPr lang="en-US" sz="1100" i="1" dirty="0" err="1" smtClean="0"/>
              <a:t>Obr</a:t>
            </a:r>
            <a:r>
              <a:rPr lang="en-US" sz="1100" i="1" dirty="0" smtClean="0"/>
              <a:t>. 2: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průměrné</a:t>
            </a:r>
            <a:r>
              <a:rPr lang="en-US" sz="1100" i="1" dirty="0" smtClean="0"/>
              <a:t> prevalence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v </a:t>
            </a:r>
            <a:r>
              <a:rPr lang="en-US" sz="1100" i="1" dirty="0" err="1" smtClean="0"/>
              <a:t>legalizujících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státech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napříč</a:t>
            </a:r>
            <a:r>
              <a:rPr lang="en-US" sz="1100" i="1" dirty="0" smtClean="0"/>
              <a:t> USA; </a:t>
            </a:r>
            <a:r>
              <a:rPr lang="en-US" sz="1100" i="1" dirty="0" err="1" smtClean="0"/>
              <a:t>zdroj</a:t>
            </a:r>
            <a:r>
              <a:rPr lang="en-US" sz="1100" i="1" dirty="0" smtClean="0"/>
              <a:t>: Huber III, A., Newman, R. a </a:t>
            </a:r>
            <a:r>
              <a:rPr lang="en-US" sz="1100" i="1" dirty="0" err="1" smtClean="0"/>
              <a:t>LaFave</a:t>
            </a:r>
            <a:r>
              <a:rPr lang="en-US" sz="1100" i="1" dirty="0" smtClean="0"/>
              <a:t>, D.:  Cannabis Control and Crime: Medicinal Use, </a:t>
            </a:r>
            <a:r>
              <a:rPr lang="en-US" sz="1100" i="1" dirty="0" err="1" smtClean="0"/>
              <a:t>Depenalization</a:t>
            </a:r>
            <a:r>
              <a:rPr lang="en-US" sz="1100" i="1" dirty="0" smtClean="0"/>
              <a:t> and the War on Drugs (2016)</a:t>
            </a:r>
            <a:endParaRPr lang="cs-CZ" sz="1100" i="1" dirty="0"/>
          </a:p>
        </p:txBody>
      </p:sp>
      <p:pic>
        <p:nvPicPr>
          <p:cNvPr id="7" name="Picture 6" descr="zrafik_kriminality_ce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9" y="1466855"/>
            <a:ext cx="6952381" cy="4171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Primární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prevence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vhodná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investice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získaných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zdrojů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Dokumenty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kterých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čerpali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</a:t>
            </a: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Akční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plán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realizace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strategie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období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2016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2018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koordinaci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Výroční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zpráva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stavu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věcech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republice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2015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monitorovací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středisko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závislosti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současnosti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RVKPP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snahu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přístup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problematice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nicméně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evidentní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nedostatek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financí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prevenci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prostor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změnu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lepšímu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7821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95408"/>
            <a:ext cx="7886700" cy="467320"/>
          </a:xfrm>
        </p:spPr>
        <p:txBody>
          <a:bodyPr/>
          <a:lstStyle/>
          <a:p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Výroky autorů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6957"/>
            <a:ext cx="7886700" cy="4698996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nemístné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aby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rozhodoval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o tom,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zda-li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může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jenž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evidentně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nepředstavuje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žádné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nebezpečí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dirty="0" smtClean="0"/>
              <a:t>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bývá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zvykem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vzít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dobrý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nápad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zahraničí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selhat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implementaci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Regulovanou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špatně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My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snažíme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Vyžadujeme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jedině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zabránit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profitování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korporátu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represi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jednotlivců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Pokud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tvářit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zastáváme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politiku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psychotropních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látek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měli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bychom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hodnotit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jejich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vědecky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podložené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škodlivosti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a ne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mýtů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Návrat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této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normálního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života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dalším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vítězstvím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nesmyslným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zastaralým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mezinárodním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úmluvám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endParaRPr lang="cs-CZ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64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10263</TotalTime>
  <Words>645</Words>
  <Application>Microsoft Macintosh PowerPoint</Application>
  <PresentationFormat>On-screen Show (4:3)</PresentationFormat>
  <Paragraphs>125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Slide 1</vt:lpstr>
      <vt:lpstr>Chceme legalizovat konopí. Jak to vidíme?</vt:lpstr>
      <vt:lpstr>Nedostupné konopí a černý trh – současná situace</vt:lpstr>
      <vt:lpstr>Naše představa regulace samopěstování</vt:lpstr>
      <vt:lpstr>Chceme legalizovat a regulovat trh s konopím </vt:lpstr>
      <vt:lpstr>Systém dovolující uživatelům operovat legálně na základě osobních preferencí</vt:lpstr>
      <vt:lpstr>Legalizace konopí neznamená zvýšení kriminality ve společnosti – čísla ukazují spíše opačný trend</vt:lpstr>
      <vt:lpstr>Primární prevence – vhodná investice legalizací získaných zdrojů</vt:lpstr>
      <vt:lpstr>Výroky autorů reformy</vt:lpstr>
      <vt:lpstr>Autoři reformy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Zadek</cp:lastModifiedBy>
  <cp:revision>482</cp:revision>
  <cp:lastPrinted>2017-06-16T18:27:17Z</cp:lastPrinted>
  <dcterms:created xsi:type="dcterms:W3CDTF">2016-12-03T14:01:11Z</dcterms:created>
  <dcterms:modified xsi:type="dcterms:W3CDTF">2017-08-03T14:59:22Z</dcterms:modified>
</cp:coreProperties>
</file>