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DCFA"/>
    <a:srgbClr val="B4A983"/>
    <a:srgbClr val="8E8566"/>
    <a:srgbClr val="FAFAFA"/>
    <a:srgbClr val="F7F7F7"/>
    <a:srgbClr val="F9F9F9"/>
    <a:srgbClr val="F2F2F2"/>
    <a:srgbClr val="EEEEEE"/>
    <a:srgbClr val="EAEAEA"/>
    <a:srgbClr val="FFF2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82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3.8.2017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xmlns="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:p14="http://schemas.microsoft.com/office/powerpoint/2010/main" xmlns="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191" y="4005304"/>
            <a:ext cx="21432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hat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Dnes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xmlns="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činnost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investovat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do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podfinancované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primární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4917989"/>
            <a:ext cx="1426060" cy="140250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b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876981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Konzument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81408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Samopěstitel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743201" y="5279771"/>
            <a:ext cx="985227" cy="33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0" y="2959454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9971" y="4591999"/>
            <a:ext cx="1095998" cy="28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4445" y="2153950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96214" y="1804495"/>
            <a:ext cx="1915299" cy="487703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Ministerstva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zemědělství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36706" y="2442869"/>
            <a:ext cx="853163" cy="516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obcí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67660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3600"/>
              </a:spcAft>
            </a:pP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A: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Ukázka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korelace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dekriminalizací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státě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Maine;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B: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Korelace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průměrné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prevalence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legalizujících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státech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napříč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USA;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 Huber III, A., Newman, R. a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LaFave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D.:  Cannabis Control and Crime: Medicinal Use,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Depenalization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and the War on Drugs (2016)</a:t>
            </a:r>
            <a:endParaRPr lang="cs-CZ" sz="1100" i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7" name="Picture 6" descr="zrafik_kriminality_ce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1466855"/>
            <a:ext cx="6952381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10264</TotalTime>
  <Words>645</Words>
  <Application>Microsoft Macintosh PowerPoint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483</cp:revision>
  <cp:lastPrinted>2017-06-16T18:27:17Z</cp:lastPrinted>
  <dcterms:created xsi:type="dcterms:W3CDTF">2016-12-03T14:01:11Z</dcterms:created>
  <dcterms:modified xsi:type="dcterms:W3CDTF">2017-08-03T15:20:03Z</dcterms:modified>
</cp:coreProperties>
</file>