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6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BBB3CB-016A-40A2-A2C3-E844737269D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9C2AF3-23C7-4BEB-8C4B-10FC1E708CD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Explore</a:t>
          </a:r>
          <a:r>
            <a:rPr lang="en-US" sz="1400" dirty="0"/>
            <a:t> and </a:t>
          </a:r>
          <a:r>
            <a:rPr lang="en-US" sz="1400" b="1" dirty="0"/>
            <a:t>visualize</a:t>
          </a:r>
          <a:r>
            <a:rPr lang="en-US" sz="1400" dirty="0"/>
            <a:t> airline performance patterns</a:t>
          </a:r>
        </a:p>
      </dgm:t>
    </dgm:pt>
    <dgm:pt modelId="{A9D76ACB-20D8-4FF4-898E-B59A7C93BF95}" type="parTrans" cxnId="{E168EE4C-6C57-472B-9836-49DD2B2E51C3}">
      <dgm:prSet/>
      <dgm:spPr/>
      <dgm:t>
        <a:bodyPr/>
        <a:lstStyle/>
        <a:p>
          <a:endParaRPr lang="en-US" sz="2000"/>
        </a:p>
      </dgm:t>
    </dgm:pt>
    <dgm:pt modelId="{1518CC3C-0BA8-4E8F-9606-EFD393F23B13}" type="sibTrans" cxnId="{E168EE4C-6C57-472B-9836-49DD2B2E51C3}">
      <dgm:prSet/>
      <dgm:spPr/>
      <dgm:t>
        <a:bodyPr/>
        <a:lstStyle/>
        <a:p>
          <a:endParaRPr lang="en-US" sz="2000"/>
        </a:p>
      </dgm:t>
    </dgm:pt>
    <dgm:pt modelId="{B4C5C8CA-73C0-40EF-84C2-007E96F948B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Focus</a:t>
          </a:r>
          <a:r>
            <a:rPr lang="en-US" sz="1400" dirty="0"/>
            <a:t>: Arrival delays, cancellations, operational metrics</a:t>
          </a:r>
        </a:p>
      </dgm:t>
    </dgm:pt>
    <dgm:pt modelId="{9F579CA9-5566-4D77-BCD3-C9904979909D}" type="parTrans" cxnId="{38F500C0-DDF8-40A0-A6EE-F5101A1A5C0D}">
      <dgm:prSet/>
      <dgm:spPr/>
      <dgm:t>
        <a:bodyPr/>
        <a:lstStyle/>
        <a:p>
          <a:endParaRPr lang="en-US" sz="2000"/>
        </a:p>
      </dgm:t>
    </dgm:pt>
    <dgm:pt modelId="{25B44A98-8918-44F6-9409-1030A0109444}" type="sibTrans" cxnId="{38F500C0-DDF8-40A0-A6EE-F5101A1A5C0D}">
      <dgm:prSet/>
      <dgm:spPr/>
      <dgm:t>
        <a:bodyPr/>
        <a:lstStyle/>
        <a:p>
          <a:endParaRPr lang="en-US" sz="2000"/>
        </a:p>
      </dgm:t>
    </dgm:pt>
    <dgm:pt modelId="{7DCC20BB-58EB-44FC-A0D4-011085BC01C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Analyze </a:t>
          </a:r>
          <a:r>
            <a:rPr lang="en-US" sz="1400" dirty="0"/>
            <a:t>U.S. domestic flights using structured data pipeline</a:t>
          </a:r>
        </a:p>
      </dgm:t>
    </dgm:pt>
    <dgm:pt modelId="{17C9266C-55A2-42BD-B3DF-20E2DED7028F}" type="parTrans" cxnId="{A15A1121-0A42-4551-B359-518C83CD6D8D}">
      <dgm:prSet/>
      <dgm:spPr/>
      <dgm:t>
        <a:bodyPr/>
        <a:lstStyle/>
        <a:p>
          <a:endParaRPr lang="en-US" sz="2000"/>
        </a:p>
      </dgm:t>
    </dgm:pt>
    <dgm:pt modelId="{84B42F07-7CE0-474A-A1F5-FA2494B9774F}" type="sibTrans" cxnId="{A15A1121-0A42-4551-B359-518C83CD6D8D}">
      <dgm:prSet/>
      <dgm:spPr/>
      <dgm:t>
        <a:bodyPr/>
        <a:lstStyle/>
        <a:p>
          <a:endParaRPr lang="en-US" sz="2000"/>
        </a:p>
      </dgm:t>
    </dgm:pt>
    <dgm:pt modelId="{B26C8410-8E1A-4111-8CD5-135309B9903C}" type="pres">
      <dgm:prSet presAssocID="{9BBBB3CB-016A-40A2-A2C3-E844737269D9}" presName="root" presStyleCnt="0">
        <dgm:presLayoutVars>
          <dgm:dir/>
          <dgm:resizeHandles val="exact"/>
        </dgm:presLayoutVars>
      </dgm:prSet>
      <dgm:spPr/>
    </dgm:pt>
    <dgm:pt modelId="{996EF7AD-1E39-4CAC-95E8-A8849C3C5BD1}" type="pres">
      <dgm:prSet presAssocID="{3F9C2AF3-23C7-4BEB-8C4B-10FC1E708CDC}" presName="compNode" presStyleCnt="0"/>
      <dgm:spPr/>
    </dgm:pt>
    <dgm:pt modelId="{132547DA-46D3-42D1-8E01-3BEBE469C9FC}" type="pres">
      <dgm:prSet presAssocID="{3F9C2AF3-23C7-4BEB-8C4B-10FC1E708C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D6EDF519-EBA9-4096-8000-14FEE4869D1F}" type="pres">
      <dgm:prSet presAssocID="{3F9C2AF3-23C7-4BEB-8C4B-10FC1E708CDC}" presName="spaceRect" presStyleCnt="0"/>
      <dgm:spPr/>
    </dgm:pt>
    <dgm:pt modelId="{7482769B-BD49-4441-B8BE-A7A1D27F9698}" type="pres">
      <dgm:prSet presAssocID="{3F9C2AF3-23C7-4BEB-8C4B-10FC1E708CDC}" presName="textRect" presStyleLbl="revTx" presStyleIdx="0" presStyleCnt="3">
        <dgm:presLayoutVars>
          <dgm:chMax val="1"/>
          <dgm:chPref val="1"/>
        </dgm:presLayoutVars>
      </dgm:prSet>
      <dgm:spPr/>
    </dgm:pt>
    <dgm:pt modelId="{334A1B1B-281C-414C-87A5-7AC563AF6CFD}" type="pres">
      <dgm:prSet presAssocID="{1518CC3C-0BA8-4E8F-9606-EFD393F23B13}" presName="sibTrans" presStyleCnt="0"/>
      <dgm:spPr/>
    </dgm:pt>
    <dgm:pt modelId="{E03FB6FC-2C44-4216-A768-D22021BB82AF}" type="pres">
      <dgm:prSet presAssocID="{B4C5C8CA-73C0-40EF-84C2-007E96F948B9}" presName="compNode" presStyleCnt="0"/>
      <dgm:spPr/>
    </dgm:pt>
    <dgm:pt modelId="{3FF1AA39-FFAF-4EEB-AD75-62A4A941D859}" type="pres">
      <dgm:prSet presAssocID="{B4C5C8CA-73C0-40EF-84C2-007E96F948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F2832462-A3A1-4F86-9A55-A63B4B45B8CB}" type="pres">
      <dgm:prSet presAssocID="{B4C5C8CA-73C0-40EF-84C2-007E96F948B9}" presName="spaceRect" presStyleCnt="0"/>
      <dgm:spPr/>
    </dgm:pt>
    <dgm:pt modelId="{3BD96E8A-8C9D-49AF-96D8-387169468E79}" type="pres">
      <dgm:prSet presAssocID="{B4C5C8CA-73C0-40EF-84C2-007E96F948B9}" presName="textRect" presStyleLbl="revTx" presStyleIdx="1" presStyleCnt="3">
        <dgm:presLayoutVars>
          <dgm:chMax val="1"/>
          <dgm:chPref val="1"/>
        </dgm:presLayoutVars>
      </dgm:prSet>
      <dgm:spPr/>
    </dgm:pt>
    <dgm:pt modelId="{28F73B87-4E90-4063-8954-7FDCA02B092C}" type="pres">
      <dgm:prSet presAssocID="{25B44A98-8918-44F6-9409-1030A0109444}" presName="sibTrans" presStyleCnt="0"/>
      <dgm:spPr/>
    </dgm:pt>
    <dgm:pt modelId="{E68D4A0E-542A-46A5-BBD3-F5916C26462A}" type="pres">
      <dgm:prSet presAssocID="{7DCC20BB-58EB-44FC-A0D4-011085BC01C8}" presName="compNode" presStyleCnt="0"/>
      <dgm:spPr/>
    </dgm:pt>
    <dgm:pt modelId="{32AF79E5-9E3D-46CA-BAAB-E10915765840}" type="pres">
      <dgm:prSet presAssocID="{7DCC20BB-58EB-44FC-A0D4-011085BC01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64256CD-BCD7-4310-88BA-0601FAD0828F}" type="pres">
      <dgm:prSet presAssocID="{7DCC20BB-58EB-44FC-A0D4-011085BC01C8}" presName="spaceRect" presStyleCnt="0"/>
      <dgm:spPr/>
    </dgm:pt>
    <dgm:pt modelId="{E7FCB3FB-2DBB-4A3F-9229-127EB3A3559C}" type="pres">
      <dgm:prSet presAssocID="{7DCC20BB-58EB-44FC-A0D4-011085BC01C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15A1121-0A42-4551-B359-518C83CD6D8D}" srcId="{9BBBB3CB-016A-40A2-A2C3-E844737269D9}" destId="{7DCC20BB-58EB-44FC-A0D4-011085BC01C8}" srcOrd="2" destOrd="0" parTransId="{17C9266C-55A2-42BD-B3DF-20E2DED7028F}" sibTransId="{84B42F07-7CE0-474A-A1F5-FA2494B9774F}"/>
    <dgm:cxn modelId="{6238975F-A618-4FA3-BD02-0BAD20C73ED7}" type="presOf" srcId="{9BBBB3CB-016A-40A2-A2C3-E844737269D9}" destId="{B26C8410-8E1A-4111-8CD5-135309B9903C}" srcOrd="0" destOrd="0" presId="urn:microsoft.com/office/officeart/2018/2/layout/IconLabelList"/>
    <dgm:cxn modelId="{E168EE4C-6C57-472B-9836-49DD2B2E51C3}" srcId="{9BBBB3CB-016A-40A2-A2C3-E844737269D9}" destId="{3F9C2AF3-23C7-4BEB-8C4B-10FC1E708CDC}" srcOrd="0" destOrd="0" parTransId="{A9D76ACB-20D8-4FF4-898E-B59A7C93BF95}" sibTransId="{1518CC3C-0BA8-4E8F-9606-EFD393F23B13}"/>
    <dgm:cxn modelId="{82C31B84-C54E-4A25-BC0D-EA52D9823C0F}" type="presOf" srcId="{7DCC20BB-58EB-44FC-A0D4-011085BC01C8}" destId="{E7FCB3FB-2DBB-4A3F-9229-127EB3A3559C}" srcOrd="0" destOrd="0" presId="urn:microsoft.com/office/officeart/2018/2/layout/IconLabelList"/>
    <dgm:cxn modelId="{D73C0A9C-BE7E-4F4A-A05E-5B7734688B66}" type="presOf" srcId="{3F9C2AF3-23C7-4BEB-8C4B-10FC1E708CDC}" destId="{7482769B-BD49-4441-B8BE-A7A1D27F9698}" srcOrd="0" destOrd="0" presId="urn:microsoft.com/office/officeart/2018/2/layout/IconLabelList"/>
    <dgm:cxn modelId="{38F500C0-DDF8-40A0-A6EE-F5101A1A5C0D}" srcId="{9BBBB3CB-016A-40A2-A2C3-E844737269D9}" destId="{B4C5C8CA-73C0-40EF-84C2-007E96F948B9}" srcOrd="1" destOrd="0" parTransId="{9F579CA9-5566-4D77-BCD3-C9904979909D}" sibTransId="{25B44A98-8918-44F6-9409-1030A0109444}"/>
    <dgm:cxn modelId="{2E646FF1-1A53-44DF-91AF-FD81D6E835B8}" type="presOf" srcId="{B4C5C8CA-73C0-40EF-84C2-007E96F948B9}" destId="{3BD96E8A-8C9D-49AF-96D8-387169468E79}" srcOrd="0" destOrd="0" presId="urn:microsoft.com/office/officeart/2018/2/layout/IconLabelList"/>
    <dgm:cxn modelId="{F62A8F48-AA98-41A9-9654-EE579E977FED}" type="presParOf" srcId="{B26C8410-8E1A-4111-8CD5-135309B9903C}" destId="{996EF7AD-1E39-4CAC-95E8-A8849C3C5BD1}" srcOrd="0" destOrd="0" presId="urn:microsoft.com/office/officeart/2018/2/layout/IconLabelList"/>
    <dgm:cxn modelId="{D6E6D98E-5927-43B6-9DE3-E0BC7917747D}" type="presParOf" srcId="{996EF7AD-1E39-4CAC-95E8-A8849C3C5BD1}" destId="{132547DA-46D3-42D1-8E01-3BEBE469C9FC}" srcOrd="0" destOrd="0" presId="urn:microsoft.com/office/officeart/2018/2/layout/IconLabelList"/>
    <dgm:cxn modelId="{EFD260F0-0C7A-4E79-8B77-29A4CF3CFD83}" type="presParOf" srcId="{996EF7AD-1E39-4CAC-95E8-A8849C3C5BD1}" destId="{D6EDF519-EBA9-4096-8000-14FEE4869D1F}" srcOrd="1" destOrd="0" presId="urn:microsoft.com/office/officeart/2018/2/layout/IconLabelList"/>
    <dgm:cxn modelId="{C148C740-4203-4A24-9F15-28C3650BC330}" type="presParOf" srcId="{996EF7AD-1E39-4CAC-95E8-A8849C3C5BD1}" destId="{7482769B-BD49-4441-B8BE-A7A1D27F9698}" srcOrd="2" destOrd="0" presId="urn:microsoft.com/office/officeart/2018/2/layout/IconLabelList"/>
    <dgm:cxn modelId="{8BA2FDB3-A8C8-4F99-BCD7-BED2F4E949D4}" type="presParOf" srcId="{B26C8410-8E1A-4111-8CD5-135309B9903C}" destId="{334A1B1B-281C-414C-87A5-7AC563AF6CFD}" srcOrd="1" destOrd="0" presId="urn:microsoft.com/office/officeart/2018/2/layout/IconLabelList"/>
    <dgm:cxn modelId="{9303B4F8-B983-4371-91DB-C809E5FEA896}" type="presParOf" srcId="{B26C8410-8E1A-4111-8CD5-135309B9903C}" destId="{E03FB6FC-2C44-4216-A768-D22021BB82AF}" srcOrd="2" destOrd="0" presId="urn:microsoft.com/office/officeart/2018/2/layout/IconLabelList"/>
    <dgm:cxn modelId="{2DD187CB-A8BB-42B0-A6A0-9A2F06918A55}" type="presParOf" srcId="{E03FB6FC-2C44-4216-A768-D22021BB82AF}" destId="{3FF1AA39-FFAF-4EEB-AD75-62A4A941D859}" srcOrd="0" destOrd="0" presId="urn:microsoft.com/office/officeart/2018/2/layout/IconLabelList"/>
    <dgm:cxn modelId="{D7F2ADFF-0DD0-4DF7-ADE3-3AB318D88371}" type="presParOf" srcId="{E03FB6FC-2C44-4216-A768-D22021BB82AF}" destId="{F2832462-A3A1-4F86-9A55-A63B4B45B8CB}" srcOrd="1" destOrd="0" presId="urn:microsoft.com/office/officeart/2018/2/layout/IconLabelList"/>
    <dgm:cxn modelId="{2C403CE1-2F95-4D9D-9960-AE5FFC5BAE5C}" type="presParOf" srcId="{E03FB6FC-2C44-4216-A768-D22021BB82AF}" destId="{3BD96E8A-8C9D-49AF-96D8-387169468E79}" srcOrd="2" destOrd="0" presId="urn:microsoft.com/office/officeart/2018/2/layout/IconLabelList"/>
    <dgm:cxn modelId="{01226A1B-CE7F-4D17-AB78-DAD3674A45E8}" type="presParOf" srcId="{B26C8410-8E1A-4111-8CD5-135309B9903C}" destId="{28F73B87-4E90-4063-8954-7FDCA02B092C}" srcOrd="3" destOrd="0" presId="urn:microsoft.com/office/officeart/2018/2/layout/IconLabelList"/>
    <dgm:cxn modelId="{5288741F-3C33-4654-9A77-784E1A202EB1}" type="presParOf" srcId="{B26C8410-8E1A-4111-8CD5-135309B9903C}" destId="{E68D4A0E-542A-46A5-BBD3-F5916C26462A}" srcOrd="4" destOrd="0" presId="urn:microsoft.com/office/officeart/2018/2/layout/IconLabelList"/>
    <dgm:cxn modelId="{8FDC50E3-2CE9-4E01-BC1F-00BE0AC74C54}" type="presParOf" srcId="{E68D4A0E-542A-46A5-BBD3-F5916C26462A}" destId="{32AF79E5-9E3D-46CA-BAAB-E10915765840}" srcOrd="0" destOrd="0" presId="urn:microsoft.com/office/officeart/2018/2/layout/IconLabelList"/>
    <dgm:cxn modelId="{A483568A-AB06-4EE8-9900-1B75AFC38CD9}" type="presParOf" srcId="{E68D4A0E-542A-46A5-BBD3-F5916C26462A}" destId="{564256CD-BCD7-4310-88BA-0601FAD0828F}" srcOrd="1" destOrd="0" presId="urn:microsoft.com/office/officeart/2018/2/layout/IconLabelList"/>
    <dgm:cxn modelId="{3A14B037-DEFE-4F07-9820-ABB339047E53}" type="presParOf" srcId="{E68D4A0E-542A-46A5-BBD3-F5916C26462A}" destId="{E7FCB3FB-2DBB-4A3F-9229-127EB3A3559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2F8B33-D9D5-43D9-871B-9A565199152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F4E7DF-C273-4D75-9672-7CDD96A39A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Source: flights_sample_10k.csv</a:t>
          </a:r>
        </a:p>
      </dgm:t>
    </dgm:pt>
    <dgm:pt modelId="{FCC7CD7E-1470-4ACD-B6D4-C1F992D6641A}" type="parTrans" cxnId="{965BD26A-63A2-4DEA-929C-8A2F0FCFA405}">
      <dgm:prSet/>
      <dgm:spPr/>
      <dgm:t>
        <a:bodyPr/>
        <a:lstStyle/>
        <a:p>
          <a:endParaRPr lang="en-US"/>
        </a:p>
      </dgm:t>
    </dgm:pt>
    <dgm:pt modelId="{91B602FB-0C67-4535-A62E-25F71A82375A}" type="sibTrans" cxnId="{965BD26A-63A2-4DEA-929C-8A2F0FCFA405}">
      <dgm:prSet/>
      <dgm:spPr/>
      <dgm:t>
        <a:bodyPr/>
        <a:lstStyle/>
        <a:p>
          <a:endParaRPr lang="en-US"/>
        </a:p>
      </dgm:t>
    </dgm:pt>
    <dgm:pt modelId="{57F5C2A7-9D46-45E6-AD24-DD6D01C367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 10,000 rows, 32 columns</a:t>
          </a:r>
          <a:br>
            <a:rPr lang="en-US" sz="1100" dirty="0"/>
          </a:br>
          <a:br>
            <a:rPr lang="en-US" sz="1100" dirty="0"/>
          </a:br>
          <a:endParaRPr lang="en-US" sz="1100" dirty="0"/>
        </a:p>
      </dgm:t>
    </dgm:pt>
    <dgm:pt modelId="{B09FE787-AAA1-432F-957E-A05E342CCBFD}" type="parTrans" cxnId="{B86FEACC-E235-4FA2-9F6C-17810582E067}">
      <dgm:prSet/>
      <dgm:spPr/>
      <dgm:t>
        <a:bodyPr/>
        <a:lstStyle/>
        <a:p>
          <a:endParaRPr lang="en-US"/>
        </a:p>
      </dgm:t>
    </dgm:pt>
    <dgm:pt modelId="{D8E0BDD5-372D-4C6F-B22E-5D6F4045AC4D}" type="sibTrans" cxnId="{B86FEACC-E235-4FA2-9F6C-17810582E067}">
      <dgm:prSet/>
      <dgm:spPr/>
      <dgm:t>
        <a:bodyPr/>
        <a:lstStyle/>
        <a:p>
          <a:endParaRPr lang="en-US"/>
        </a:p>
      </dgm:t>
    </dgm:pt>
    <dgm:pt modelId="{C4572BAC-6490-4823-8078-B564103B5375}">
      <dgm:prSet/>
      <dgm:spPr/>
      <dgm:t>
        <a:bodyPr/>
        <a:lstStyle/>
        <a:p>
          <a:endParaRPr lang="en-US"/>
        </a:p>
      </dgm:t>
    </dgm:pt>
    <dgm:pt modelId="{CD8944EA-F136-458F-9C35-2567801E214C}" type="parTrans" cxnId="{B7DDFCB3-1E1E-4905-A981-91F111991F79}">
      <dgm:prSet/>
      <dgm:spPr/>
      <dgm:t>
        <a:bodyPr/>
        <a:lstStyle/>
        <a:p>
          <a:endParaRPr lang="en-US"/>
        </a:p>
      </dgm:t>
    </dgm:pt>
    <dgm:pt modelId="{FAF77A27-E813-4A69-ABA9-E36C1EE2CCAD}" type="sibTrans" cxnId="{B7DDFCB3-1E1E-4905-A981-91F111991F79}">
      <dgm:prSet/>
      <dgm:spPr/>
      <dgm:t>
        <a:bodyPr/>
        <a:lstStyle/>
        <a:p>
          <a:endParaRPr lang="en-US"/>
        </a:p>
      </dgm:t>
    </dgm:pt>
    <dgm:pt modelId="{1BE6480D-3FD7-4B24-9B54-B04EC49470A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  <a:p>
          <a:pPr>
            <a:lnSpc>
              <a:spcPct val="100000"/>
            </a:lnSpc>
          </a:pPr>
          <a:r>
            <a:rPr lang="en-US" dirty="0"/>
            <a:t>DEP_DELAY, ARR_DELAY, CANCELLED,  CANCELLATION_CODE, DIVERTED, DISTANCE</a:t>
          </a:r>
        </a:p>
      </dgm:t>
    </dgm:pt>
    <dgm:pt modelId="{E0898945-8530-4E17-85FB-40B2432A442C}" type="parTrans" cxnId="{90C1350E-327F-475B-8E32-A67D3CBB75DB}">
      <dgm:prSet/>
      <dgm:spPr/>
      <dgm:t>
        <a:bodyPr/>
        <a:lstStyle/>
        <a:p>
          <a:endParaRPr lang="en-US"/>
        </a:p>
      </dgm:t>
    </dgm:pt>
    <dgm:pt modelId="{00C5A43C-B65A-4F88-9011-E11325E014D5}" type="sibTrans" cxnId="{90C1350E-327F-475B-8E32-A67D3CBB75DB}">
      <dgm:prSet/>
      <dgm:spPr/>
      <dgm:t>
        <a:bodyPr/>
        <a:lstStyle/>
        <a:p>
          <a:endParaRPr lang="en-US"/>
        </a:p>
      </dgm:t>
    </dgm:pt>
    <dgm:pt modelId="{55239E1A-6DD0-4E01-8513-70259BBCE1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-Key Columns:</a:t>
          </a:r>
          <a:br>
            <a:rPr lang="en-US" dirty="0"/>
          </a:br>
          <a:br>
            <a:rPr lang="en-US" dirty="0"/>
          </a:br>
          <a:r>
            <a:rPr lang="en-US" dirty="0"/>
            <a:t> FL_DATE, AIRLINE,   ORIGIN, DEST</a:t>
          </a:r>
        </a:p>
      </dgm:t>
    </dgm:pt>
    <dgm:pt modelId="{9BF0CE6A-3AE2-4BE9-9AB9-AD8EED4299C5}" type="sibTrans" cxnId="{BEA7CAB8-2FAE-4BF2-B919-975F41FB4004}">
      <dgm:prSet/>
      <dgm:spPr/>
      <dgm:t>
        <a:bodyPr/>
        <a:lstStyle/>
        <a:p>
          <a:endParaRPr lang="en-US"/>
        </a:p>
      </dgm:t>
    </dgm:pt>
    <dgm:pt modelId="{EDFB8F93-310C-4B43-B989-572320C996B8}" type="parTrans" cxnId="{BEA7CAB8-2FAE-4BF2-B919-975F41FB4004}">
      <dgm:prSet/>
      <dgm:spPr/>
      <dgm:t>
        <a:bodyPr/>
        <a:lstStyle/>
        <a:p>
          <a:endParaRPr lang="en-US"/>
        </a:p>
      </dgm:t>
    </dgm:pt>
    <dgm:pt modelId="{2E167E3F-D1EA-4BAD-8419-509891CD8796}" type="pres">
      <dgm:prSet presAssocID="{922F8B33-D9D5-43D9-871B-9A565199152B}" presName="root" presStyleCnt="0">
        <dgm:presLayoutVars>
          <dgm:dir/>
          <dgm:resizeHandles val="exact"/>
        </dgm:presLayoutVars>
      </dgm:prSet>
      <dgm:spPr/>
    </dgm:pt>
    <dgm:pt modelId="{C877C2B8-31F3-4BDE-9CC1-C2AA346DAAE1}" type="pres">
      <dgm:prSet presAssocID="{49F4E7DF-C273-4D75-9672-7CDD96A39A64}" presName="compNode" presStyleCnt="0"/>
      <dgm:spPr/>
    </dgm:pt>
    <dgm:pt modelId="{CA686A16-9A77-435A-BE67-23229A74A333}" type="pres">
      <dgm:prSet presAssocID="{49F4E7DF-C273-4D75-9672-7CDD96A39A64}" presName="iconRect" presStyleLbl="node1" presStyleIdx="0" presStyleCnt="4" custLinFactNeighborX="-26252" custLinFactNeighborY="718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770794FF-E1C3-4BA3-A1FD-9CF35BFAAAEC}" type="pres">
      <dgm:prSet presAssocID="{49F4E7DF-C273-4D75-9672-7CDD96A39A64}" presName="spaceRect" presStyleCnt="0"/>
      <dgm:spPr/>
    </dgm:pt>
    <dgm:pt modelId="{625B46A6-6401-40C9-8028-0A4F10824A69}" type="pres">
      <dgm:prSet presAssocID="{49F4E7DF-C273-4D75-9672-7CDD96A39A64}" presName="textRect" presStyleLbl="revTx" presStyleIdx="0" presStyleCnt="4" custScaleX="153631">
        <dgm:presLayoutVars>
          <dgm:chMax val="1"/>
          <dgm:chPref val="1"/>
        </dgm:presLayoutVars>
      </dgm:prSet>
      <dgm:spPr/>
    </dgm:pt>
    <dgm:pt modelId="{4E0DA744-27E1-4818-8C03-EA485FFA1273}" type="pres">
      <dgm:prSet presAssocID="{91B602FB-0C67-4535-A62E-25F71A82375A}" presName="sibTrans" presStyleCnt="0"/>
      <dgm:spPr/>
    </dgm:pt>
    <dgm:pt modelId="{D5AE768F-7D3E-4488-84DC-8497471874DB}" type="pres">
      <dgm:prSet presAssocID="{57F5C2A7-9D46-45E6-AD24-DD6D01C36716}" presName="compNode" presStyleCnt="0"/>
      <dgm:spPr/>
    </dgm:pt>
    <dgm:pt modelId="{FC8CF2C9-DD22-4859-9574-C49FBFFFC3CC}" type="pres">
      <dgm:prSet presAssocID="{57F5C2A7-9D46-45E6-AD24-DD6D01C3671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FA81FCF-BA74-4310-8680-001D4D8315F6}" type="pres">
      <dgm:prSet presAssocID="{57F5C2A7-9D46-45E6-AD24-DD6D01C36716}" presName="spaceRect" presStyleCnt="0"/>
      <dgm:spPr/>
    </dgm:pt>
    <dgm:pt modelId="{365B2ABF-26FE-4AEC-885C-3D7939B7E576}" type="pres">
      <dgm:prSet presAssocID="{57F5C2A7-9D46-45E6-AD24-DD6D01C36716}" presName="textRect" presStyleLbl="revTx" presStyleIdx="1" presStyleCnt="4">
        <dgm:presLayoutVars>
          <dgm:chMax val="1"/>
          <dgm:chPref val="1"/>
        </dgm:presLayoutVars>
      </dgm:prSet>
      <dgm:spPr/>
    </dgm:pt>
    <dgm:pt modelId="{FC32F2A9-6F9E-409A-886B-03A6C7A04899}" type="pres">
      <dgm:prSet presAssocID="{D8E0BDD5-372D-4C6F-B22E-5D6F4045AC4D}" presName="sibTrans" presStyleCnt="0"/>
      <dgm:spPr/>
    </dgm:pt>
    <dgm:pt modelId="{F97B995E-9F0D-47B8-898A-BD057E020496}" type="pres">
      <dgm:prSet presAssocID="{55239E1A-6DD0-4E01-8513-70259BBCE160}" presName="compNode" presStyleCnt="0"/>
      <dgm:spPr/>
    </dgm:pt>
    <dgm:pt modelId="{3EF64EA4-62B3-47FB-938F-E47614EDEE83}" type="pres">
      <dgm:prSet presAssocID="{55239E1A-6DD0-4E01-8513-70259BBCE160}" presName="iconRect" presStyleLbl="node1" presStyleIdx="2" presStyleCnt="4" custLinFactNeighborX="892" custLinFactNeighborY="428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BFF453AF-6D16-4BE8-B033-E10CE6C40706}" type="pres">
      <dgm:prSet presAssocID="{55239E1A-6DD0-4E01-8513-70259BBCE160}" presName="spaceRect" presStyleCnt="0"/>
      <dgm:spPr/>
    </dgm:pt>
    <dgm:pt modelId="{F7A81AF8-C705-44F5-8113-CFA5092F126E}" type="pres">
      <dgm:prSet presAssocID="{55239E1A-6DD0-4E01-8513-70259BBCE160}" presName="textRect" presStyleLbl="revTx" presStyleIdx="2" presStyleCnt="4" custScaleY="128864">
        <dgm:presLayoutVars>
          <dgm:chMax val="1"/>
          <dgm:chPref val="1"/>
        </dgm:presLayoutVars>
      </dgm:prSet>
      <dgm:spPr/>
    </dgm:pt>
    <dgm:pt modelId="{541DCB0C-DC06-4AF9-82BF-8CC593CA3055}" type="pres">
      <dgm:prSet presAssocID="{9BF0CE6A-3AE2-4BE9-9AB9-AD8EED4299C5}" presName="sibTrans" presStyleCnt="0"/>
      <dgm:spPr/>
    </dgm:pt>
    <dgm:pt modelId="{C4C6B5E2-2064-48A9-B41C-593B3BA60353}" type="pres">
      <dgm:prSet presAssocID="{1BE6480D-3FD7-4B24-9B54-B04EC49470A8}" presName="compNode" presStyleCnt="0"/>
      <dgm:spPr/>
    </dgm:pt>
    <dgm:pt modelId="{ABD20371-B4A2-418C-836C-37AEAF282FB8}" type="pres">
      <dgm:prSet presAssocID="{1BE6480D-3FD7-4B24-9B54-B04EC49470A8}" presName="iconRect" presStyleLbl="node1" presStyleIdx="3" presStyleCnt="4" custLinFactNeighborX="-6955" custLinFactNeighborY="-1408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0F68AA4D-B16D-4CE6-AAD4-AE72114E0B7F}" type="pres">
      <dgm:prSet presAssocID="{1BE6480D-3FD7-4B24-9B54-B04EC49470A8}" presName="spaceRect" presStyleCnt="0"/>
      <dgm:spPr/>
    </dgm:pt>
    <dgm:pt modelId="{62EEA693-F25D-4DDA-800B-41DBBE5A6BE2}" type="pres">
      <dgm:prSet presAssocID="{1BE6480D-3FD7-4B24-9B54-B04EC49470A8}" presName="textRect" presStyleLbl="revTx" presStyleIdx="3" presStyleCnt="4" custScaleX="176333">
        <dgm:presLayoutVars>
          <dgm:chMax val="1"/>
          <dgm:chPref val="1"/>
        </dgm:presLayoutVars>
      </dgm:prSet>
      <dgm:spPr/>
    </dgm:pt>
  </dgm:ptLst>
  <dgm:cxnLst>
    <dgm:cxn modelId="{379BBD03-F44C-4A4C-BA8F-E92207D3F3B9}" type="presOf" srcId="{57F5C2A7-9D46-45E6-AD24-DD6D01C36716}" destId="{365B2ABF-26FE-4AEC-885C-3D7939B7E576}" srcOrd="0" destOrd="0" presId="urn:microsoft.com/office/officeart/2018/2/layout/IconLabelList"/>
    <dgm:cxn modelId="{90C1350E-327F-475B-8E32-A67D3CBB75DB}" srcId="{922F8B33-D9D5-43D9-871B-9A565199152B}" destId="{1BE6480D-3FD7-4B24-9B54-B04EC49470A8}" srcOrd="3" destOrd="0" parTransId="{E0898945-8530-4E17-85FB-40B2432A442C}" sibTransId="{00C5A43C-B65A-4F88-9011-E11325E014D5}"/>
    <dgm:cxn modelId="{FFE12524-0356-4A07-BD94-56BC8C343839}" type="presOf" srcId="{49F4E7DF-C273-4D75-9672-7CDD96A39A64}" destId="{625B46A6-6401-40C9-8028-0A4F10824A69}" srcOrd="0" destOrd="0" presId="urn:microsoft.com/office/officeart/2018/2/layout/IconLabelList"/>
    <dgm:cxn modelId="{2285AB2D-377D-43F7-ABA1-20E68679B57B}" type="presOf" srcId="{922F8B33-D9D5-43D9-871B-9A565199152B}" destId="{2E167E3F-D1EA-4BAD-8419-509891CD8796}" srcOrd="0" destOrd="0" presId="urn:microsoft.com/office/officeart/2018/2/layout/IconLabelList"/>
    <dgm:cxn modelId="{965BD26A-63A2-4DEA-929C-8A2F0FCFA405}" srcId="{922F8B33-D9D5-43D9-871B-9A565199152B}" destId="{49F4E7DF-C273-4D75-9672-7CDD96A39A64}" srcOrd="0" destOrd="0" parTransId="{FCC7CD7E-1470-4ACD-B6D4-C1F992D6641A}" sibTransId="{91B602FB-0C67-4535-A62E-25F71A82375A}"/>
    <dgm:cxn modelId="{B3249A8B-7A1B-426C-B585-432188F9B64A}" type="presOf" srcId="{1BE6480D-3FD7-4B24-9B54-B04EC49470A8}" destId="{62EEA693-F25D-4DDA-800B-41DBBE5A6BE2}" srcOrd="0" destOrd="0" presId="urn:microsoft.com/office/officeart/2018/2/layout/IconLabelList"/>
    <dgm:cxn modelId="{3075F5A0-7C88-4012-8D22-C8E8398AF17B}" type="presOf" srcId="{55239E1A-6DD0-4E01-8513-70259BBCE160}" destId="{F7A81AF8-C705-44F5-8113-CFA5092F126E}" srcOrd="0" destOrd="0" presId="urn:microsoft.com/office/officeart/2018/2/layout/IconLabelList"/>
    <dgm:cxn modelId="{B7DDFCB3-1E1E-4905-A981-91F111991F79}" srcId="{57F5C2A7-9D46-45E6-AD24-DD6D01C36716}" destId="{C4572BAC-6490-4823-8078-B564103B5375}" srcOrd="0" destOrd="0" parTransId="{CD8944EA-F136-458F-9C35-2567801E214C}" sibTransId="{FAF77A27-E813-4A69-ABA9-E36C1EE2CCAD}"/>
    <dgm:cxn modelId="{BEA7CAB8-2FAE-4BF2-B919-975F41FB4004}" srcId="{922F8B33-D9D5-43D9-871B-9A565199152B}" destId="{55239E1A-6DD0-4E01-8513-70259BBCE160}" srcOrd="2" destOrd="0" parTransId="{EDFB8F93-310C-4B43-B989-572320C996B8}" sibTransId="{9BF0CE6A-3AE2-4BE9-9AB9-AD8EED4299C5}"/>
    <dgm:cxn modelId="{B86FEACC-E235-4FA2-9F6C-17810582E067}" srcId="{922F8B33-D9D5-43D9-871B-9A565199152B}" destId="{57F5C2A7-9D46-45E6-AD24-DD6D01C36716}" srcOrd="1" destOrd="0" parTransId="{B09FE787-AAA1-432F-957E-A05E342CCBFD}" sibTransId="{D8E0BDD5-372D-4C6F-B22E-5D6F4045AC4D}"/>
    <dgm:cxn modelId="{1C6401AA-3D26-415D-BC98-B1A4332E0655}" type="presParOf" srcId="{2E167E3F-D1EA-4BAD-8419-509891CD8796}" destId="{C877C2B8-31F3-4BDE-9CC1-C2AA346DAAE1}" srcOrd="0" destOrd="0" presId="urn:microsoft.com/office/officeart/2018/2/layout/IconLabelList"/>
    <dgm:cxn modelId="{124A32D0-DE2F-4154-915D-05493DBAD62E}" type="presParOf" srcId="{C877C2B8-31F3-4BDE-9CC1-C2AA346DAAE1}" destId="{CA686A16-9A77-435A-BE67-23229A74A333}" srcOrd="0" destOrd="0" presId="urn:microsoft.com/office/officeart/2018/2/layout/IconLabelList"/>
    <dgm:cxn modelId="{4B0DE62E-1056-406F-8B7B-53B7C349D2AD}" type="presParOf" srcId="{C877C2B8-31F3-4BDE-9CC1-C2AA346DAAE1}" destId="{770794FF-E1C3-4BA3-A1FD-9CF35BFAAAEC}" srcOrd="1" destOrd="0" presId="urn:microsoft.com/office/officeart/2018/2/layout/IconLabelList"/>
    <dgm:cxn modelId="{6A18B203-685E-4E0E-8D3C-58384CEB63A3}" type="presParOf" srcId="{C877C2B8-31F3-4BDE-9CC1-C2AA346DAAE1}" destId="{625B46A6-6401-40C9-8028-0A4F10824A69}" srcOrd="2" destOrd="0" presId="urn:microsoft.com/office/officeart/2018/2/layout/IconLabelList"/>
    <dgm:cxn modelId="{C765D7E9-E2AF-4C43-A5C8-178AA82BC484}" type="presParOf" srcId="{2E167E3F-D1EA-4BAD-8419-509891CD8796}" destId="{4E0DA744-27E1-4818-8C03-EA485FFA1273}" srcOrd="1" destOrd="0" presId="urn:microsoft.com/office/officeart/2018/2/layout/IconLabelList"/>
    <dgm:cxn modelId="{BC78E7E1-BA4D-4985-A194-55E146C33265}" type="presParOf" srcId="{2E167E3F-D1EA-4BAD-8419-509891CD8796}" destId="{D5AE768F-7D3E-4488-84DC-8497471874DB}" srcOrd="2" destOrd="0" presId="urn:microsoft.com/office/officeart/2018/2/layout/IconLabelList"/>
    <dgm:cxn modelId="{A42160FC-FD7F-43DB-8D73-10E762B9C00F}" type="presParOf" srcId="{D5AE768F-7D3E-4488-84DC-8497471874DB}" destId="{FC8CF2C9-DD22-4859-9574-C49FBFFFC3CC}" srcOrd="0" destOrd="0" presId="urn:microsoft.com/office/officeart/2018/2/layout/IconLabelList"/>
    <dgm:cxn modelId="{99E87256-B5C5-4DFF-9C48-32EBB26BC814}" type="presParOf" srcId="{D5AE768F-7D3E-4488-84DC-8497471874DB}" destId="{BFA81FCF-BA74-4310-8680-001D4D8315F6}" srcOrd="1" destOrd="0" presId="urn:microsoft.com/office/officeart/2018/2/layout/IconLabelList"/>
    <dgm:cxn modelId="{0D77C7CE-EBBA-4940-834E-8E812209A1C2}" type="presParOf" srcId="{D5AE768F-7D3E-4488-84DC-8497471874DB}" destId="{365B2ABF-26FE-4AEC-885C-3D7939B7E576}" srcOrd="2" destOrd="0" presId="urn:microsoft.com/office/officeart/2018/2/layout/IconLabelList"/>
    <dgm:cxn modelId="{65E787BA-E476-4D34-AC02-1A0D2D423067}" type="presParOf" srcId="{2E167E3F-D1EA-4BAD-8419-509891CD8796}" destId="{FC32F2A9-6F9E-409A-886B-03A6C7A04899}" srcOrd="3" destOrd="0" presId="urn:microsoft.com/office/officeart/2018/2/layout/IconLabelList"/>
    <dgm:cxn modelId="{7C69EDDD-2BD1-4B15-9CC1-C8A8E117BF42}" type="presParOf" srcId="{2E167E3F-D1EA-4BAD-8419-509891CD8796}" destId="{F97B995E-9F0D-47B8-898A-BD057E020496}" srcOrd="4" destOrd="0" presId="urn:microsoft.com/office/officeart/2018/2/layout/IconLabelList"/>
    <dgm:cxn modelId="{995CA4CA-099E-4D35-86F6-56F316198401}" type="presParOf" srcId="{F97B995E-9F0D-47B8-898A-BD057E020496}" destId="{3EF64EA4-62B3-47FB-938F-E47614EDEE83}" srcOrd="0" destOrd="0" presId="urn:microsoft.com/office/officeart/2018/2/layout/IconLabelList"/>
    <dgm:cxn modelId="{E19FA961-1435-48C8-B662-231BC80717AF}" type="presParOf" srcId="{F97B995E-9F0D-47B8-898A-BD057E020496}" destId="{BFF453AF-6D16-4BE8-B033-E10CE6C40706}" srcOrd="1" destOrd="0" presId="urn:microsoft.com/office/officeart/2018/2/layout/IconLabelList"/>
    <dgm:cxn modelId="{0B1DDF31-B55C-4306-96CA-3AA95885859D}" type="presParOf" srcId="{F97B995E-9F0D-47B8-898A-BD057E020496}" destId="{F7A81AF8-C705-44F5-8113-CFA5092F126E}" srcOrd="2" destOrd="0" presId="urn:microsoft.com/office/officeart/2018/2/layout/IconLabelList"/>
    <dgm:cxn modelId="{CEDCDA91-B2B9-4225-965E-7A633908FEAF}" type="presParOf" srcId="{2E167E3F-D1EA-4BAD-8419-509891CD8796}" destId="{541DCB0C-DC06-4AF9-82BF-8CC593CA3055}" srcOrd="5" destOrd="0" presId="urn:microsoft.com/office/officeart/2018/2/layout/IconLabelList"/>
    <dgm:cxn modelId="{D9EBD6DB-9254-4AA0-9DF4-632DBF2A1CB8}" type="presParOf" srcId="{2E167E3F-D1EA-4BAD-8419-509891CD8796}" destId="{C4C6B5E2-2064-48A9-B41C-593B3BA60353}" srcOrd="6" destOrd="0" presId="urn:microsoft.com/office/officeart/2018/2/layout/IconLabelList"/>
    <dgm:cxn modelId="{A82CB820-74ED-423A-9DB6-B890CAF86658}" type="presParOf" srcId="{C4C6B5E2-2064-48A9-B41C-593B3BA60353}" destId="{ABD20371-B4A2-418C-836C-37AEAF282FB8}" srcOrd="0" destOrd="0" presId="urn:microsoft.com/office/officeart/2018/2/layout/IconLabelList"/>
    <dgm:cxn modelId="{262E7FB2-E0A0-419C-BA6B-5545104EE34B}" type="presParOf" srcId="{C4C6B5E2-2064-48A9-B41C-593B3BA60353}" destId="{0F68AA4D-B16D-4CE6-AAD4-AE72114E0B7F}" srcOrd="1" destOrd="0" presId="urn:microsoft.com/office/officeart/2018/2/layout/IconLabelList"/>
    <dgm:cxn modelId="{28D882B7-87B8-4739-A818-6D6D3FEEF3E1}" type="presParOf" srcId="{C4C6B5E2-2064-48A9-B41C-593B3BA60353}" destId="{62EEA693-F25D-4DDA-800B-41DBBE5A6B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435ABC-FF8E-41E8-AD27-5D433E08AD56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DDFC6A8-1B99-4C61-89FB-6F7AE2AC1AC6}">
      <dgm:prSet/>
      <dgm:spPr/>
      <dgm:t>
        <a:bodyPr/>
        <a:lstStyle/>
        <a:p>
          <a:r>
            <a:rPr lang="en-US" b="1"/>
            <a:t> Cleaning Steps:</a:t>
          </a:r>
        </a:p>
      </dgm:t>
    </dgm:pt>
    <dgm:pt modelId="{F8B4A0E0-069C-4E9D-A6C5-A4C3E8426816}" type="parTrans" cxnId="{67634981-9D95-4D8D-86B7-750C72C77963}">
      <dgm:prSet/>
      <dgm:spPr/>
      <dgm:t>
        <a:bodyPr/>
        <a:lstStyle/>
        <a:p>
          <a:endParaRPr lang="en-US" sz="4800" b="1"/>
        </a:p>
      </dgm:t>
    </dgm:pt>
    <dgm:pt modelId="{C638523C-9E0A-48F7-9FDC-E3D34ECA1B94}" type="sibTrans" cxnId="{67634981-9D95-4D8D-86B7-750C72C77963}">
      <dgm:prSet/>
      <dgm:spPr/>
      <dgm:t>
        <a:bodyPr/>
        <a:lstStyle/>
        <a:p>
          <a:endParaRPr lang="en-US" b="1"/>
        </a:p>
      </dgm:t>
    </dgm:pt>
    <dgm:pt modelId="{7E70DC29-D733-4F0A-940C-7C2EA59DF9FA}">
      <dgm:prSet/>
      <dgm:spPr/>
      <dgm:t>
        <a:bodyPr/>
        <a:lstStyle/>
        <a:p>
          <a:r>
            <a:rPr lang="en-US" b="1"/>
            <a:t>Convert FL_DATE to datetime</a:t>
          </a:r>
        </a:p>
      </dgm:t>
    </dgm:pt>
    <dgm:pt modelId="{5F9A801C-B9EF-4578-A90D-620862417929}" type="parTrans" cxnId="{9AB6FBB0-CCCD-476C-8B34-929DBDFAA454}">
      <dgm:prSet/>
      <dgm:spPr/>
      <dgm:t>
        <a:bodyPr/>
        <a:lstStyle/>
        <a:p>
          <a:endParaRPr lang="en-US" sz="4800" b="1"/>
        </a:p>
      </dgm:t>
    </dgm:pt>
    <dgm:pt modelId="{34D4B76B-DB43-4FB3-A68E-77303E64437E}" type="sibTrans" cxnId="{9AB6FBB0-CCCD-476C-8B34-929DBDFAA454}">
      <dgm:prSet/>
      <dgm:spPr/>
      <dgm:t>
        <a:bodyPr/>
        <a:lstStyle/>
        <a:p>
          <a:endParaRPr lang="en-US" b="1"/>
        </a:p>
      </dgm:t>
    </dgm:pt>
    <dgm:pt modelId="{086DA69B-9269-43F6-BEF8-4EF41D863C71}">
      <dgm:prSet/>
      <dgm:spPr/>
      <dgm:t>
        <a:bodyPr/>
        <a:lstStyle/>
        <a:p>
          <a:r>
            <a:rPr lang="en-US" b="1"/>
            <a:t> Remove null DEP_DELAY / ARR_DELAY</a:t>
          </a:r>
        </a:p>
      </dgm:t>
    </dgm:pt>
    <dgm:pt modelId="{677F1D00-6B52-4F25-8784-7CD1729A2C9D}" type="parTrans" cxnId="{6627A8A3-8ACA-428B-B799-2F3E533C62F0}">
      <dgm:prSet/>
      <dgm:spPr/>
      <dgm:t>
        <a:bodyPr/>
        <a:lstStyle/>
        <a:p>
          <a:endParaRPr lang="en-US" sz="4800" b="1"/>
        </a:p>
      </dgm:t>
    </dgm:pt>
    <dgm:pt modelId="{BC08C5C7-4AE5-49BF-8B86-7FC4F72CCF0D}" type="sibTrans" cxnId="{6627A8A3-8ACA-428B-B799-2F3E533C62F0}">
      <dgm:prSet/>
      <dgm:spPr/>
      <dgm:t>
        <a:bodyPr/>
        <a:lstStyle/>
        <a:p>
          <a:endParaRPr lang="en-US" b="1"/>
        </a:p>
      </dgm:t>
    </dgm:pt>
    <dgm:pt modelId="{5B5EABDC-AC17-4535-AC1B-998C5F0DEC6C}">
      <dgm:prSet/>
      <dgm:spPr/>
      <dgm:t>
        <a:bodyPr/>
        <a:lstStyle/>
        <a:p>
          <a:r>
            <a:rPr lang="en-US" b="1"/>
            <a:t>Fill missing CANCELLATION_CODE with 'None'</a:t>
          </a:r>
        </a:p>
      </dgm:t>
    </dgm:pt>
    <dgm:pt modelId="{4639D744-083F-4A38-9067-40C674B44E5D}" type="parTrans" cxnId="{C7C2BF10-38D8-470B-81AA-0C22989A4210}">
      <dgm:prSet/>
      <dgm:spPr/>
      <dgm:t>
        <a:bodyPr/>
        <a:lstStyle/>
        <a:p>
          <a:endParaRPr lang="en-US" sz="4800" b="1"/>
        </a:p>
      </dgm:t>
    </dgm:pt>
    <dgm:pt modelId="{F13E37DC-2096-4087-8659-1763C30F8C72}" type="sibTrans" cxnId="{C7C2BF10-38D8-470B-81AA-0C22989A4210}">
      <dgm:prSet/>
      <dgm:spPr/>
      <dgm:t>
        <a:bodyPr/>
        <a:lstStyle/>
        <a:p>
          <a:endParaRPr lang="en-US" b="1"/>
        </a:p>
      </dgm:t>
    </dgm:pt>
    <dgm:pt modelId="{ED1825C6-EF62-4E14-AADB-A93F36E8A06F}">
      <dgm:prSet/>
      <dgm:spPr/>
      <dgm:t>
        <a:bodyPr/>
        <a:lstStyle/>
        <a:p>
          <a:r>
            <a:rPr lang="en-US" b="1"/>
            <a:t> Create DAY_OF_WEEK</a:t>
          </a:r>
        </a:p>
      </dgm:t>
    </dgm:pt>
    <dgm:pt modelId="{8A64B14A-3F90-4BB5-8610-36A3C7CACE92}" type="parTrans" cxnId="{5F07213D-E936-46BA-8E5E-97E78D1FDC1B}">
      <dgm:prSet/>
      <dgm:spPr/>
      <dgm:t>
        <a:bodyPr/>
        <a:lstStyle/>
        <a:p>
          <a:endParaRPr lang="en-US" sz="4800" b="1"/>
        </a:p>
      </dgm:t>
    </dgm:pt>
    <dgm:pt modelId="{05198F9A-8E6F-48FD-B428-947667A482CE}" type="sibTrans" cxnId="{5F07213D-E936-46BA-8E5E-97E78D1FDC1B}">
      <dgm:prSet/>
      <dgm:spPr/>
      <dgm:t>
        <a:bodyPr/>
        <a:lstStyle/>
        <a:p>
          <a:endParaRPr lang="en-US" b="1"/>
        </a:p>
      </dgm:t>
    </dgm:pt>
    <dgm:pt modelId="{73246D3D-6F0B-477B-B2A6-ABE3047B82B3}">
      <dgm:prSet/>
      <dgm:spPr/>
      <dgm:t>
        <a:bodyPr/>
        <a:lstStyle/>
        <a:p>
          <a:r>
            <a:rPr lang="en-US" b="1"/>
            <a:t>Join airline names via SQLite</a:t>
          </a:r>
        </a:p>
      </dgm:t>
    </dgm:pt>
    <dgm:pt modelId="{FA731924-83D8-4ACC-B7C9-B13743D6B2DA}" type="parTrans" cxnId="{1A20E96D-22D3-4439-89EF-BD63F63C7FE9}">
      <dgm:prSet/>
      <dgm:spPr/>
      <dgm:t>
        <a:bodyPr/>
        <a:lstStyle/>
        <a:p>
          <a:endParaRPr lang="en-US" sz="4800" b="1"/>
        </a:p>
      </dgm:t>
    </dgm:pt>
    <dgm:pt modelId="{CB8548C2-1237-464A-9641-12FB2423904A}" type="sibTrans" cxnId="{1A20E96D-22D3-4439-89EF-BD63F63C7FE9}">
      <dgm:prSet/>
      <dgm:spPr/>
      <dgm:t>
        <a:bodyPr/>
        <a:lstStyle/>
        <a:p>
          <a:endParaRPr lang="en-US" b="1"/>
        </a:p>
      </dgm:t>
    </dgm:pt>
    <dgm:pt modelId="{3B74AF94-CEE7-4751-80BD-F0F724530669}">
      <dgm:prSet/>
      <dgm:spPr/>
      <dgm:t>
        <a:bodyPr/>
        <a:lstStyle/>
        <a:p>
          <a:r>
            <a:rPr lang="en-US" b="1"/>
            <a:t>Export to Tableau-ready CSV</a:t>
          </a:r>
        </a:p>
      </dgm:t>
    </dgm:pt>
    <dgm:pt modelId="{E576B375-E7BA-4821-94B6-049795C5D703}" type="parTrans" cxnId="{F51399B4-2226-4472-B87B-900F5A8AD23A}">
      <dgm:prSet/>
      <dgm:spPr/>
      <dgm:t>
        <a:bodyPr/>
        <a:lstStyle/>
        <a:p>
          <a:endParaRPr lang="en-US" sz="4800" b="1"/>
        </a:p>
      </dgm:t>
    </dgm:pt>
    <dgm:pt modelId="{F612221B-39C7-4ED6-9280-10356B95470C}" type="sibTrans" cxnId="{F51399B4-2226-4472-B87B-900F5A8AD23A}">
      <dgm:prSet/>
      <dgm:spPr/>
      <dgm:t>
        <a:bodyPr/>
        <a:lstStyle/>
        <a:p>
          <a:endParaRPr lang="en-US" b="1"/>
        </a:p>
      </dgm:t>
    </dgm:pt>
    <dgm:pt modelId="{0E2141C4-5ADD-42FD-90DD-EE541D84EF1E}" type="pres">
      <dgm:prSet presAssocID="{31435ABC-FF8E-41E8-AD27-5D433E08AD56}" presName="linear" presStyleCnt="0">
        <dgm:presLayoutVars>
          <dgm:animLvl val="lvl"/>
          <dgm:resizeHandles val="exact"/>
        </dgm:presLayoutVars>
      </dgm:prSet>
      <dgm:spPr/>
    </dgm:pt>
    <dgm:pt modelId="{F0B2C6E1-82F3-446D-81D4-7262BDC99426}" type="pres">
      <dgm:prSet presAssocID="{4DDFC6A8-1B99-4C61-89FB-6F7AE2AC1AC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AEA756F-ADAC-4863-9CF2-9D3577EB8B7A}" type="pres">
      <dgm:prSet presAssocID="{C638523C-9E0A-48F7-9FDC-E3D34ECA1B94}" presName="spacer" presStyleCnt="0"/>
      <dgm:spPr/>
    </dgm:pt>
    <dgm:pt modelId="{EE5E07C6-8EE8-476D-BD2C-4966BA87F269}" type="pres">
      <dgm:prSet presAssocID="{7E70DC29-D733-4F0A-940C-7C2EA59DF9F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671B682-D834-46A0-AF32-4BBDD56758A3}" type="pres">
      <dgm:prSet presAssocID="{34D4B76B-DB43-4FB3-A68E-77303E64437E}" presName="spacer" presStyleCnt="0"/>
      <dgm:spPr/>
    </dgm:pt>
    <dgm:pt modelId="{4B0F2E53-3348-4DAC-92C8-F9D89398A12F}" type="pres">
      <dgm:prSet presAssocID="{086DA69B-9269-43F6-BEF8-4EF41D863C7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185CC01-BD65-4B05-81EE-4755ED9EF22C}" type="pres">
      <dgm:prSet presAssocID="{BC08C5C7-4AE5-49BF-8B86-7FC4F72CCF0D}" presName="spacer" presStyleCnt="0"/>
      <dgm:spPr/>
    </dgm:pt>
    <dgm:pt modelId="{397B2B92-6958-44CB-AFA3-A58A37A610DF}" type="pres">
      <dgm:prSet presAssocID="{5B5EABDC-AC17-4535-AC1B-998C5F0DEC6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92F3517-ECD9-4273-A608-435FF8AC811E}" type="pres">
      <dgm:prSet presAssocID="{F13E37DC-2096-4087-8659-1763C30F8C72}" presName="spacer" presStyleCnt="0"/>
      <dgm:spPr/>
    </dgm:pt>
    <dgm:pt modelId="{3AB2A3F1-053D-4B17-91E8-6D49F8C91DA8}" type="pres">
      <dgm:prSet presAssocID="{ED1825C6-EF62-4E14-AADB-A93F36E8A06F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5FA8D89-1705-4EBD-AB12-1A739C91FF8E}" type="pres">
      <dgm:prSet presAssocID="{05198F9A-8E6F-48FD-B428-947667A482CE}" presName="spacer" presStyleCnt="0"/>
      <dgm:spPr/>
    </dgm:pt>
    <dgm:pt modelId="{01527EBE-3B44-485B-9B3B-3F624FCBB135}" type="pres">
      <dgm:prSet presAssocID="{73246D3D-6F0B-477B-B2A6-ABE3047B82B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CE11A86-88D5-4A87-999A-BDDC76C59694}" type="pres">
      <dgm:prSet presAssocID="{CB8548C2-1237-464A-9641-12FB2423904A}" presName="spacer" presStyleCnt="0"/>
      <dgm:spPr/>
    </dgm:pt>
    <dgm:pt modelId="{8EAFBC89-7D73-4830-BCC3-5EA36FBBF85C}" type="pres">
      <dgm:prSet presAssocID="{3B74AF94-CEE7-4751-80BD-F0F72453066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3A24FD06-CDC7-45B9-8365-C3DDA91B305E}" type="presOf" srcId="{3B74AF94-CEE7-4751-80BD-F0F724530669}" destId="{8EAFBC89-7D73-4830-BCC3-5EA36FBBF85C}" srcOrd="0" destOrd="0" presId="urn:microsoft.com/office/officeart/2005/8/layout/vList2"/>
    <dgm:cxn modelId="{8D374C0E-9B94-44AB-801E-0F7730BF90A7}" type="presOf" srcId="{31435ABC-FF8E-41E8-AD27-5D433E08AD56}" destId="{0E2141C4-5ADD-42FD-90DD-EE541D84EF1E}" srcOrd="0" destOrd="0" presId="urn:microsoft.com/office/officeart/2005/8/layout/vList2"/>
    <dgm:cxn modelId="{C7C2BF10-38D8-470B-81AA-0C22989A4210}" srcId="{31435ABC-FF8E-41E8-AD27-5D433E08AD56}" destId="{5B5EABDC-AC17-4535-AC1B-998C5F0DEC6C}" srcOrd="3" destOrd="0" parTransId="{4639D744-083F-4A38-9067-40C674B44E5D}" sibTransId="{F13E37DC-2096-4087-8659-1763C30F8C72}"/>
    <dgm:cxn modelId="{8B550C13-5CA0-48DB-9489-E15E79FB16B7}" type="presOf" srcId="{73246D3D-6F0B-477B-B2A6-ABE3047B82B3}" destId="{01527EBE-3B44-485B-9B3B-3F624FCBB135}" srcOrd="0" destOrd="0" presId="urn:microsoft.com/office/officeart/2005/8/layout/vList2"/>
    <dgm:cxn modelId="{5F07213D-E936-46BA-8E5E-97E78D1FDC1B}" srcId="{31435ABC-FF8E-41E8-AD27-5D433E08AD56}" destId="{ED1825C6-EF62-4E14-AADB-A93F36E8A06F}" srcOrd="4" destOrd="0" parTransId="{8A64B14A-3F90-4BB5-8610-36A3C7CACE92}" sibTransId="{05198F9A-8E6F-48FD-B428-947667A482CE}"/>
    <dgm:cxn modelId="{1A20E96D-22D3-4439-89EF-BD63F63C7FE9}" srcId="{31435ABC-FF8E-41E8-AD27-5D433E08AD56}" destId="{73246D3D-6F0B-477B-B2A6-ABE3047B82B3}" srcOrd="5" destOrd="0" parTransId="{FA731924-83D8-4ACC-B7C9-B13743D6B2DA}" sibTransId="{CB8548C2-1237-464A-9641-12FB2423904A}"/>
    <dgm:cxn modelId="{3B16C27B-C9C2-4A4B-A651-FF4E40F9D19F}" type="presOf" srcId="{5B5EABDC-AC17-4535-AC1B-998C5F0DEC6C}" destId="{397B2B92-6958-44CB-AFA3-A58A37A610DF}" srcOrd="0" destOrd="0" presId="urn:microsoft.com/office/officeart/2005/8/layout/vList2"/>
    <dgm:cxn modelId="{67634981-9D95-4D8D-86B7-750C72C77963}" srcId="{31435ABC-FF8E-41E8-AD27-5D433E08AD56}" destId="{4DDFC6A8-1B99-4C61-89FB-6F7AE2AC1AC6}" srcOrd="0" destOrd="0" parTransId="{F8B4A0E0-069C-4E9D-A6C5-A4C3E8426816}" sibTransId="{C638523C-9E0A-48F7-9FDC-E3D34ECA1B94}"/>
    <dgm:cxn modelId="{60924E8A-2012-405D-9ED2-86440230581E}" type="presOf" srcId="{086DA69B-9269-43F6-BEF8-4EF41D863C71}" destId="{4B0F2E53-3348-4DAC-92C8-F9D89398A12F}" srcOrd="0" destOrd="0" presId="urn:microsoft.com/office/officeart/2005/8/layout/vList2"/>
    <dgm:cxn modelId="{AEDF279C-B5B3-4CC4-89C8-144690FFB6D3}" type="presOf" srcId="{7E70DC29-D733-4F0A-940C-7C2EA59DF9FA}" destId="{EE5E07C6-8EE8-476D-BD2C-4966BA87F269}" srcOrd="0" destOrd="0" presId="urn:microsoft.com/office/officeart/2005/8/layout/vList2"/>
    <dgm:cxn modelId="{6627A8A3-8ACA-428B-B799-2F3E533C62F0}" srcId="{31435ABC-FF8E-41E8-AD27-5D433E08AD56}" destId="{086DA69B-9269-43F6-BEF8-4EF41D863C71}" srcOrd="2" destOrd="0" parTransId="{677F1D00-6B52-4F25-8784-7CD1729A2C9D}" sibTransId="{BC08C5C7-4AE5-49BF-8B86-7FC4F72CCF0D}"/>
    <dgm:cxn modelId="{9AB6FBB0-CCCD-476C-8B34-929DBDFAA454}" srcId="{31435ABC-FF8E-41E8-AD27-5D433E08AD56}" destId="{7E70DC29-D733-4F0A-940C-7C2EA59DF9FA}" srcOrd="1" destOrd="0" parTransId="{5F9A801C-B9EF-4578-A90D-620862417929}" sibTransId="{34D4B76B-DB43-4FB3-A68E-77303E64437E}"/>
    <dgm:cxn modelId="{F51399B4-2226-4472-B87B-900F5A8AD23A}" srcId="{31435ABC-FF8E-41E8-AD27-5D433E08AD56}" destId="{3B74AF94-CEE7-4751-80BD-F0F724530669}" srcOrd="6" destOrd="0" parTransId="{E576B375-E7BA-4821-94B6-049795C5D703}" sibTransId="{F612221B-39C7-4ED6-9280-10356B95470C}"/>
    <dgm:cxn modelId="{29B140F5-7717-41CA-8E63-07E7E1B8C1B2}" type="presOf" srcId="{ED1825C6-EF62-4E14-AADB-A93F36E8A06F}" destId="{3AB2A3F1-053D-4B17-91E8-6D49F8C91DA8}" srcOrd="0" destOrd="0" presId="urn:microsoft.com/office/officeart/2005/8/layout/vList2"/>
    <dgm:cxn modelId="{7E85B7FE-296E-4984-AA84-BEA63EEFD053}" type="presOf" srcId="{4DDFC6A8-1B99-4C61-89FB-6F7AE2AC1AC6}" destId="{F0B2C6E1-82F3-446D-81D4-7262BDC99426}" srcOrd="0" destOrd="0" presId="urn:microsoft.com/office/officeart/2005/8/layout/vList2"/>
    <dgm:cxn modelId="{A1241507-801B-4D77-B07E-9678F698600D}" type="presParOf" srcId="{0E2141C4-5ADD-42FD-90DD-EE541D84EF1E}" destId="{F0B2C6E1-82F3-446D-81D4-7262BDC99426}" srcOrd="0" destOrd="0" presId="urn:microsoft.com/office/officeart/2005/8/layout/vList2"/>
    <dgm:cxn modelId="{2A068966-6EA7-4BEC-9C08-64EC6D8B92BE}" type="presParOf" srcId="{0E2141C4-5ADD-42FD-90DD-EE541D84EF1E}" destId="{7AEA756F-ADAC-4863-9CF2-9D3577EB8B7A}" srcOrd="1" destOrd="0" presId="urn:microsoft.com/office/officeart/2005/8/layout/vList2"/>
    <dgm:cxn modelId="{F275004D-91C6-48A6-84A7-5776BB2F554D}" type="presParOf" srcId="{0E2141C4-5ADD-42FD-90DD-EE541D84EF1E}" destId="{EE5E07C6-8EE8-476D-BD2C-4966BA87F269}" srcOrd="2" destOrd="0" presId="urn:microsoft.com/office/officeart/2005/8/layout/vList2"/>
    <dgm:cxn modelId="{F0925C52-0BA1-46C9-AF96-987B5B2ED5F1}" type="presParOf" srcId="{0E2141C4-5ADD-42FD-90DD-EE541D84EF1E}" destId="{2671B682-D834-46A0-AF32-4BBDD56758A3}" srcOrd="3" destOrd="0" presId="urn:microsoft.com/office/officeart/2005/8/layout/vList2"/>
    <dgm:cxn modelId="{57888CC4-D23A-4C86-BC27-D016EA2B57EB}" type="presParOf" srcId="{0E2141C4-5ADD-42FD-90DD-EE541D84EF1E}" destId="{4B0F2E53-3348-4DAC-92C8-F9D89398A12F}" srcOrd="4" destOrd="0" presId="urn:microsoft.com/office/officeart/2005/8/layout/vList2"/>
    <dgm:cxn modelId="{9F1CA3CC-DBBD-44CA-AF63-C458576B7D84}" type="presParOf" srcId="{0E2141C4-5ADD-42FD-90DD-EE541D84EF1E}" destId="{E185CC01-BD65-4B05-81EE-4755ED9EF22C}" srcOrd="5" destOrd="0" presId="urn:microsoft.com/office/officeart/2005/8/layout/vList2"/>
    <dgm:cxn modelId="{06D5EE4D-DA7A-4163-A7FB-5D5733F29B6E}" type="presParOf" srcId="{0E2141C4-5ADD-42FD-90DD-EE541D84EF1E}" destId="{397B2B92-6958-44CB-AFA3-A58A37A610DF}" srcOrd="6" destOrd="0" presId="urn:microsoft.com/office/officeart/2005/8/layout/vList2"/>
    <dgm:cxn modelId="{7104CC8E-F62A-4D6C-BAD7-D7E67A82C218}" type="presParOf" srcId="{0E2141C4-5ADD-42FD-90DD-EE541D84EF1E}" destId="{E92F3517-ECD9-4273-A608-435FF8AC811E}" srcOrd="7" destOrd="0" presId="urn:microsoft.com/office/officeart/2005/8/layout/vList2"/>
    <dgm:cxn modelId="{BECFBF1B-6E1B-487F-A540-AF7C15CFC2E4}" type="presParOf" srcId="{0E2141C4-5ADD-42FD-90DD-EE541D84EF1E}" destId="{3AB2A3F1-053D-4B17-91E8-6D49F8C91DA8}" srcOrd="8" destOrd="0" presId="urn:microsoft.com/office/officeart/2005/8/layout/vList2"/>
    <dgm:cxn modelId="{FC8EE6B4-6DEB-4689-8999-C163C5101DD7}" type="presParOf" srcId="{0E2141C4-5ADD-42FD-90DD-EE541D84EF1E}" destId="{F5FA8D89-1705-4EBD-AB12-1A739C91FF8E}" srcOrd="9" destOrd="0" presId="urn:microsoft.com/office/officeart/2005/8/layout/vList2"/>
    <dgm:cxn modelId="{6AFF5A63-CCC8-4B72-BBDF-8F06B06CF9EC}" type="presParOf" srcId="{0E2141C4-5ADD-42FD-90DD-EE541D84EF1E}" destId="{01527EBE-3B44-485B-9B3B-3F624FCBB135}" srcOrd="10" destOrd="0" presId="urn:microsoft.com/office/officeart/2005/8/layout/vList2"/>
    <dgm:cxn modelId="{ECFCCE3C-B0D2-468C-88E3-95EB712FDB28}" type="presParOf" srcId="{0E2141C4-5ADD-42FD-90DD-EE541D84EF1E}" destId="{4CE11A86-88D5-4A87-999A-BDDC76C59694}" srcOrd="11" destOrd="0" presId="urn:microsoft.com/office/officeart/2005/8/layout/vList2"/>
    <dgm:cxn modelId="{CAC5E9A5-011D-4436-A3B7-412BE95D35F1}" type="presParOf" srcId="{0E2141C4-5ADD-42FD-90DD-EE541D84EF1E}" destId="{8EAFBC89-7D73-4830-BCC3-5EA36FBBF85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668078-484E-4E7D-B18B-BA36F55FE5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2D6B73-C720-45EB-B2E1-36BB3C44AA0A}">
      <dgm:prSet/>
      <dgm:spPr/>
      <dgm:t>
        <a:bodyPr/>
        <a:lstStyle/>
        <a:p>
          <a:r>
            <a:rPr lang="en-US"/>
            <a:t>Complete lifecycle: Clean → Transform → Analyze → Visualize</a:t>
          </a:r>
        </a:p>
      </dgm:t>
    </dgm:pt>
    <dgm:pt modelId="{63C647A7-742E-4C55-9F61-50373229F068}" type="parTrans" cxnId="{DF29915D-8E5E-477F-8E8E-8C0959AAA9F5}">
      <dgm:prSet/>
      <dgm:spPr/>
      <dgm:t>
        <a:bodyPr/>
        <a:lstStyle/>
        <a:p>
          <a:endParaRPr lang="en-US"/>
        </a:p>
      </dgm:t>
    </dgm:pt>
    <dgm:pt modelId="{03F7307A-F957-4464-83DA-3685E969550E}" type="sibTrans" cxnId="{DF29915D-8E5E-477F-8E8E-8C0959AAA9F5}">
      <dgm:prSet/>
      <dgm:spPr/>
      <dgm:t>
        <a:bodyPr/>
        <a:lstStyle/>
        <a:p>
          <a:endParaRPr lang="en-US"/>
        </a:p>
      </dgm:t>
    </dgm:pt>
    <dgm:pt modelId="{92A9B65F-A906-4905-B366-E923EB43F0DB}">
      <dgm:prSet/>
      <dgm:spPr/>
      <dgm:t>
        <a:bodyPr/>
        <a:lstStyle/>
        <a:p>
          <a:r>
            <a:rPr lang="en-US"/>
            <a:t>Tools: Python, SQL, Tableau</a:t>
          </a:r>
        </a:p>
      </dgm:t>
    </dgm:pt>
    <dgm:pt modelId="{C38C24BF-4412-45AE-A6EF-66344842C0DF}" type="parTrans" cxnId="{44F5412C-1AB7-40B1-A349-060094C244A1}">
      <dgm:prSet/>
      <dgm:spPr/>
      <dgm:t>
        <a:bodyPr/>
        <a:lstStyle/>
        <a:p>
          <a:endParaRPr lang="en-US"/>
        </a:p>
      </dgm:t>
    </dgm:pt>
    <dgm:pt modelId="{2741AEFB-5795-4383-A78F-79787A81BAE7}" type="sibTrans" cxnId="{44F5412C-1AB7-40B1-A349-060094C244A1}">
      <dgm:prSet/>
      <dgm:spPr/>
      <dgm:t>
        <a:bodyPr/>
        <a:lstStyle/>
        <a:p>
          <a:endParaRPr lang="en-US"/>
        </a:p>
      </dgm:t>
    </dgm:pt>
    <dgm:pt modelId="{F09ACF78-379F-4180-A0F1-78C5F69BC02B}">
      <dgm:prSet/>
      <dgm:spPr/>
      <dgm:t>
        <a:bodyPr/>
        <a:lstStyle/>
        <a:p>
          <a:r>
            <a:rPr lang="en-US"/>
            <a:t>Identified delay/cancellation patterns</a:t>
          </a:r>
        </a:p>
      </dgm:t>
    </dgm:pt>
    <dgm:pt modelId="{8131125C-BB27-41B8-877E-BA8C6BF56DD1}" type="parTrans" cxnId="{BFDAC13E-166D-4EC6-BC0D-270F93069227}">
      <dgm:prSet/>
      <dgm:spPr/>
      <dgm:t>
        <a:bodyPr/>
        <a:lstStyle/>
        <a:p>
          <a:endParaRPr lang="en-US"/>
        </a:p>
      </dgm:t>
    </dgm:pt>
    <dgm:pt modelId="{29ABE573-1AB1-4276-9937-866D6BE34A9A}" type="sibTrans" cxnId="{BFDAC13E-166D-4EC6-BC0D-270F93069227}">
      <dgm:prSet/>
      <dgm:spPr/>
      <dgm:t>
        <a:bodyPr/>
        <a:lstStyle/>
        <a:p>
          <a:endParaRPr lang="en-US"/>
        </a:p>
      </dgm:t>
    </dgm:pt>
    <dgm:pt modelId="{89176695-7711-4330-A389-E563DEB4934A}">
      <dgm:prSet/>
      <dgm:spPr/>
      <dgm:t>
        <a:bodyPr/>
        <a:lstStyle/>
        <a:p>
          <a:r>
            <a:rPr lang="en-US"/>
            <a:t>- Supports data-driven airline operations</a:t>
          </a:r>
        </a:p>
      </dgm:t>
    </dgm:pt>
    <dgm:pt modelId="{088C6A17-85F5-4608-B44F-E9E6289927B5}" type="parTrans" cxnId="{78851E5B-0861-4980-8227-FF1A4637EA3E}">
      <dgm:prSet/>
      <dgm:spPr/>
      <dgm:t>
        <a:bodyPr/>
        <a:lstStyle/>
        <a:p>
          <a:endParaRPr lang="en-US"/>
        </a:p>
      </dgm:t>
    </dgm:pt>
    <dgm:pt modelId="{62F50F0E-9616-4C2A-A091-78DCB06D46F5}" type="sibTrans" cxnId="{78851E5B-0861-4980-8227-FF1A4637EA3E}">
      <dgm:prSet/>
      <dgm:spPr/>
      <dgm:t>
        <a:bodyPr/>
        <a:lstStyle/>
        <a:p>
          <a:endParaRPr lang="en-US"/>
        </a:p>
      </dgm:t>
    </dgm:pt>
    <dgm:pt modelId="{836C5DE2-1E5D-45DA-82C0-C36AE3C48D91}" type="pres">
      <dgm:prSet presAssocID="{05668078-484E-4E7D-B18B-BA36F55FE568}" presName="linear" presStyleCnt="0">
        <dgm:presLayoutVars>
          <dgm:animLvl val="lvl"/>
          <dgm:resizeHandles val="exact"/>
        </dgm:presLayoutVars>
      </dgm:prSet>
      <dgm:spPr/>
    </dgm:pt>
    <dgm:pt modelId="{BA5B8B81-CF7A-4236-B92F-F1093D777DE2}" type="pres">
      <dgm:prSet presAssocID="{CC2D6B73-C720-45EB-B2E1-36BB3C44AA0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14602DE-1002-4397-9D5E-982B38FADF6A}" type="pres">
      <dgm:prSet presAssocID="{03F7307A-F957-4464-83DA-3685E969550E}" presName="spacer" presStyleCnt="0"/>
      <dgm:spPr/>
    </dgm:pt>
    <dgm:pt modelId="{0C64C6CD-DD57-43B8-8F7E-57B3918484FB}" type="pres">
      <dgm:prSet presAssocID="{92A9B65F-A906-4905-B366-E923EB43F0D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C2BFBC5-F2D0-4D1F-9B16-FB275BCEC52C}" type="pres">
      <dgm:prSet presAssocID="{2741AEFB-5795-4383-A78F-79787A81BAE7}" presName="spacer" presStyleCnt="0"/>
      <dgm:spPr/>
    </dgm:pt>
    <dgm:pt modelId="{B486460A-AC0C-471A-8FE6-1D1BAA2F5384}" type="pres">
      <dgm:prSet presAssocID="{F09ACF78-379F-4180-A0F1-78C5F69BC02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37DDDD-2A5E-4766-AF01-09746373F946}" type="pres">
      <dgm:prSet presAssocID="{29ABE573-1AB1-4276-9937-866D6BE34A9A}" presName="spacer" presStyleCnt="0"/>
      <dgm:spPr/>
    </dgm:pt>
    <dgm:pt modelId="{6ECC5FB3-6EB9-4491-9E80-E5B67DC4044A}" type="pres">
      <dgm:prSet presAssocID="{89176695-7711-4330-A389-E563DEB4934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4F5412C-1AB7-40B1-A349-060094C244A1}" srcId="{05668078-484E-4E7D-B18B-BA36F55FE568}" destId="{92A9B65F-A906-4905-B366-E923EB43F0DB}" srcOrd="1" destOrd="0" parTransId="{C38C24BF-4412-45AE-A6EF-66344842C0DF}" sibTransId="{2741AEFB-5795-4383-A78F-79787A81BAE7}"/>
    <dgm:cxn modelId="{BFDAC13E-166D-4EC6-BC0D-270F93069227}" srcId="{05668078-484E-4E7D-B18B-BA36F55FE568}" destId="{F09ACF78-379F-4180-A0F1-78C5F69BC02B}" srcOrd="2" destOrd="0" parTransId="{8131125C-BB27-41B8-877E-BA8C6BF56DD1}" sibTransId="{29ABE573-1AB1-4276-9937-866D6BE34A9A}"/>
    <dgm:cxn modelId="{4E1FCD40-9B0A-40C9-9424-1D9D817C000B}" type="presOf" srcId="{92A9B65F-A906-4905-B366-E923EB43F0DB}" destId="{0C64C6CD-DD57-43B8-8F7E-57B3918484FB}" srcOrd="0" destOrd="0" presId="urn:microsoft.com/office/officeart/2005/8/layout/vList2"/>
    <dgm:cxn modelId="{78851E5B-0861-4980-8227-FF1A4637EA3E}" srcId="{05668078-484E-4E7D-B18B-BA36F55FE568}" destId="{89176695-7711-4330-A389-E563DEB4934A}" srcOrd="3" destOrd="0" parTransId="{088C6A17-85F5-4608-B44F-E9E6289927B5}" sibTransId="{62F50F0E-9616-4C2A-A091-78DCB06D46F5}"/>
    <dgm:cxn modelId="{DF29915D-8E5E-477F-8E8E-8C0959AAA9F5}" srcId="{05668078-484E-4E7D-B18B-BA36F55FE568}" destId="{CC2D6B73-C720-45EB-B2E1-36BB3C44AA0A}" srcOrd="0" destOrd="0" parTransId="{63C647A7-742E-4C55-9F61-50373229F068}" sibTransId="{03F7307A-F957-4464-83DA-3685E969550E}"/>
    <dgm:cxn modelId="{91AE9845-FA03-41FB-BB23-72DEE132C9C9}" type="presOf" srcId="{F09ACF78-379F-4180-A0F1-78C5F69BC02B}" destId="{B486460A-AC0C-471A-8FE6-1D1BAA2F5384}" srcOrd="0" destOrd="0" presId="urn:microsoft.com/office/officeart/2005/8/layout/vList2"/>
    <dgm:cxn modelId="{CEDC904E-ED0F-41F3-A5CA-E77774FD2806}" type="presOf" srcId="{05668078-484E-4E7D-B18B-BA36F55FE568}" destId="{836C5DE2-1E5D-45DA-82C0-C36AE3C48D91}" srcOrd="0" destOrd="0" presId="urn:microsoft.com/office/officeart/2005/8/layout/vList2"/>
    <dgm:cxn modelId="{2502BC51-0C14-4323-AF69-ED951AE0EA4E}" type="presOf" srcId="{CC2D6B73-C720-45EB-B2E1-36BB3C44AA0A}" destId="{BA5B8B81-CF7A-4236-B92F-F1093D777DE2}" srcOrd="0" destOrd="0" presId="urn:microsoft.com/office/officeart/2005/8/layout/vList2"/>
    <dgm:cxn modelId="{749FF3A7-8EC9-43E1-AFB7-958DFD717C78}" type="presOf" srcId="{89176695-7711-4330-A389-E563DEB4934A}" destId="{6ECC5FB3-6EB9-4491-9E80-E5B67DC4044A}" srcOrd="0" destOrd="0" presId="urn:microsoft.com/office/officeart/2005/8/layout/vList2"/>
    <dgm:cxn modelId="{880CF502-8C17-4164-9B8C-E5340C34FCFD}" type="presParOf" srcId="{836C5DE2-1E5D-45DA-82C0-C36AE3C48D91}" destId="{BA5B8B81-CF7A-4236-B92F-F1093D777DE2}" srcOrd="0" destOrd="0" presId="urn:microsoft.com/office/officeart/2005/8/layout/vList2"/>
    <dgm:cxn modelId="{C312F4BF-385F-463E-AC4E-54E0601ED21A}" type="presParOf" srcId="{836C5DE2-1E5D-45DA-82C0-C36AE3C48D91}" destId="{514602DE-1002-4397-9D5E-982B38FADF6A}" srcOrd="1" destOrd="0" presId="urn:microsoft.com/office/officeart/2005/8/layout/vList2"/>
    <dgm:cxn modelId="{588C90B1-2E15-4FC2-9C27-840CFBA5DC66}" type="presParOf" srcId="{836C5DE2-1E5D-45DA-82C0-C36AE3C48D91}" destId="{0C64C6CD-DD57-43B8-8F7E-57B3918484FB}" srcOrd="2" destOrd="0" presId="urn:microsoft.com/office/officeart/2005/8/layout/vList2"/>
    <dgm:cxn modelId="{54E899E8-B678-4E19-8D8E-E139652395EF}" type="presParOf" srcId="{836C5DE2-1E5D-45DA-82C0-C36AE3C48D91}" destId="{9C2BFBC5-F2D0-4D1F-9B16-FB275BCEC52C}" srcOrd="3" destOrd="0" presId="urn:microsoft.com/office/officeart/2005/8/layout/vList2"/>
    <dgm:cxn modelId="{631E2F1A-C4C2-4DC4-8056-152ED2B110E5}" type="presParOf" srcId="{836C5DE2-1E5D-45DA-82C0-C36AE3C48D91}" destId="{B486460A-AC0C-471A-8FE6-1D1BAA2F5384}" srcOrd="4" destOrd="0" presId="urn:microsoft.com/office/officeart/2005/8/layout/vList2"/>
    <dgm:cxn modelId="{A7D61350-ED73-43CB-BD9E-74B168B1DD48}" type="presParOf" srcId="{836C5DE2-1E5D-45DA-82C0-C36AE3C48D91}" destId="{5337DDDD-2A5E-4766-AF01-09746373F946}" srcOrd="5" destOrd="0" presId="urn:microsoft.com/office/officeart/2005/8/layout/vList2"/>
    <dgm:cxn modelId="{712DB504-320D-4E54-98F4-C87336C9E0C3}" type="presParOf" srcId="{836C5DE2-1E5D-45DA-82C0-C36AE3C48D91}" destId="{6ECC5FB3-6EB9-4491-9E80-E5B67DC4044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547DA-46D3-42D1-8E01-3BEBE469C9FC}">
      <dsp:nvSpPr>
        <dsp:cNvPr id="0" name=""/>
        <dsp:cNvSpPr/>
      </dsp:nvSpPr>
      <dsp:spPr>
        <a:xfrm>
          <a:off x="500139" y="152450"/>
          <a:ext cx="773613" cy="773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2769B-BD49-4441-B8BE-A7A1D27F9698}">
      <dsp:nvSpPr>
        <dsp:cNvPr id="0" name=""/>
        <dsp:cNvSpPr/>
      </dsp:nvSpPr>
      <dsp:spPr>
        <a:xfrm>
          <a:off x="27376" y="1184033"/>
          <a:ext cx="1719140" cy="68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Explore</a:t>
          </a:r>
          <a:r>
            <a:rPr lang="en-US" sz="1400" kern="1200" dirty="0"/>
            <a:t> and </a:t>
          </a:r>
          <a:r>
            <a:rPr lang="en-US" sz="1400" b="1" kern="1200" dirty="0"/>
            <a:t>visualize</a:t>
          </a:r>
          <a:r>
            <a:rPr lang="en-US" sz="1400" kern="1200" dirty="0"/>
            <a:t> airline performance patterns</a:t>
          </a:r>
        </a:p>
      </dsp:txBody>
      <dsp:txXfrm>
        <a:off x="27376" y="1184033"/>
        <a:ext cx="1719140" cy="687656"/>
      </dsp:txXfrm>
    </dsp:sp>
    <dsp:sp modelId="{3FF1AA39-FFAF-4EEB-AD75-62A4A941D859}">
      <dsp:nvSpPr>
        <dsp:cNvPr id="0" name=""/>
        <dsp:cNvSpPr/>
      </dsp:nvSpPr>
      <dsp:spPr>
        <a:xfrm>
          <a:off x="2520129" y="152450"/>
          <a:ext cx="773613" cy="773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96E8A-8C9D-49AF-96D8-387169468E79}">
      <dsp:nvSpPr>
        <dsp:cNvPr id="0" name=""/>
        <dsp:cNvSpPr/>
      </dsp:nvSpPr>
      <dsp:spPr>
        <a:xfrm>
          <a:off x="2047366" y="1184033"/>
          <a:ext cx="1719140" cy="68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Focus</a:t>
          </a:r>
          <a:r>
            <a:rPr lang="en-US" sz="1400" kern="1200" dirty="0"/>
            <a:t>: Arrival delays, cancellations, operational metrics</a:t>
          </a:r>
        </a:p>
      </dsp:txBody>
      <dsp:txXfrm>
        <a:off x="2047366" y="1184033"/>
        <a:ext cx="1719140" cy="687656"/>
      </dsp:txXfrm>
    </dsp:sp>
    <dsp:sp modelId="{32AF79E5-9E3D-46CA-BAAB-E10915765840}">
      <dsp:nvSpPr>
        <dsp:cNvPr id="0" name=""/>
        <dsp:cNvSpPr/>
      </dsp:nvSpPr>
      <dsp:spPr>
        <a:xfrm>
          <a:off x="1510134" y="2301475"/>
          <a:ext cx="773613" cy="773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CB3FB-2DBB-4A3F-9229-127EB3A3559C}">
      <dsp:nvSpPr>
        <dsp:cNvPr id="0" name=""/>
        <dsp:cNvSpPr/>
      </dsp:nvSpPr>
      <dsp:spPr>
        <a:xfrm>
          <a:off x="1037371" y="3333058"/>
          <a:ext cx="1719140" cy="68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Analyze </a:t>
          </a:r>
          <a:r>
            <a:rPr lang="en-US" sz="1400" kern="1200" dirty="0"/>
            <a:t>U.S. domestic flights using structured data pipeline</a:t>
          </a:r>
        </a:p>
      </dsp:txBody>
      <dsp:txXfrm>
        <a:off x="1037371" y="3333058"/>
        <a:ext cx="1719140" cy="687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86A16-9A77-435A-BE67-23229A74A333}">
      <dsp:nvSpPr>
        <dsp:cNvPr id="0" name=""/>
        <dsp:cNvSpPr/>
      </dsp:nvSpPr>
      <dsp:spPr>
        <a:xfrm>
          <a:off x="916807" y="190164"/>
          <a:ext cx="599589" cy="5995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B46A6-6401-40C9-8028-0A4F10824A69}">
      <dsp:nvSpPr>
        <dsp:cNvPr id="0" name=""/>
        <dsp:cNvSpPr/>
      </dsp:nvSpPr>
      <dsp:spPr>
        <a:xfrm>
          <a:off x="350500" y="949105"/>
          <a:ext cx="2047013" cy="53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Source: flights_sample_10k.csv</a:t>
          </a:r>
        </a:p>
      </dsp:txBody>
      <dsp:txXfrm>
        <a:off x="350500" y="949105"/>
        <a:ext cx="2047013" cy="532968"/>
      </dsp:txXfrm>
    </dsp:sp>
    <dsp:sp modelId="{FC8CF2C9-DD22-4859-9574-C49FBFFFC3CC}">
      <dsp:nvSpPr>
        <dsp:cNvPr id="0" name=""/>
        <dsp:cNvSpPr/>
      </dsp:nvSpPr>
      <dsp:spPr>
        <a:xfrm>
          <a:off x="2997103" y="147065"/>
          <a:ext cx="599589" cy="5995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B2ABF-26FE-4AEC-885C-3D7939B7E576}">
      <dsp:nvSpPr>
        <dsp:cNvPr id="0" name=""/>
        <dsp:cNvSpPr/>
      </dsp:nvSpPr>
      <dsp:spPr>
        <a:xfrm>
          <a:off x="2630687" y="949105"/>
          <a:ext cx="1332421" cy="53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10,000 rows, 32 columns</a:t>
          </a:r>
          <a:br>
            <a:rPr lang="en-US" sz="1100" kern="1200" dirty="0"/>
          </a:br>
          <a:br>
            <a:rPr lang="en-US" sz="1100" kern="1200" dirty="0"/>
          </a:br>
          <a:endParaRPr lang="en-US" sz="1100" kern="1200" dirty="0"/>
        </a:p>
      </dsp:txBody>
      <dsp:txXfrm>
        <a:off x="2630687" y="949105"/>
        <a:ext cx="1332421" cy="532968"/>
      </dsp:txXfrm>
    </dsp:sp>
    <dsp:sp modelId="{3EF64EA4-62B3-47FB-938F-E47614EDEE83}">
      <dsp:nvSpPr>
        <dsp:cNvPr id="0" name=""/>
        <dsp:cNvSpPr/>
      </dsp:nvSpPr>
      <dsp:spPr>
        <a:xfrm>
          <a:off x="571021" y="1840884"/>
          <a:ext cx="599589" cy="5995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81AF8-C705-44F5-8113-CFA5092F126E}">
      <dsp:nvSpPr>
        <dsp:cNvPr id="0" name=""/>
        <dsp:cNvSpPr/>
      </dsp:nvSpPr>
      <dsp:spPr>
        <a:xfrm>
          <a:off x="199257" y="2540302"/>
          <a:ext cx="1332421" cy="68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-Key Columns:</a:t>
          </a:r>
          <a:br>
            <a:rPr lang="en-US" sz="1100" kern="1200" dirty="0"/>
          </a:br>
          <a:br>
            <a:rPr lang="en-US" sz="1100" kern="1200" dirty="0"/>
          </a:br>
          <a:r>
            <a:rPr lang="en-US" sz="1100" kern="1200" dirty="0"/>
            <a:t> FL_DATE, AIRLINE,   ORIGIN, DEST</a:t>
          </a:r>
        </a:p>
      </dsp:txBody>
      <dsp:txXfrm>
        <a:off x="199257" y="2540302"/>
        <a:ext cx="1332421" cy="686804"/>
      </dsp:txXfrm>
    </dsp:sp>
    <dsp:sp modelId="{ABD20371-B4A2-418C-836C-37AEAF282FB8}">
      <dsp:nvSpPr>
        <dsp:cNvPr id="0" name=""/>
        <dsp:cNvSpPr/>
      </dsp:nvSpPr>
      <dsp:spPr>
        <a:xfrm>
          <a:off x="2598106" y="1769187"/>
          <a:ext cx="599589" cy="5995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EA693-F25D-4DDA-800B-41DBBE5A6BE2}">
      <dsp:nvSpPr>
        <dsp:cNvPr id="0" name=""/>
        <dsp:cNvSpPr/>
      </dsp:nvSpPr>
      <dsp:spPr>
        <a:xfrm>
          <a:off x="1764853" y="2655679"/>
          <a:ext cx="2349499" cy="53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DEP_DELAY, ARR_DELAY, CANCELLED,  CANCELLATION_CODE, DIVERTED, DISTANCE</a:t>
          </a:r>
        </a:p>
      </dsp:txBody>
      <dsp:txXfrm>
        <a:off x="1764853" y="2655679"/>
        <a:ext cx="2349499" cy="532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2C6E1-82F3-446D-81D4-7262BDC99426}">
      <dsp:nvSpPr>
        <dsp:cNvPr id="0" name=""/>
        <dsp:cNvSpPr/>
      </dsp:nvSpPr>
      <dsp:spPr>
        <a:xfrm>
          <a:off x="0" y="436812"/>
          <a:ext cx="3813560" cy="35977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 Cleaning Steps:</a:t>
          </a:r>
        </a:p>
      </dsp:txBody>
      <dsp:txXfrm>
        <a:off x="17563" y="454375"/>
        <a:ext cx="3778434" cy="324648"/>
      </dsp:txXfrm>
    </dsp:sp>
    <dsp:sp modelId="{EE5E07C6-8EE8-476D-BD2C-4966BA87F269}">
      <dsp:nvSpPr>
        <dsp:cNvPr id="0" name=""/>
        <dsp:cNvSpPr/>
      </dsp:nvSpPr>
      <dsp:spPr>
        <a:xfrm>
          <a:off x="0" y="839787"/>
          <a:ext cx="3813560" cy="35977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Convert FL_DATE to datetime</a:t>
          </a:r>
        </a:p>
      </dsp:txBody>
      <dsp:txXfrm>
        <a:off x="17563" y="857350"/>
        <a:ext cx="3778434" cy="324648"/>
      </dsp:txXfrm>
    </dsp:sp>
    <dsp:sp modelId="{4B0F2E53-3348-4DAC-92C8-F9D89398A12F}">
      <dsp:nvSpPr>
        <dsp:cNvPr id="0" name=""/>
        <dsp:cNvSpPr/>
      </dsp:nvSpPr>
      <dsp:spPr>
        <a:xfrm>
          <a:off x="0" y="1242762"/>
          <a:ext cx="3813560" cy="35977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 Remove null DEP_DELAY / ARR_DELAY</a:t>
          </a:r>
        </a:p>
      </dsp:txBody>
      <dsp:txXfrm>
        <a:off x="17563" y="1260325"/>
        <a:ext cx="3778434" cy="324648"/>
      </dsp:txXfrm>
    </dsp:sp>
    <dsp:sp modelId="{397B2B92-6958-44CB-AFA3-A58A37A610DF}">
      <dsp:nvSpPr>
        <dsp:cNvPr id="0" name=""/>
        <dsp:cNvSpPr/>
      </dsp:nvSpPr>
      <dsp:spPr>
        <a:xfrm>
          <a:off x="0" y="1645737"/>
          <a:ext cx="3813560" cy="35977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Fill missing CANCELLATION_CODE with 'None'</a:t>
          </a:r>
        </a:p>
      </dsp:txBody>
      <dsp:txXfrm>
        <a:off x="17563" y="1663300"/>
        <a:ext cx="3778434" cy="324648"/>
      </dsp:txXfrm>
    </dsp:sp>
    <dsp:sp modelId="{3AB2A3F1-053D-4B17-91E8-6D49F8C91DA8}">
      <dsp:nvSpPr>
        <dsp:cNvPr id="0" name=""/>
        <dsp:cNvSpPr/>
      </dsp:nvSpPr>
      <dsp:spPr>
        <a:xfrm>
          <a:off x="0" y="2048712"/>
          <a:ext cx="3813560" cy="35977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 Create DAY_OF_WEEK</a:t>
          </a:r>
        </a:p>
      </dsp:txBody>
      <dsp:txXfrm>
        <a:off x="17563" y="2066275"/>
        <a:ext cx="3778434" cy="324648"/>
      </dsp:txXfrm>
    </dsp:sp>
    <dsp:sp modelId="{01527EBE-3B44-485B-9B3B-3F624FCBB135}">
      <dsp:nvSpPr>
        <dsp:cNvPr id="0" name=""/>
        <dsp:cNvSpPr/>
      </dsp:nvSpPr>
      <dsp:spPr>
        <a:xfrm>
          <a:off x="0" y="2451687"/>
          <a:ext cx="3813560" cy="35977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Join airline names via SQLite</a:t>
          </a:r>
        </a:p>
      </dsp:txBody>
      <dsp:txXfrm>
        <a:off x="17563" y="2469250"/>
        <a:ext cx="3778434" cy="324648"/>
      </dsp:txXfrm>
    </dsp:sp>
    <dsp:sp modelId="{8EAFBC89-7D73-4830-BCC3-5EA36FBBF85C}">
      <dsp:nvSpPr>
        <dsp:cNvPr id="0" name=""/>
        <dsp:cNvSpPr/>
      </dsp:nvSpPr>
      <dsp:spPr>
        <a:xfrm>
          <a:off x="0" y="2854662"/>
          <a:ext cx="3813560" cy="35977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Export to Tableau-ready CSV</a:t>
          </a:r>
        </a:p>
      </dsp:txBody>
      <dsp:txXfrm>
        <a:off x="17563" y="2872225"/>
        <a:ext cx="3778434" cy="324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B8B81-CF7A-4236-B92F-F1093D777DE2}">
      <dsp:nvSpPr>
        <dsp:cNvPr id="0" name=""/>
        <dsp:cNvSpPr/>
      </dsp:nvSpPr>
      <dsp:spPr>
        <a:xfrm>
          <a:off x="0" y="77047"/>
          <a:ext cx="3973849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Complete lifecycle: Clean → Transform → Analyze → Visualize</a:t>
          </a:r>
        </a:p>
      </dsp:txBody>
      <dsp:txXfrm>
        <a:off x="40780" y="117827"/>
        <a:ext cx="3892289" cy="753819"/>
      </dsp:txXfrm>
    </dsp:sp>
    <dsp:sp modelId="{0C64C6CD-DD57-43B8-8F7E-57B3918484FB}">
      <dsp:nvSpPr>
        <dsp:cNvPr id="0" name=""/>
        <dsp:cNvSpPr/>
      </dsp:nvSpPr>
      <dsp:spPr>
        <a:xfrm>
          <a:off x="0" y="972907"/>
          <a:ext cx="3973849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Tools: Python, SQL, Tableau</a:t>
          </a:r>
        </a:p>
      </dsp:txBody>
      <dsp:txXfrm>
        <a:off x="40780" y="1013687"/>
        <a:ext cx="3892289" cy="753819"/>
      </dsp:txXfrm>
    </dsp:sp>
    <dsp:sp modelId="{B486460A-AC0C-471A-8FE6-1D1BAA2F5384}">
      <dsp:nvSpPr>
        <dsp:cNvPr id="0" name=""/>
        <dsp:cNvSpPr/>
      </dsp:nvSpPr>
      <dsp:spPr>
        <a:xfrm>
          <a:off x="0" y="1868767"/>
          <a:ext cx="3973849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Identified delay/cancellation patterns</a:t>
          </a:r>
        </a:p>
      </dsp:txBody>
      <dsp:txXfrm>
        <a:off x="40780" y="1909547"/>
        <a:ext cx="3892289" cy="753819"/>
      </dsp:txXfrm>
    </dsp:sp>
    <dsp:sp modelId="{6ECC5FB3-6EB9-4491-9E80-E5B67DC4044A}">
      <dsp:nvSpPr>
        <dsp:cNvPr id="0" name=""/>
        <dsp:cNvSpPr/>
      </dsp:nvSpPr>
      <dsp:spPr>
        <a:xfrm>
          <a:off x="0" y="2764628"/>
          <a:ext cx="3973849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Supports data-driven airline operations</a:t>
          </a:r>
        </a:p>
      </dsp:txBody>
      <dsp:txXfrm>
        <a:off x="40780" y="2805408"/>
        <a:ext cx="3892289" cy="75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Plane in red circle">
            <a:extLst>
              <a:ext uri="{FF2B5EF4-FFF2-40B4-BE49-F238E27FC236}">
                <a16:creationId xmlns:a16="http://schemas.microsoft.com/office/drawing/2014/main" id="{E783B7ED-C403-0F9C-4377-8F8114BE9B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084" r="29500" b="1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Airline Flight Performance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/>
              <a:t>Exploring Delays, Cancellations &amp; Operational Patterns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/>
          </a:p>
          <a:p>
            <a:pPr marL="0" indent="0">
              <a:lnSpc>
                <a:spcPct val="90000"/>
              </a:lnSpc>
              <a:buNone/>
            </a:pPr>
            <a:endParaRPr lang="en-US" sz="1700"/>
          </a:p>
          <a:p>
            <a:pPr marL="0" indent="0">
              <a:lnSpc>
                <a:spcPct val="90000"/>
              </a:lnSpc>
              <a:buNone/>
            </a:pPr>
            <a:endParaRPr lang="en-US" sz="1700"/>
          </a:p>
          <a:p>
            <a:pPr marL="0" indent="0">
              <a:lnSpc>
                <a:spcPct val="90000"/>
              </a:lnSpc>
              <a:buNone/>
            </a:pPr>
            <a:endParaRPr lang="en-US" sz="1700"/>
          </a:p>
          <a:p>
            <a:pPr marL="0" indent="0">
              <a:lnSpc>
                <a:spcPct val="90000"/>
              </a:lnSpc>
              <a:buNone/>
            </a:pPr>
            <a:endParaRPr lang="en-US" sz="1700"/>
          </a:p>
          <a:p>
            <a:pPr marL="0" indent="0">
              <a:lnSpc>
                <a:spcPct val="90000"/>
              </a:lnSpc>
              <a:buNone/>
            </a:pPr>
            <a:endParaRPr lang="en-US" sz="1700"/>
          </a:p>
          <a:p>
            <a:pPr marL="0" indent="0">
              <a:lnSpc>
                <a:spcPct val="90000"/>
              </a:lnSpc>
              <a:buNone/>
            </a:pPr>
            <a:endParaRPr lang="en-US" sz="1700"/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Presented by: Malak Sayed Ahmed &amp; Faris Alaaeldin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ESLSCA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286" y="467271"/>
            <a:ext cx="3146755" cy="1565810"/>
          </a:xfrm>
        </p:spPr>
        <p:txBody>
          <a:bodyPr anchor="b">
            <a:normAutofit/>
          </a:bodyPr>
          <a:lstStyle/>
          <a:p>
            <a:r>
              <a:rPr lang="en-US" sz="4900" dirty="0"/>
              <a:t>Conclusion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2223" y="554152"/>
            <a:ext cx="4306642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lane in red circle">
            <a:extLst>
              <a:ext uri="{FF2B5EF4-FFF2-40B4-BE49-F238E27FC236}">
                <a16:creationId xmlns:a16="http://schemas.microsoft.com/office/drawing/2014/main" id="{B23E02BE-03B1-5046-D423-C51F2DA702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42" r="23959" b="1"/>
          <a:stretch>
            <a:fillRect/>
          </a:stretch>
        </p:blipFill>
        <p:spPr>
          <a:xfrm>
            <a:off x="379063" y="554151"/>
            <a:ext cx="4306642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0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17" y="703679"/>
            <a:ext cx="128636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064" y="1562696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E109C519-F733-2E99-7D05-26A85C9BB3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91088" y="2791838"/>
          <a:ext cx="3973849" cy="3677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0611" y="5775082"/>
            <a:ext cx="84320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Introduction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A86DD0D1-C96A-6250-73BA-88B8EEECB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967304"/>
              </p:ext>
            </p:extLst>
          </p:nvPr>
        </p:nvGraphicFramePr>
        <p:xfrm>
          <a:off x="262647" y="2470826"/>
          <a:ext cx="3793883" cy="4173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9" name="Picture 28" descr="Plane on tarmac">
            <a:extLst>
              <a:ext uri="{FF2B5EF4-FFF2-40B4-BE49-F238E27FC236}">
                <a16:creationId xmlns:a16="http://schemas.microsoft.com/office/drawing/2014/main" id="{C0C83F41-21AD-ED3E-00B8-813EB96E59B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0441" r="15008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es on an airport">
            <a:extLst>
              <a:ext uri="{FF2B5EF4-FFF2-40B4-BE49-F238E27FC236}">
                <a16:creationId xmlns:a16="http://schemas.microsoft.com/office/drawing/2014/main" id="{A34C6FEF-4025-56CA-60CF-68A0C04B0E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00" r="1" b="1"/>
          <a:stretch>
            <a:fillRect/>
          </a:stretch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C74F2646-08C7-4051-81DA-751C43A03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824" y="585274"/>
            <a:ext cx="5277038" cy="5492212"/>
          </a:xfrm>
          <a:custGeom>
            <a:avLst/>
            <a:gdLst>
              <a:gd name="connsiteX0" fmla="*/ 0 w 7036051"/>
              <a:gd name="connsiteY0" fmla="*/ 0 h 5492212"/>
              <a:gd name="connsiteX1" fmla="*/ 7036051 w 7036051"/>
              <a:gd name="connsiteY1" fmla="*/ 0 h 5492212"/>
              <a:gd name="connsiteX2" fmla="*/ 7036051 w 7036051"/>
              <a:gd name="connsiteY2" fmla="*/ 5163846 h 5492212"/>
              <a:gd name="connsiteX3" fmla="*/ 7012593 w 7036051"/>
              <a:gd name="connsiteY3" fmla="*/ 5176898 h 5492212"/>
              <a:gd name="connsiteX4" fmla="*/ 6958601 w 7036051"/>
              <a:gd name="connsiteY4" fmla="*/ 5204359 h 5492212"/>
              <a:gd name="connsiteX5" fmla="*/ 6951226 w 7036051"/>
              <a:gd name="connsiteY5" fmla="*/ 5203241 h 5492212"/>
              <a:gd name="connsiteX6" fmla="*/ 6920864 w 7036051"/>
              <a:gd name="connsiteY6" fmla="*/ 5220003 h 5492212"/>
              <a:gd name="connsiteX7" fmla="*/ 6834841 w 7036051"/>
              <a:gd name="connsiteY7" fmla="*/ 5266115 h 5492212"/>
              <a:gd name="connsiteX8" fmla="*/ 6777937 w 7036051"/>
              <a:gd name="connsiteY8" fmla="*/ 5332502 h 5492212"/>
              <a:gd name="connsiteX9" fmla="*/ 6752874 w 7036051"/>
              <a:gd name="connsiteY9" fmla="*/ 5340428 h 5492212"/>
              <a:gd name="connsiteX10" fmla="*/ 6711115 w 7036051"/>
              <a:gd name="connsiteY10" fmla="*/ 5353924 h 5492212"/>
              <a:gd name="connsiteX11" fmla="*/ 6702149 w 7036051"/>
              <a:gd name="connsiteY11" fmla="*/ 5351500 h 5492212"/>
              <a:gd name="connsiteX12" fmla="*/ 6698458 w 7036051"/>
              <a:gd name="connsiteY12" fmla="*/ 5352743 h 5492212"/>
              <a:gd name="connsiteX13" fmla="*/ 6698049 w 7036051"/>
              <a:gd name="connsiteY13" fmla="*/ 5352570 h 5492212"/>
              <a:gd name="connsiteX14" fmla="*/ 6697297 w 7036051"/>
              <a:gd name="connsiteY14" fmla="*/ 5353134 h 5492212"/>
              <a:gd name="connsiteX15" fmla="*/ 6689118 w 7036051"/>
              <a:gd name="connsiteY15" fmla="*/ 5355890 h 5492212"/>
              <a:gd name="connsiteX16" fmla="*/ 6670605 w 7036051"/>
              <a:gd name="connsiteY16" fmla="*/ 5355427 h 5492212"/>
              <a:gd name="connsiteX17" fmla="*/ 6659606 w 7036051"/>
              <a:gd name="connsiteY17" fmla="*/ 5357084 h 5492212"/>
              <a:gd name="connsiteX18" fmla="*/ 6649636 w 7036051"/>
              <a:gd name="connsiteY18" fmla="*/ 5367869 h 5492212"/>
              <a:gd name="connsiteX19" fmla="*/ 6642159 w 7036051"/>
              <a:gd name="connsiteY19" fmla="*/ 5369506 h 5492212"/>
              <a:gd name="connsiteX20" fmla="*/ 6640764 w 7036051"/>
              <a:gd name="connsiteY20" fmla="*/ 5370991 h 5492212"/>
              <a:gd name="connsiteX21" fmla="*/ 6636665 w 7036051"/>
              <a:gd name="connsiteY21" fmla="*/ 5374002 h 5492212"/>
              <a:gd name="connsiteX22" fmla="*/ 6641287 w 7036051"/>
              <a:gd name="connsiteY22" fmla="*/ 5376181 h 5492212"/>
              <a:gd name="connsiteX23" fmla="*/ 6591018 w 7036051"/>
              <a:gd name="connsiteY23" fmla="*/ 5390981 h 5492212"/>
              <a:gd name="connsiteX24" fmla="*/ 6548326 w 7036051"/>
              <a:gd name="connsiteY24" fmla="*/ 5403583 h 5492212"/>
              <a:gd name="connsiteX25" fmla="*/ 6472868 w 7036051"/>
              <a:gd name="connsiteY25" fmla="*/ 5394733 h 5492212"/>
              <a:gd name="connsiteX26" fmla="*/ 6401194 w 7036051"/>
              <a:gd name="connsiteY26" fmla="*/ 5422870 h 5492212"/>
              <a:gd name="connsiteX27" fmla="*/ 6381961 w 7036051"/>
              <a:gd name="connsiteY27" fmla="*/ 5422940 h 5492212"/>
              <a:gd name="connsiteX28" fmla="*/ 6363834 w 7036051"/>
              <a:gd name="connsiteY28" fmla="*/ 5417751 h 5492212"/>
              <a:gd name="connsiteX29" fmla="*/ 6363997 w 7036051"/>
              <a:gd name="connsiteY29" fmla="*/ 5415912 h 5492212"/>
              <a:gd name="connsiteX30" fmla="*/ 6361124 w 7036051"/>
              <a:gd name="connsiteY30" fmla="*/ 5415066 h 5492212"/>
              <a:gd name="connsiteX31" fmla="*/ 6358507 w 7036051"/>
              <a:gd name="connsiteY31" fmla="*/ 5416224 h 5492212"/>
              <a:gd name="connsiteX32" fmla="*/ 6355073 w 7036051"/>
              <a:gd name="connsiteY32" fmla="*/ 5415242 h 5492212"/>
              <a:gd name="connsiteX33" fmla="*/ 6345676 w 7036051"/>
              <a:gd name="connsiteY33" fmla="*/ 5413049 h 5492212"/>
              <a:gd name="connsiteX34" fmla="*/ 6342596 w 7036051"/>
              <a:gd name="connsiteY34" fmla="*/ 5409297 h 5492212"/>
              <a:gd name="connsiteX35" fmla="*/ 6305742 w 7036051"/>
              <a:gd name="connsiteY35" fmla="*/ 5401622 h 5492212"/>
              <a:gd name="connsiteX36" fmla="*/ 6294445 w 7036051"/>
              <a:gd name="connsiteY36" fmla="*/ 5404149 h 5492212"/>
              <a:gd name="connsiteX37" fmla="*/ 6281414 w 7036051"/>
              <a:gd name="connsiteY37" fmla="*/ 5398024 h 5492212"/>
              <a:gd name="connsiteX38" fmla="*/ 6243972 w 7036051"/>
              <a:gd name="connsiteY38" fmla="*/ 5395807 h 5492212"/>
              <a:gd name="connsiteX39" fmla="*/ 6202379 w 7036051"/>
              <a:gd name="connsiteY39" fmla="*/ 5388661 h 5492212"/>
              <a:gd name="connsiteX40" fmla="*/ 6173010 w 7036051"/>
              <a:gd name="connsiteY40" fmla="*/ 5380606 h 5492212"/>
              <a:gd name="connsiteX41" fmla="*/ 6093421 w 7036051"/>
              <a:gd name="connsiteY41" fmla="*/ 5375473 h 5492212"/>
              <a:gd name="connsiteX42" fmla="*/ 5959474 w 7036051"/>
              <a:gd name="connsiteY42" fmla="*/ 5373386 h 5492212"/>
              <a:gd name="connsiteX43" fmla="*/ 5931492 w 7036051"/>
              <a:gd name="connsiteY43" fmla="*/ 5371513 h 5492212"/>
              <a:gd name="connsiteX44" fmla="*/ 5909558 w 7036051"/>
              <a:gd name="connsiteY44" fmla="*/ 5364228 h 5492212"/>
              <a:gd name="connsiteX45" fmla="*/ 5906319 w 7036051"/>
              <a:gd name="connsiteY45" fmla="*/ 5357590 h 5492212"/>
              <a:gd name="connsiteX46" fmla="*/ 5891268 w 7036051"/>
              <a:gd name="connsiteY46" fmla="*/ 5355650 h 5492212"/>
              <a:gd name="connsiteX47" fmla="*/ 5887711 w 7036051"/>
              <a:gd name="connsiteY47" fmla="*/ 5353947 h 5492212"/>
              <a:gd name="connsiteX48" fmla="*/ 5866852 w 7036051"/>
              <a:gd name="connsiteY48" fmla="*/ 5345374 h 5492212"/>
              <a:gd name="connsiteX49" fmla="*/ 5811310 w 7036051"/>
              <a:gd name="connsiteY49" fmla="*/ 5356530 h 5492212"/>
              <a:gd name="connsiteX50" fmla="*/ 5770689 w 7036051"/>
              <a:gd name="connsiteY50" fmla="*/ 5359014 h 5492212"/>
              <a:gd name="connsiteX51" fmla="*/ 5767719 w 7036051"/>
              <a:gd name="connsiteY51" fmla="*/ 5357260 h 5492212"/>
              <a:gd name="connsiteX52" fmla="*/ 5765688 w 7036051"/>
              <a:gd name="connsiteY52" fmla="*/ 5352793 h 5492212"/>
              <a:gd name="connsiteX53" fmla="*/ 5758598 w 7036051"/>
              <a:gd name="connsiteY53" fmla="*/ 5351053 h 5492212"/>
              <a:gd name="connsiteX54" fmla="*/ 5752036 w 7036051"/>
              <a:gd name="connsiteY54" fmla="*/ 5346019 h 5492212"/>
              <a:gd name="connsiteX55" fmla="*/ 5503590 w 7036051"/>
              <a:gd name="connsiteY55" fmla="*/ 5325537 h 5492212"/>
              <a:gd name="connsiteX56" fmla="*/ 5389848 w 7036051"/>
              <a:gd name="connsiteY56" fmla="*/ 5351472 h 5492212"/>
              <a:gd name="connsiteX57" fmla="*/ 5344450 w 7036051"/>
              <a:gd name="connsiteY57" fmla="*/ 5354840 h 5492212"/>
              <a:gd name="connsiteX58" fmla="*/ 5338428 w 7036051"/>
              <a:gd name="connsiteY58" fmla="*/ 5350516 h 5492212"/>
              <a:gd name="connsiteX59" fmla="*/ 5273489 w 7036051"/>
              <a:gd name="connsiteY59" fmla="*/ 5373945 h 5492212"/>
              <a:gd name="connsiteX60" fmla="*/ 5182701 w 7036051"/>
              <a:gd name="connsiteY60" fmla="*/ 5370075 h 5492212"/>
              <a:gd name="connsiteX61" fmla="*/ 5114856 w 7036051"/>
              <a:gd name="connsiteY61" fmla="*/ 5361037 h 5492212"/>
              <a:gd name="connsiteX62" fmla="*/ 5076532 w 7036051"/>
              <a:gd name="connsiteY62" fmla="*/ 5358612 h 5492212"/>
              <a:gd name="connsiteX63" fmla="*/ 5048954 w 7036051"/>
              <a:gd name="connsiteY63" fmla="*/ 5353915 h 5492212"/>
              <a:gd name="connsiteX64" fmla="*/ 4977087 w 7036051"/>
              <a:gd name="connsiteY64" fmla="*/ 5357736 h 5492212"/>
              <a:gd name="connsiteX65" fmla="*/ 4857261 w 7036051"/>
              <a:gd name="connsiteY65" fmla="*/ 5370659 h 5492212"/>
              <a:gd name="connsiteX66" fmla="*/ 4769845 w 7036051"/>
              <a:gd name="connsiteY66" fmla="*/ 5353264 h 5492212"/>
              <a:gd name="connsiteX67" fmla="*/ 4722220 w 7036051"/>
              <a:gd name="connsiteY67" fmla="*/ 5370534 h 5492212"/>
              <a:gd name="connsiteX68" fmla="*/ 4667552 w 7036051"/>
              <a:gd name="connsiteY68" fmla="*/ 5366753 h 5492212"/>
              <a:gd name="connsiteX69" fmla="*/ 4454472 w 7036051"/>
              <a:gd name="connsiteY69" fmla="*/ 5391442 h 5492212"/>
              <a:gd name="connsiteX70" fmla="*/ 4317219 w 7036051"/>
              <a:gd name="connsiteY70" fmla="*/ 5411554 h 5492212"/>
              <a:gd name="connsiteX71" fmla="*/ 4298346 w 7036051"/>
              <a:gd name="connsiteY71" fmla="*/ 5416146 h 5492212"/>
              <a:gd name="connsiteX72" fmla="*/ 4298228 w 7036051"/>
              <a:gd name="connsiteY72" fmla="*/ 5417983 h 5492212"/>
              <a:gd name="connsiteX73" fmla="*/ 4295233 w 7036051"/>
              <a:gd name="connsiteY73" fmla="*/ 5418735 h 5492212"/>
              <a:gd name="connsiteX74" fmla="*/ 4292799 w 7036051"/>
              <a:gd name="connsiteY74" fmla="*/ 5417494 h 5492212"/>
              <a:gd name="connsiteX75" fmla="*/ 4289225 w 7036051"/>
              <a:gd name="connsiteY75" fmla="*/ 5418364 h 5492212"/>
              <a:gd name="connsiteX76" fmla="*/ 4279515 w 7036051"/>
              <a:gd name="connsiteY76" fmla="*/ 5420247 h 5492212"/>
              <a:gd name="connsiteX77" fmla="*/ 4275872 w 7036051"/>
              <a:gd name="connsiteY77" fmla="*/ 5423890 h 5492212"/>
              <a:gd name="connsiteX78" fmla="*/ 4227055 w 7036051"/>
              <a:gd name="connsiteY78" fmla="*/ 5427466 h 5492212"/>
              <a:gd name="connsiteX79" fmla="*/ 4213123 w 7036051"/>
              <a:gd name="connsiteY79" fmla="*/ 5433155 h 5492212"/>
              <a:gd name="connsiteX80" fmla="*/ 4175436 w 7036051"/>
              <a:gd name="connsiteY80" fmla="*/ 5434156 h 5492212"/>
              <a:gd name="connsiteX81" fmla="*/ 4132856 w 7036051"/>
              <a:gd name="connsiteY81" fmla="*/ 5439937 h 5492212"/>
              <a:gd name="connsiteX82" fmla="*/ 4102333 w 7036051"/>
              <a:gd name="connsiteY82" fmla="*/ 5447021 h 5492212"/>
              <a:gd name="connsiteX83" fmla="*/ 4022159 w 7036051"/>
              <a:gd name="connsiteY83" fmla="*/ 5449566 h 5492212"/>
              <a:gd name="connsiteX84" fmla="*/ 3888224 w 7036051"/>
              <a:gd name="connsiteY84" fmla="*/ 5447312 h 5492212"/>
              <a:gd name="connsiteX85" fmla="*/ 3860026 w 7036051"/>
              <a:gd name="connsiteY85" fmla="*/ 5448274 h 5492212"/>
              <a:gd name="connsiteX86" fmla="*/ 3832796 w 7036051"/>
              <a:gd name="connsiteY86" fmla="*/ 5461349 h 5492212"/>
              <a:gd name="connsiteX87" fmla="*/ 3817485 w 7036051"/>
              <a:gd name="connsiteY87" fmla="*/ 5462797 h 5492212"/>
              <a:gd name="connsiteX88" fmla="*/ 3813676 w 7036051"/>
              <a:gd name="connsiteY88" fmla="*/ 5464379 h 5492212"/>
              <a:gd name="connsiteX89" fmla="*/ 3791563 w 7036051"/>
              <a:gd name="connsiteY89" fmla="*/ 5472259 h 5492212"/>
              <a:gd name="connsiteX90" fmla="*/ 3737858 w 7036051"/>
              <a:gd name="connsiteY90" fmla="*/ 5459331 h 5492212"/>
              <a:gd name="connsiteX91" fmla="*/ 3697716 w 7036051"/>
              <a:gd name="connsiteY91" fmla="*/ 5455539 h 5492212"/>
              <a:gd name="connsiteX92" fmla="*/ 3694487 w 7036051"/>
              <a:gd name="connsiteY92" fmla="*/ 5457193 h 5492212"/>
              <a:gd name="connsiteX93" fmla="*/ 3691779 w 7036051"/>
              <a:gd name="connsiteY93" fmla="*/ 5461582 h 5492212"/>
              <a:gd name="connsiteX94" fmla="*/ 3684442 w 7036051"/>
              <a:gd name="connsiteY94" fmla="*/ 5463086 h 5492212"/>
              <a:gd name="connsiteX95" fmla="*/ 3677129 w 7036051"/>
              <a:gd name="connsiteY95" fmla="*/ 5467898 h 5492212"/>
              <a:gd name="connsiteX96" fmla="*/ 3438897 w 7036051"/>
              <a:gd name="connsiteY96" fmla="*/ 5462195 h 5492212"/>
              <a:gd name="connsiteX97" fmla="*/ 3389756 w 7036051"/>
              <a:gd name="connsiteY97" fmla="*/ 5444428 h 5492212"/>
              <a:gd name="connsiteX98" fmla="*/ 3316666 w 7036051"/>
              <a:gd name="connsiteY98" fmla="*/ 5450736 h 5492212"/>
              <a:gd name="connsiteX99" fmla="*/ 3271894 w 7036051"/>
              <a:gd name="connsiteY99" fmla="*/ 5445907 h 5492212"/>
              <a:gd name="connsiteX100" fmla="*/ 3265228 w 7036051"/>
              <a:gd name="connsiteY100" fmla="*/ 5450024 h 5492212"/>
              <a:gd name="connsiteX101" fmla="*/ 3204017 w 7036051"/>
              <a:gd name="connsiteY101" fmla="*/ 5424552 h 5492212"/>
              <a:gd name="connsiteX102" fmla="*/ 3112867 w 7036051"/>
              <a:gd name="connsiteY102" fmla="*/ 5425473 h 5492212"/>
              <a:gd name="connsiteX103" fmla="*/ 3043809 w 7036051"/>
              <a:gd name="connsiteY103" fmla="*/ 5432293 h 5492212"/>
              <a:gd name="connsiteX104" fmla="*/ 3005211 w 7036051"/>
              <a:gd name="connsiteY104" fmla="*/ 5433472 h 5492212"/>
              <a:gd name="connsiteX105" fmla="*/ 2976986 w 7036051"/>
              <a:gd name="connsiteY105" fmla="*/ 5437264 h 5492212"/>
              <a:gd name="connsiteX106" fmla="*/ 2905879 w 7036051"/>
              <a:gd name="connsiteY106" fmla="*/ 5431128 h 5492212"/>
              <a:gd name="connsiteX107" fmla="*/ 2788318 w 7036051"/>
              <a:gd name="connsiteY107" fmla="*/ 5414358 h 5492212"/>
              <a:gd name="connsiteX108" fmla="*/ 2653590 w 7036051"/>
              <a:gd name="connsiteY108" fmla="*/ 5410111 h 5492212"/>
              <a:gd name="connsiteX109" fmla="*/ 2598481 w 7036051"/>
              <a:gd name="connsiteY109" fmla="*/ 5412114 h 5492212"/>
              <a:gd name="connsiteX110" fmla="*/ 2333897 w 7036051"/>
              <a:gd name="connsiteY110" fmla="*/ 5408505 h 5492212"/>
              <a:gd name="connsiteX111" fmla="*/ 2271841 w 7036051"/>
              <a:gd name="connsiteY111" fmla="*/ 5396433 h 5492212"/>
              <a:gd name="connsiteX112" fmla="*/ 2143705 w 7036051"/>
              <a:gd name="connsiteY112" fmla="*/ 5345095 h 5492212"/>
              <a:gd name="connsiteX113" fmla="*/ 1986408 w 7036051"/>
              <a:gd name="connsiteY113" fmla="*/ 5335524 h 5492212"/>
              <a:gd name="connsiteX114" fmla="*/ 1975333 w 7036051"/>
              <a:gd name="connsiteY114" fmla="*/ 5325099 h 5492212"/>
              <a:gd name="connsiteX115" fmla="*/ 1972441 w 7036051"/>
              <a:gd name="connsiteY115" fmla="*/ 5323775 h 5492212"/>
              <a:gd name="connsiteX116" fmla="*/ 1971497 w 7036051"/>
              <a:gd name="connsiteY116" fmla="*/ 5324412 h 5492212"/>
              <a:gd name="connsiteX117" fmla="*/ 1956886 w 7036051"/>
              <a:gd name="connsiteY117" fmla="*/ 5327069 h 5492212"/>
              <a:gd name="connsiteX118" fmla="*/ 1924833 w 7036051"/>
              <a:gd name="connsiteY118" fmla="*/ 5344911 h 5492212"/>
              <a:gd name="connsiteX119" fmla="*/ 1885856 w 7036051"/>
              <a:gd name="connsiteY119" fmla="*/ 5367299 h 5492212"/>
              <a:gd name="connsiteX120" fmla="*/ 1855937 w 7036051"/>
              <a:gd name="connsiteY120" fmla="*/ 5372820 h 5492212"/>
              <a:gd name="connsiteX121" fmla="*/ 1784500 w 7036051"/>
              <a:gd name="connsiteY121" fmla="*/ 5395926 h 5492212"/>
              <a:gd name="connsiteX122" fmla="*/ 1737998 w 7036051"/>
              <a:gd name="connsiteY122" fmla="*/ 5407426 h 5492212"/>
              <a:gd name="connsiteX123" fmla="*/ 1736716 w 7036051"/>
              <a:gd name="connsiteY123" fmla="*/ 5407939 h 5492212"/>
              <a:gd name="connsiteX124" fmla="*/ 1726742 w 7036051"/>
              <a:gd name="connsiteY124" fmla="*/ 5405934 h 5492212"/>
              <a:gd name="connsiteX125" fmla="*/ 1726849 w 7036051"/>
              <a:gd name="connsiteY125" fmla="*/ 5401221 h 5492212"/>
              <a:gd name="connsiteX126" fmla="*/ 1718134 w 7036051"/>
              <a:gd name="connsiteY126" fmla="*/ 5398128 h 5492212"/>
              <a:gd name="connsiteX127" fmla="*/ 1701063 w 7036051"/>
              <a:gd name="connsiteY127" fmla="*/ 5400545 h 5492212"/>
              <a:gd name="connsiteX128" fmla="*/ 1694634 w 7036051"/>
              <a:gd name="connsiteY128" fmla="*/ 5398728 h 5492212"/>
              <a:gd name="connsiteX129" fmla="*/ 1692270 w 7036051"/>
              <a:gd name="connsiteY129" fmla="*/ 5399053 h 5492212"/>
              <a:gd name="connsiteX130" fmla="*/ 1686657 w 7036051"/>
              <a:gd name="connsiteY130" fmla="*/ 5399247 h 5492212"/>
              <a:gd name="connsiteX131" fmla="*/ 1687479 w 7036051"/>
              <a:gd name="connsiteY131" fmla="*/ 5402165 h 5492212"/>
              <a:gd name="connsiteX132" fmla="*/ 1680969 w 7036051"/>
              <a:gd name="connsiteY132" fmla="*/ 5407963 h 5492212"/>
              <a:gd name="connsiteX133" fmla="*/ 1648682 w 7036051"/>
              <a:gd name="connsiteY133" fmla="*/ 5407558 h 5492212"/>
              <a:gd name="connsiteX134" fmla="*/ 1646819 w 7036051"/>
              <a:gd name="connsiteY134" fmla="*/ 5404306 h 5492212"/>
              <a:gd name="connsiteX135" fmla="*/ 1642743 w 7036051"/>
              <a:gd name="connsiteY135" fmla="*/ 5403927 h 5492212"/>
              <a:gd name="connsiteX136" fmla="*/ 1639788 w 7036051"/>
              <a:gd name="connsiteY136" fmla="*/ 5407135 h 5492212"/>
              <a:gd name="connsiteX137" fmla="*/ 1585803 w 7036051"/>
              <a:gd name="connsiteY137" fmla="*/ 5416574 h 5492212"/>
              <a:gd name="connsiteX138" fmla="*/ 1513331 w 7036051"/>
              <a:gd name="connsiteY138" fmla="*/ 5423805 h 5492212"/>
              <a:gd name="connsiteX139" fmla="*/ 1460734 w 7036051"/>
              <a:gd name="connsiteY139" fmla="*/ 5411778 h 5492212"/>
              <a:gd name="connsiteX140" fmla="*/ 1456045 w 7036051"/>
              <a:gd name="connsiteY140" fmla="*/ 5414928 h 5492212"/>
              <a:gd name="connsiteX141" fmla="*/ 1419653 w 7036051"/>
              <a:gd name="connsiteY141" fmla="*/ 5415060 h 5492212"/>
              <a:gd name="connsiteX142" fmla="*/ 1292605 w 7036051"/>
              <a:gd name="connsiteY142" fmla="*/ 5394671 h 5492212"/>
              <a:gd name="connsiteX143" fmla="*/ 1221477 w 7036051"/>
              <a:gd name="connsiteY143" fmla="*/ 5395509 h 5492212"/>
              <a:gd name="connsiteX144" fmla="*/ 1196159 w 7036051"/>
              <a:gd name="connsiteY144" fmla="*/ 5399169 h 5492212"/>
              <a:gd name="connsiteX145" fmla="*/ 1153748 w 7036051"/>
              <a:gd name="connsiteY145" fmla="*/ 5405093 h 5492212"/>
              <a:gd name="connsiteX146" fmla="*/ 1121874 w 7036051"/>
              <a:gd name="connsiteY146" fmla="*/ 5417803 h 5492212"/>
              <a:gd name="connsiteX147" fmla="*/ 1086481 w 7036051"/>
              <a:gd name="connsiteY147" fmla="*/ 5419474 h 5492212"/>
              <a:gd name="connsiteX148" fmla="*/ 1078485 w 7036051"/>
              <a:gd name="connsiteY148" fmla="*/ 5409150 h 5492212"/>
              <a:gd name="connsiteX149" fmla="*/ 1040550 w 7036051"/>
              <a:gd name="connsiteY149" fmla="*/ 5414415 h 5492212"/>
              <a:gd name="connsiteX150" fmla="*/ 982981 w 7036051"/>
              <a:gd name="connsiteY150" fmla="*/ 5423575 h 5492212"/>
              <a:gd name="connsiteX151" fmla="*/ 949836 w 7036051"/>
              <a:gd name="connsiteY151" fmla="*/ 5426093 h 5492212"/>
              <a:gd name="connsiteX152" fmla="*/ 859237 w 7036051"/>
              <a:gd name="connsiteY152" fmla="*/ 5435973 h 5492212"/>
              <a:gd name="connsiteX153" fmla="*/ 768445 w 7036051"/>
              <a:gd name="connsiteY153" fmla="*/ 5448159 h 5492212"/>
              <a:gd name="connsiteX154" fmla="*/ 714393 w 7036051"/>
              <a:gd name="connsiteY154" fmla="*/ 5468302 h 5492212"/>
              <a:gd name="connsiteX155" fmla="*/ 639791 w 7036051"/>
              <a:gd name="connsiteY155" fmla="*/ 5476924 h 5492212"/>
              <a:gd name="connsiteX156" fmla="*/ 627266 w 7036051"/>
              <a:gd name="connsiteY156" fmla="*/ 5480260 h 5492212"/>
              <a:gd name="connsiteX157" fmla="*/ 609977 w 7036051"/>
              <a:gd name="connsiteY157" fmla="*/ 5478891 h 5492212"/>
              <a:gd name="connsiteX158" fmla="*/ 540688 w 7036051"/>
              <a:gd name="connsiteY158" fmla="*/ 5472807 h 5492212"/>
              <a:gd name="connsiteX159" fmla="*/ 486194 w 7036051"/>
              <a:gd name="connsiteY159" fmla="*/ 5462661 h 5492212"/>
              <a:gd name="connsiteX160" fmla="*/ 418164 w 7036051"/>
              <a:gd name="connsiteY160" fmla="*/ 5472485 h 5492212"/>
              <a:gd name="connsiteX161" fmla="*/ 376724 w 7036051"/>
              <a:gd name="connsiteY161" fmla="*/ 5470967 h 5492212"/>
              <a:gd name="connsiteX162" fmla="*/ 308908 w 7036051"/>
              <a:gd name="connsiteY162" fmla="*/ 5457025 h 5492212"/>
              <a:gd name="connsiteX163" fmla="*/ 219416 w 7036051"/>
              <a:gd name="connsiteY163" fmla="*/ 5463995 h 5492212"/>
              <a:gd name="connsiteX164" fmla="*/ 200977 w 7036051"/>
              <a:gd name="connsiteY164" fmla="*/ 5480608 h 5492212"/>
              <a:gd name="connsiteX165" fmla="*/ 176226 w 7036051"/>
              <a:gd name="connsiteY165" fmla="*/ 5491022 h 5492212"/>
              <a:gd name="connsiteX166" fmla="*/ 165702 w 7036051"/>
              <a:gd name="connsiteY166" fmla="*/ 5468604 h 5492212"/>
              <a:gd name="connsiteX167" fmla="*/ 88282 w 7036051"/>
              <a:gd name="connsiteY167" fmla="*/ 5453658 h 5492212"/>
              <a:gd name="connsiteX168" fmla="*/ 49602 w 7036051"/>
              <a:gd name="connsiteY168" fmla="*/ 5448762 h 5492212"/>
              <a:gd name="connsiteX169" fmla="*/ 22844 w 7036051"/>
              <a:gd name="connsiteY169" fmla="*/ 5450459 h 5492212"/>
              <a:gd name="connsiteX170" fmla="*/ 0 w 7036051"/>
              <a:gd name="connsiteY170" fmla="*/ 5447653 h 549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036051" h="5492212">
                <a:moveTo>
                  <a:pt x="0" y="0"/>
                </a:moveTo>
                <a:lnTo>
                  <a:pt x="7036051" y="0"/>
                </a:lnTo>
                <a:lnTo>
                  <a:pt x="7036051" y="5163846"/>
                </a:lnTo>
                <a:lnTo>
                  <a:pt x="7012593" y="5176898"/>
                </a:lnTo>
                <a:cubicBezTo>
                  <a:pt x="7010768" y="5193373"/>
                  <a:pt x="6968133" y="5178026"/>
                  <a:pt x="6958601" y="5204359"/>
                </a:cubicBezTo>
                <a:cubicBezTo>
                  <a:pt x="6956255" y="5203750"/>
                  <a:pt x="6953771" y="5203373"/>
                  <a:pt x="6951226" y="5203241"/>
                </a:cubicBezTo>
                <a:cubicBezTo>
                  <a:pt x="6936441" y="5202478"/>
                  <a:pt x="6922846" y="5209982"/>
                  <a:pt x="6920864" y="5220003"/>
                </a:cubicBezTo>
                <a:cubicBezTo>
                  <a:pt x="6902003" y="5258795"/>
                  <a:pt x="6863469" y="5243876"/>
                  <a:pt x="6834841" y="5266115"/>
                </a:cubicBezTo>
                <a:cubicBezTo>
                  <a:pt x="6800315" y="5289373"/>
                  <a:pt x="6805780" y="5289922"/>
                  <a:pt x="6777937" y="5332502"/>
                </a:cubicBezTo>
                <a:cubicBezTo>
                  <a:pt x="6765321" y="5328518"/>
                  <a:pt x="6759096" y="5331534"/>
                  <a:pt x="6752874" y="5340428"/>
                </a:cubicBezTo>
                <a:cubicBezTo>
                  <a:pt x="6735526" y="5351218"/>
                  <a:pt x="6717730" y="5333264"/>
                  <a:pt x="6711115" y="5353924"/>
                </a:cubicBezTo>
                <a:cubicBezTo>
                  <a:pt x="6709352" y="5351156"/>
                  <a:pt x="6706090" y="5350761"/>
                  <a:pt x="6702149" y="5351500"/>
                </a:cubicBezTo>
                <a:lnTo>
                  <a:pt x="6698458" y="5352743"/>
                </a:lnTo>
                <a:lnTo>
                  <a:pt x="6698049" y="5352570"/>
                </a:lnTo>
                <a:lnTo>
                  <a:pt x="6697297" y="5353134"/>
                </a:lnTo>
                <a:lnTo>
                  <a:pt x="6689118" y="5355890"/>
                </a:lnTo>
                <a:cubicBezTo>
                  <a:pt x="6680171" y="5359440"/>
                  <a:pt x="6671805" y="5362584"/>
                  <a:pt x="6670605" y="5355427"/>
                </a:cubicBezTo>
                <a:cubicBezTo>
                  <a:pt x="6665330" y="5354991"/>
                  <a:pt x="6661976" y="5355734"/>
                  <a:pt x="6659606" y="5357084"/>
                </a:cubicBezTo>
                <a:cubicBezTo>
                  <a:pt x="6654864" y="5359782"/>
                  <a:pt x="6654050" y="5364908"/>
                  <a:pt x="6649636" y="5367869"/>
                </a:cubicBezTo>
                <a:lnTo>
                  <a:pt x="6642159" y="5369506"/>
                </a:lnTo>
                <a:lnTo>
                  <a:pt x="6640764" y="5370991"/>
                </a:lnTo>
                <a:lnTo>
                  <a:pt x="6636665" y="5374002"/>
                </a:lnTo>
                <a:lnTo>
                  <a:pt x="6641287" y="5376181"/>
                </a:lnTo>
                <a:cubicBezTo>
                  <a:pt x="6646080" y="5377976"/>
                  <a:pt x="6597903" y="5386514"/>
                  <a:pt x="6591018" y="5390981"/>
                </a:cubicBezTo>
                <a:lnTo>
                  <a:pt x="6548326" y="5403583"/>
                </a:lnTo>
                <a:lnTo>
                  <a:pt x="6472868" y="5394733"/>
                </a:lnTo>
                <a:cubicBezTo>
                  <a:pt x="6457699" y="5415896"/>
                  <a:pt x="6417760" y="5410703"/>
                  <a:pt x="6401194" y="5422870"/>
                </a:cubicBezTo>
                <a:lnTo>
                  <a:pt x="6381961" y="5422940"/>
                </a:lnTo>
                <a:lnTo>
                  <a:pt x="6363834" y="5417751"/>
                </a:lnTo>
                <a:lnTo>
                  <a:pt x="6363997" y="5415912"/>
                </a:lnTo>
                <a:cubicBezTo>
                  <a:pt x="6363602" y="5414702"/>
                  <a:pt x="6362617" y="5414594"/>
                  <a:pt x="6361124" y="5415066"/>
                </a:cubicBezTo>
                <a:lnTo>
                  <a:pt x="6358507" y="5416224"/>
                </a:lnTo>
                <a:lnTo>
                  <a:pt x="6355073" y="5415242"/>
                </a:lnTo>
                <a:lnTo>
                  <a:pt x="6345676" y="5413049"/>
                </a:lnTo>
                <a:lnTo>
                  <a:pt x="6342596" y="5409297"/>
                </a:lnTo>
                <a:cubicBezTo>
                  <a:pt x="6333502" y="5403420"/>
                  <a:pt x="6312379" y="5410664"/>
                  <a:pt x="6305742" y="5401622"/>
                </a:cubicBezTo>
                <a:lnTo>
                  <a:pt x="6294445" y="5404149"/>
                </a:lnTo>
                <a:lnTo>
                  <a:pt x="6281414" y="5398024"/>
                </a:lnTo>
                <a:cubicBezTo>
                  <a:pt x="6269392" y="5392983"/>
                  <a:pt x="6257013" y="5390092"/>
                  <a:pt x="6243972" y="5395807"/>
                </a:cubicBezTo>
                <a:cubicBezTo>
                  <a:pt x="6248312" y="5382942"/>
                  <a:pt x="6211634" y="5399629"/>
                  <a:pt x="6202379" y="5388661"/>
                </a:cubicBezTo>
                <a:cubicBezTo>
                  <a:pt x="6196568" y="5379556"/>
                  <a:pt x="6184084" y="5382499"/>
                  <a:pt x="6173010" y="5380606"/>
                </a:cubicBezTo>
                <a:cubicBezTo>
                  <a:pt x="6162384" y="5372079"/>
                  <a:pt x="6109972" y="5371285"/>
                  <a:pt x="6093421" y="5375473"/>
                </a:cubicBezTo>
                <a:cubicBezTo>
                  <a:pt x="6048943" y="5392971"/>
                  <a:pt x="5995413" y="5360396"/>
                  <a:pt x="5959474" y="5373386"/>
                </a:cubicBezTo>
                <a:cubicBezTo>
                  <a:pt x="5949048" y="5374123"/>
                  <a:pt x="5939860" y="5373301"/>
                  <a:pt x="5931492" y="5371513"/>
                </a:cubicBezTo>
                <a:lnTo>
                  <a:pt x="5909558" y="5364228"/>
                </a:lnTo>
                <a:lnTo>
                  <a:pt x="5906319" y="5357590"/>
                </a:lnTo>
                <a:lnTo>
                  <a:pt x="5891268" y="5355650"/>
                </a:lnTo>
                <a:lnTo>
                  <a:pt x="5887711" y="5353947"/>
                </a:lnTo>
                <a:cubicBezTo>
                  <a:pt x="5880924" y="5350671"/>
                  <a:pt x="5874113" y="5347614"/>
                  <a:pt x="5866852" y="5345374"/>
                </a:cubicBezTo>
                <a:cubicBezTo>
                  <a:pt x="5859911" y="5373405"/>
                  <a:pt x="5803959" y="5330929"/>
                  <a:pt x="5811310" y="5356530"/>
                </a:cubicBezTo>
                <a:cubicBezTo>
                  <a:pt x="5780489" y="5350949"/>
                  <a:pt x="5782784" y="5364359"/>
                  <a:pt x="5770689" y="5359014"/>
                </a:cubicBezTo>
                <a:lnTo>
                  <a:pt x="5767719" y="5357260"/>
                </a:lnTo>
                <a:lnTo>
                  <a:pt x="5765688" y="5352793"/>
                </a:lnTo>
                <a:lnTo>
                  <a:pt x="5758598" y="5351053"/>
                </a:lnTo>
                <a:lnTo>
                  <a:pt x="5752036" y="5346019"/>
                </a:lnTo>
                <a:cubicBezTo>
                  <a:pt x="5676031" y="5353035"/>
                  <a:pt x="5573285" y="5304575"/>
                  <a:pt x="5503590" y="5325537"/>
                </a:cubicBezTo>
                <a:lnTo>
                  <a:pt x="5389848" y="5351472"/>
                </a:lnTo>
                <a:cubicBezTo>
                  <a:pt x="5378275" y="5360535"/>
                  <a:pt x="5357949" y="5362044"/>
                  <a:pt x="5344450" y="5354840"/>
                </a:cubicBezTo>
                <a:cubicBezTo>
                  <a:pt x="5342129" y="5353601"/>
                  <a:pt x="5340101" y="5352144"/>
                  <a:pt x="5338428" y="5350516"/>
                </a:cubicBezTo>
                <a:cubicBezTo>
                  <a:pt x="5303858" y="5372450"/>
                  <a:pt x="5291134" y="5358414"/>
                  <a:pt x="5273489" y="5373945"/>
                </a:cubicBezTo>
                <a:cubicBezTo>
                  <a:pt x="5228455" y="5376430"/>
                  <a:pt x="5198895" y="5356533"/>
                  <a:pt x="5182701" y="5370075"/>
                </a:cubicBezTo>
                <a:cubicBezTo>
                  <a:pt x="5161004" y="5366959"/>
                  <a:pt x="5136154" y="5346791"/>
                  <a:pt x="5114856" y="5361037"/>
                </a:cubicBezTo>
                <a:cubicBezTo>
                  <a:pt x="5116518" y="5347803"/>
                  <a:pt x="5086668" y="5368445"/>
                  <a:pt x="5076532" y="5358612"/>
                </a:cubicBezTo>
                <a:cubicBezTo>
                  <a:pt x="5069788" y="5350240"/>
                  <a:pt x="5059157" y="5354551"/>
                  <a:pt x="5048954" y="5353915"/>
                </a:cubicBezTo>
                <a:cubicBezTo>
                  <a:pt x="5038015" y="5346654"/>
                  <a:pt x="4991132" y="5351733"/>
                  <a:pt x="4977087" y="5357736"/>
                </a:cubicBezTo>
                <a:cubicBezTo>
                  <a:pt x="4940420" y="5380054"/>
                  <a:pt x="4887089" y="5353763"/>
                  <a:pt x="4857261" y="5370659"/>
                </a:cubicBezTo>
                <a:cubicBezTo>
                  <a:pt x="4820568" y="5378246"/>
                  <a:pt x="4797284" y="5358899"/>
                  <a:pt x="4769845" y="5353264"/>
                </a:cubicBezTo>
                <a:cubicBezTo>
                  <a:pt x="4768462" y="5381819"/>
                  <a:pt x="4711275" y="5345988"/>
                  <a:pt x="4722220" y="5370534"/>
                </a:cubicBezTo>
                <a:cubicBezTo>
                  <a:pt x="4684293" y="5367762"/>
                  <a:pt x="4704662" y="5391854"/>
                  <a:pt x="4667552" y="5366753"/>
                </a:cubicBezTo>
                <a:cubicBezTo>
                  <a:pt x="4600967" y="5382212"/>
                  <a:pt x="4513038" y="5362869"/>
                  <a:pt x="4454472" y="5391442"/>
                </a:cubicBezTo>
                <a:lnTo>
                  <a:pt x="4317219" y="5411554"/>
                </a:lnTo>
                <a:lnTo>
                  <a:pt x="4298346" y="5416146"/>
                </a:lnTo>
                <a:cubicBezTo>
                  <a:pt x="4298306" y="5416758"/>
                  <a:pt x="4298267" y="5417371"/>
                  <a:pt x="4298228" y="5417983"/>
                </a:cubicBezTo>
                <a:cubicBezTo>
                  <a:pt x="4297649" y="5419178"/>
                  <a:pt x="4296651" y="5419253"/>
                  <a:pt x="4295233" y="5418735"/>
                </a:cubicBezTo>
                <a:lnTo>
                  <a:pt x="4292799" y="5417494"/>
                </a:lnTo>
                <a:lnTo>
                  <a:pt x="4289225" y="5418364"/>
                </a:lnTo>
                <a:lnTo>
                  <a:pt x="4279515" y="5420247"/>
                </a:lnTo>
                <a:lnTo>
                  <a:pt x="4275872" y="5423890"/>
                </a:lnTo>
                <a:lnTo>
                  <a:pt x="4227055" y="5427466"/>
                </a:lnTo>
                <a:lnTo>
                  <a:pt x="4213123" y="5433155"/>
                </a:lnTo>
                <a:cubicBezTo>
                  <a:pt x="4200364" y="5437794"/>
                  <a:pt x="4187574" y="5440279"/>
                  <a:pt x="4175436" y="5434156"/>
                </a:cubicBezTo>
                <a:cubicBezTo>
                  <a:pt x="4177805" y="5447129"/>
                  <a:pt x="4143760" y="5429295"/>
                  <a:pt x="4132856" y="5439937"/>
                </a:cubicBezTo>
                <a:cubicBezTo>
                  <a:pt x="4125673" y="5448831"/>
                  <a:pt x="4113669" y="5445492"/>
                  <a:pt x="4102333" y="5447021"/>
                </a:cubicBezTo>
                <a:cubicBezTo>
                  <a:pt x="4090434" y="5455185"/>
                  <a:pt x="4038031" y="5454280"/>
                  <a:pt x="4022159" y="5449566"/>
                </a:cubicBezTo>
                <a:cubicBezTo>
                  <a:pt x="3980455" y="5430671"/>
                  <a:pt x="3922096" y="5461433"/>
                  <a:pt x="3888224" y="5447312"/>
                </a:cubicBezTo>
                <a:cubicBezTo>
                  <a:pt x="3877937" y="5446239"/>
                  <a:pt x="3868647" y="5446763"/>
                  <a:pt x="3860026" y="5448274"/>
                </a:cubicBezTo>
                <a:lnTo>
                  <a:pt x="3832796" y="5461349"/>
                </a:lnTo>
                <a:lnTo>
                  <a:pt x="3817485" y="5462797"/>
                </a:lnTo>
                <a:lnTo>
                  <a:pt x="3813676" y="5464379"/>
                </a:lnTo>
                <a:cubicBezTo>
                  <a:pt x="3806407" y="5467429"/>
                  <a:pt x="3799147" y="5470257"/>
                  <a:pt x="3791563" y="5472259"/>
                </a:cubicBezTo>
                <a:cubicBezTo>
                  <a:pt x="3788910" y="5444072"/>
                  <a:pt x="3726624" y="5484631"/>
                  <a:pt x="3737858" y="5459331"/>
                </a:cubicBezTo>
                <a:cubicBezTo>
                  <a:pt x="3706262" y="5463900"/>
                  <a:pt x="3710598" y="5450598"/>
                  <a:pt x="3697716" y="5455539"/>
                </a:cubicBezTo>
                <a:lnTo>
                  <a:pt x="3694487" y="5457193"/>
                </a:lnTo>
                <a:lnTo>
                  <a:pt x="3691779" y="5461582"/>
                </a:lnTo>
                <a:lnTo>
                  <a:pt x="3684442" y="5463086"/>
                </a:lnTo>
                <a:lnTo>
                  <a:pt x="3677129" y="5467898"/>
                </a:lnTo>
                <a:cubicBezTo>
                  <a:pt x="3602381" y="5458439"/>
                  <a:pt x="3505226" y="5485361"/>
                  <a:pt x="3438897" y="5462195"/>
                </a:cubicBezTo>
                <a:lnTo>
                  <a:pt x="3389756" y="5444428"/>
                </a:lnTo>
                <a:cubicBezTo>
                  <a:pt x="3364455" y="5437704"/>
                  <a:pt x="3342081" y="5466704"/>
                  <a:pt x="3316666" y="5450736"/>
                </a:cubicBezTo>
                <a:cubicBezTo>
                  <a:pt x="3306503" y="5441319"/>
                  <a:pt x="3286457" y="5439158"/>
                  <a:pt x="3271894" y="5445907"/>
                </a:cubicBezTo>
                <a:cubicBezTo>
                  <a:pt x="3269388" y="5447068"/>
                  <a:pt x="3267143" y="5448455"/>
                  <a:pt x="3265228" y="5450024"/>
                </a:cubicBezTo>
                <a:cubicBezTo>
                  <a:pt x="3234084" y="5427025"/>
                  <a:pt x="3219254" y="5440615"/>
                  <a:pt x="3204017" y="5424552"/>
                </a:cubicBezTo>
                <a:cubicBezTo>
                  <a:pt x="3159473" y="5420614"/>
                  <a:pt x="3126956" y="5439505"/>
                  <a:pt x="3112867" y="5425473"/>
                </a:cubicBezTo>
                <a:cubicBezTo>
                  <a:pt x="3090747" y="5427880"/>
                  <a:pt x="3062886" y="5447193"/>
                  <a:pt x="3043809" y="5432293"/>
                </a:cubicBezTo>
                <a:cubicBezTo>
                  <a:pt x="3043452" y="5445549"/>
                  <a:pt x="3016821" y="5423991"/>
                  <a:pt x="3005211" y="5433472"/>
                </a:cubicBezTo>
                <a:cubicBezTo>
                  <a:pt x="2997207" y="5441605"/>
                  <a:pt x="2987260" y="5436961"/>
                  <a:pt x="2976986" y="5437264"/>
                </a:cubicBezTo>
                <a:cubicBezTo>
                  <a:pt x="2964968" y="5444153"/>
                  <a:pt x="2918975" y="5437570"/>
                  <a:pt x="2905879" y="5431128"/>
                </a:cubicBezTo>
                <a:cubicBezTo>
                  <a:pt x="2872703" y="5407678"/>
                  <a:pt x="2815496" y="5432178"/>
                  <a:pt x="2788318" y="5414358"/>
                </a:cubicBezTo>
                <a:cubicBezTo>
                  <a:pt x="2746271" y="5410854"/>
                  <a:pt x="2685231" y="5410484"/>
                  <a:pt x="2653590" y="5410111"/>
                </a:cubicBezTo>
                <a:cubicBezTo>
                  <a:pt x="2615334" y="5411650"/>
                  <a:pt x="2639324" y="5388277"/>
                  <a:pt x="2598481" y="5412114"/>
                </a:cubicBezTo>
                <a:cubicBezTo>
                  <a:pt x="2534415" y="5394537"/>
                  <a:pt x="2387966" y="5438902"/>
                  <a:pt x="2333897" y="5408505"/>
                </a:cubicBezTo>
                <a:cubicBezTo>
                  <a:pt x="2279458" y="5405891"/>
                  <a:pt x="2312839" y="5402348"/>
                  <a:pt x="2271841" y="5396433"/>
                </a:cubicBezTo>
                <a:cubicBezTo>
                  <a:pt x="2263465" y="5363868"/>
                  <a:pt x="2168184" y="5361433"/>
                  <a:pt x="2143705" y="5345095"/>
                </a:cubicBezTo>
                <a:cubicBezTo>
                  <a:pt x="2087043" y="5343333"/>
                  <a:pt x="2041689" y="5319742"/>
                  <a:pt x="1986408" y="5335524"/>
                </a:cubicBezTo>
                <a:cubicBezTo>
                  <a:pt x="1983594" y="5331315"/>
                  <a:pt x="1979798" y="5327915"/>
                  <a:pt x="1975333" y="5325099"/>
                </a:cubicBezTo>
                <a:lnTo>
                  <a:pt x="1972441" y="5323775"/>
                </a:lnTo>
                <a:lnTo>
                  <a:pt x="1971497" y="5324412"/>
                </a:lnTo>
                <a:cubicBezTo>
                  <a:pt x="1967825" y="5325937"/>
                  <a:pt x="1963255" y="5326871"/>
                  <a:pt x="1956886" y="5327069"/>
                </a:cubicBezTo>
                <a:cubicBezTo>
                  <a:pt x="1957692" y="5357103"/>
                  <a:pt x="1944755" y="5337483"/>
                  <a:pt x="1924833" y="5344911"/>
                </a:cubicBezTo>
                <a:cubicBezTo>
                  <a:pt x="1907350" y="5349449"/>
                  <a:pt x="1899872" y="5360515"/>
                  <a:pt x="1885856" y="5367299"/>
                </a:cubicBezTo>
                <a:cubicBezTo>
                  <a:pt x="1874373" y="5371950"/>
                  <a:pt x="1870677" y="5363227"/>
                  <a:pt x="1855937" y="5372820"/>
                </a:cubicBezTo>
                <a:cubicBezTo>
                  <a:pt x="1826799" y="5367486"/>
                  <a:pt x="1805938" y="5389998"/>
                  <a:pt x="1784500" y="5395926"/>
                </a:cubicBezTo>
                <a:cubicBezTo>
                  <a:pt x="1777473" y="5395836"/>
                  <a:pt x="1756895" y="5401012"/>
                  <a:pt x="1737998" y="5407426"/>
                </a:cubicBezTo>
                <a:lnTo>
                  <a:pt x="1736716" y="5407939"/>
                </a:lnTo>
                <a:lnTo>
                  <a:pt x="1726742" y="5405934"/>
                </a:lnTo>
                <a:cubicBezTo>
                  <a:pt x="1724249" y="5404894"/>
                  <a:pt x="1723700" y="5403454"/>
                  <a:pt x="1726849" y="5401221"/>
                </a:cubicBezTo>
                <a:cubicBezTo>
                  <a:pt x="1723886" y="5399045"/>
                  <a:pt x="1720993" y="5398236"/>
                  <a:pt x="1718134" y="5398128"/>
                </a:cubicBezTo>
                <a:cubicBezTo>
                  <a:pt x="1712416" y="5397910"/>
                  <a:pt x="1706830" y="5400494"/>
                  <a:pt x="1701063" y="5400545"/>
                </a:cubicBezTo>
                <a:lnTo>
                  <a:pt x="1694634" y="5398728"/>
                </a:lnTo>
                <a:lnTo>
                  <a:pt x="1692270" y="5399053"/>
                </a:lnTo>
                <a:lnTo>
                  <a:pt x="1686657" y="5399247"/>
                </a:lnTo>
                <a:lnTo>
                  <a:pt x="1687479" y="5402165"/>
                </a:lnTo>
                <a:cubicBezTo>
                  <a:pt x="1688791" y="5404927"/>
                  <a:pt x="1689812" y="5407972"/>
                  <a:pt x="1680969" y="5407963"/>
                </a:cubicBezTo>
                <a:cubicBezTo>
                  <a:pt x="1662599" y="5406532"/>
                  <a:pt x="1656841" y="5418932"/>
                  <a:pt x="1648682" y="5407558"/>
                </a:cubicBezTo>
                <a:lnTo>
                  <a:pt x="1646819" y="5404306"/>
                </a:lnTo>
                <a:lnTo>
                  <a:pt x="1642743" y="5403927"/>
                </a:lnTo>
                <a:cubicBezTo>
                  <a:pt x="1640569" y="5404120"/>
                  <a:pt x="1639361" y="5404983"/>
                  <a:pt x="1639788" y="5407135"/>
                </a:cubicBezTo>
                <a:cubicBezTo>
                  <a:pt x="1622347" y="5398881"/>
                  <a:pt x="1603063" y="5413406"/>
                  <a:pt x="1585803" y="5416574"/>
                </a:cubicBezTo>
                <a:cubicBezTo>
                  <a:pt x="1572467" y="5408520"/>
                  <a:pt x="1549407" y="5423110"/>
                  <a:pt x="1513331" y="5423805"/>
                </a:cubicBezTo>
                <a:cubicBezTo>
                  <a:pt x="1498774" y="5414520"/>
                  <a:pt x="1489007" y="5424393"/>
                  <a:pt x="1460734" y="5411778"/>
                </a:cubicBezTo>
                <a:cubicBezTo>
                  <a:pt x="1459446" y="5412932"/>
                  <a:pt x="1457867" y="5413992"/>
                  <a:pt x="1456045" y="5414928"/>
                </a:cubicBezTo>
                <a:cubicBezTo>
                  <a:pt x="1445460" y="5420354"/>
                  <a:pt x="1429166" y="5420415"/>
                  <a:pt x="1419653" y="5415060"/>
                </a:cubicBezTo>
                <a:cubicBezTo>
                  <a:pt x="1374353" y="5398095"/>
                  <a:pt x="1332064" y="5398411"/>
                  <a:pt x="1292605" y="5394671"/>
                </a:cubicBezTo>
                <a:cubicBezTo>
                  <a:pt x="1247867" y="5392301"/>
                  <a:pt x="1276603" y="5411730"/>
                  <a:pt x="1221477" y="5395509"/>
                </a:cubicBezTo>
                <a:cubicBezTo>
                  <a:pt x="1215107" y="5402140"/>
                  <a:pt x="1207983" y="5402421"/>
                  <a:pt x="1196159" y="5399169"/>
                </a:cubicBezTo>
                <a:cubicBezTo>
                  <a:pt x="1174396" y="5398516"/>
                  <a:pt x="1175280" y="5415282"/>
                  <a:pt x="1153748" y="5405093"/>
                </a:cubicBezTo>
                <a:cubicBezTo>
                  <a:pt x="1157267" y="5414115"/>
                  <a:pt x="1112247" y="5408398"/>
                  <a:pt x="1121874" y="5417803"/>
                </a:cubicBezTo>
                <a:cubicBezTo>
                  <a:pt x="1107293" y="5425943"/>
                  <a:pt x="1100911" y="5412406"/>
                  <a:pt x="1086481" y="5419474"/>
                </a:cubicBezTo>
                <a:cubicBezTo>
                  <a:pt x="1070504" y="5421068"/>
                  <a:pt x="1096054" y="5409890"/>
                  <a:pt x="1078485" y="5409150"/>
                </a:cubicBezTo>
                <a:cubicBezTo>
                  <a:pt x="1057107" y="5409880"/>
                  <a:pt x="1057916" y="5393370"/>
                  <a:pt x="1040550" y="5414415"/>
                </a:cubicBezTo>
                <a:cubicBezTo>
                  <a:pt x="1018445" y="5409298"/>
                  <a:pt x="1013694" y="5418764"/>
                  <a:pt x="982981" y="5423575"/>
                </a:cubicBezTo>
                <a:cubicBezTo>
                  <a:pt x="970423" y="5418342"/>
                  <a:pt x="960063" y="5420960"/>
                  <a:pt x="949836" y="5426093"/>
                </a:cubicBezTo>
                <a:cubicBezTo>
                  <a:pt x="920168" y="5424861"/>
                  <a:pt x="892764" y="5432710"/>
                  <a:pt x="859237" y="5435973"/>
                </a:cubicBezTo>
                <a:cubicBezTo>
                  <a:pt x="823344" y="5430160"/>
                  <a:pt x="804272" y="5444731"/>
                  <a:pt x="768445" y="5448159"/>
                </a:cubicBezTo>
                <a:cubicBezTo>
                  <a:pt x="733630" y="5434899"/>
                  <a:pt x="744432" y="5468566"/>
                  <a:pt x="714393" y="5468302"/>
                </a:cubicBezTo>
                <a:cubicBezTo>
                  <a:pt x="665910" y="5456640"/>
                  <a:pt x="715197" y="5479526"/>
                  <a:pt x="639791" y="5476924"/>
                </a:cubicBezTo>
                <a:cubicBezTo>
                  <a:pt x="635590" y="5474880"/>
                  <a:pt x="626375" y="5477333"/>
                  <a:pt x="627266" y="5480260"/>
                </a:cubicBezTo>
                <a:cubicBezTo>
                  <a:pt x="622501" y="5479477"/>
                  <a:pt x="611196" y="5474127"/>
                  <a:pt x="609977" y="5478891"/>
                </a:cubicBezTo>
                <a:cubicBezTo>
                  <a:pt x="585928" y="5480121"/>
                  <a:pt x="562064" y="5478026"/>
                  <a:pt x="540688" y="5472807"/>
                </a:cubicBezTo>
                <a:cubicBezTo>
                  <a:pt x="494260" y="5482226"/>
                  <a:pt x="519722" y="5459453"/>
                  <a:pt x="486194" y="5462661"/>
                </a:cubicBezTo>
                <a:cubicBezTo>
                  <a:pt x="459222" y="5472731"/>
                  <a:pt x="449283" y="5465413"/>
                  <a:pt x="418164" y="5472485"/>
                </a:cubicBezTo>
                <a:cubicBezTo>
                  <a:pt x="407504" y="5457469"/>
                  <a:pt x="388899" y="5474930"/>
                  <a:pt x="376724" y="5470967"/>
                </a:cubicBezTo>
                <a:cubicBezTo>
                  <a:pt x="357541" y="5489409"/>
                  <a:pt x="329120" y="5456071"/>
                  <a:pt x="308908" y="5457025"/>
                </a:cubicBezTo>
                <a:cubicBezTo>
                  <a:pt x="274916" y="5461376"/>
                  <a:pt x="238368" y="5480973"/>
                  <a:pt x="219416" y="5463995"/>
                </a:cubicBezTo>
                <a:cubicBezTo>
                  <a:pt x="217077" y="5471389"/>
                  <a:pt x="220429" y="5481203"/>
                  <a:pt x="200977" y="5480608"/>
                </a:cubicBezTo>
                <a:cubicBezTo>
                  <a:pt x="193315" y="5484612"/>
                  <a:pt x="192227" y="5495868"/>
                  <a:pt x="176226" y="5491022"/>
                </a:cubicBezTo>
                <a:cubicBezTo>
                  <a:pt x="195501" y="5480307"/>
                  <a:pt x="163065" y="5480325"/>
                  <a:pt x="165702" y="5468604"/>
                </a:cubicBezTo>
                <a:cubicBezTo>
                  <a:pt x="141228" y="5462364"/>
                  <a:pt x="86026" y="5474606"/>
                  <a:pt x="88282" y="5453658"/>
                </a:cubicBezTo>
                <a:cubicBezTo>
                  <a:pt x="80722" y="5441690"/>
                  <a:pt x="50300" y="5462007"/>
                  <a:pt x="49602" y="5448762"/>
                </a:cubicBezTo>
                <a:cubicBezTo>
                  <a:pt x="42967" y="5453333"/>
                  <a:pt x="33469" y="5452380"/>
                  <a:pt x="22844" y="5450459"/>
                </a:cubicBezTo>
                <a:lnTo>
                  <a:pt x="0" y="54476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DCD6552F-C98B-4FBA-842F-3EF2D5ACA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824" y="585274"/>
            <a:ext cx="5277038" cy="5492212"/>
          </a:xfrm>
          <a:custGeom>
            <a:avLst/>
            <a:gdLst>
              <a:gd name="connsiteX0" fmla="*/ 0 w 7036051"/>
              <a:gd name="connsiteY0" fmla="*/ 0 h 5492212"/>
              <a:gd name="connsiteX1" fmla="*/ 7036051 w 7036051"/>
              <a:gd name="connsiteY1" fmla="*/ 0 h 5492212"/>
              <a:gd name="connsiteX2" fmla="*/ 7036051 w 7036051"/>
              <a:gd name="connsiteY2" fmla="*/ 5163846 h 5492212"/>
              <a:gd name="connsiteX3" fmla="*/ 7012593 w 7036051"/>
              <a:gd name="connsiteY3" fmla="*/ 5176898 h 5492212"/>
              <a:gd name="connsiteX4" fmla="*/ 6958601 w 7036051"/>
              <a:gd name="connsiteY4" fmla="*/ 5204359 h 5492212"/>
              <a:gd name="connsiteX5" fmla="*/ 6951226 w 7036051"/>
              <a:gd name="connsiteY5" fmla="*/ 5203241 h 5492212"/>
              <a:gd name="connsiteX6" fmla="*/ 6920864 w 7036051"/>
              <a:gd name="connsiteY6" fmla="*/ 5220003 h 5492212"/>
              <a:gd name="connsiteX7" fmla="*/ 6834841 w 7036051"/>
              <a:gd name="connsiteY7" fmla="*/ 5266115 h 5492212"/>
              <a:gd name="connsiteX8" fmla="*/ 6777937 w 7036051"/>
              <a:gd name="connsiteY8" fmla="*/ 5332502 h 5492212"/>
              <a:gd name="connsiteX9" fmla="*/ 6752874 w 7036051"/>
              <a:gd name="connsiteY9" fmla="*/ 5340428 h 5492212"/>
              <a:gd name="connsiteX10" fmla="*/ 6711115 w 7036051"/>
              <a:gd name="connsiteY10" fmla="*/ 5353924 h 5492212"/>
              <a:gd name="connsiteX11" fmla="*/ 6702149 w 7036051"/>
              <a:gd name="connsiteY11" fmla="*/ 5351500 h 5492212"/>
              <a:gd name="connsiteX12" fmla="*/ 6698458 w 7036051"/>
              <a:gd name="connsiteY12" fmla="*/ 5352743 h 5492212"/>
              <a:gd name="connsiteX13" fmla="*/ 6698049 w 7036051"/>
              <a:gd name="connsiteY13" fmla="*/ 5352570 h 5492212"/>
              <a:gd name="connsiteX14" fmla="*/ 6697297 w 7036051"/>
              <a:gd name="connsiteY14" fmla="*/ 5353134 h 5492212"/>
              <a:gd name="connsiteX15" fmla="*/ 6689118 w 7036051"/>
              <a:gd name="connsiteY15" fmla="*/ 5355890 h 5492212"/>
              <a:gd name="connsiteX16" fmla="*/ 6670605 w 7036051"/>
              <a:gd name="connsiteY16" fmla="*/ 5355427 h 5492212"/>
              <a:gd name="connsiteX17" fmla="*/ 6659606 w 7036051"/>
              <a:gd name="connsiteY17" fmla="*/ 5357084 h 5492212"/>
              <a:gd name="connsiteX18" fmla="*/ 6649636 w 7036051"/>
              <a:gd name="connsiteY18" fmla="*/ 5367869 h 5492212"/>
              <a:gd name="connsiteX19" fmla="*/ 6642159 w 7036051"/>
              <a:gd name="connsiteY19" fmla="*/ 5369506 h 5492212"/>
              <a:gd name="connsiteX20" fmla="*/ 6640764 w 7036051"/>
              <a:gd name="connsiteY20" fmla="*/ 5370991 h 5492212"/>
              <a:gd name="connsiteX21" fmla="*/ 6636665 w 7036051"/>
              <a:gd name="connsiteY21" fmla="*/ 5374002 h 5492212"/>
              <a:gd name="connsiteX22" fmla="*/ 6641287 w 7036051"/>
              <a:gd name="connsiteY22" fmla="*/ 5376181 h 5492212"/>
              <a:gd name="connsiteX23" fmla="*/ 6591018 w 7036051"/>
              <a:gd name="connsiteY23" fmla="*/ 5390981 h 5492212"/>
              <a:gd name="connsiteX24" fmla="*/ 6548326 w 7036051"/>
              <a:gd name="connsiteY24" fmla="*/ 5403583 h 5492212"/>
              <a:gd name="connsiteX25" fmla="*/ 6472868 w 7036051"/>
              <a:gd name="connsiteY25" fmla="*/ 5394733 h 5492212"/>
              <a:gd name="connsiteX26" fmla="*/ 6401194 w 7036051"/>
              <a:gd name="connsiteY26" fmla="*/ 5422870 h 5492212"/>
              <a:gd name="connsiteX27" fmla="*/ 6381961 w 7036051"/>
              <a:gd name="connsiteY27" fmla="*/ 5422940 h 5492212"/>
              <a:gd name="connsiteX28" fmla="*/ 6363834 w 7036051"/>
              <a:gd name="connsiteY28" fmla="*/ 5417751 h 5492212"/>
              <a:gd name="connsiteX29" fmla="*/ 6363997 w 7036051"/>
              <a:gd name="connsiteY29" fmla="*/ 5415912 h 5492212"/>
              <a:gd name="connsiteX30" fmla="*/ 6361124 w 7036051"/>
              <a:gd name="connsiteY30" fmla="*/ 5415066 h 5492212"/>
              <a:gd name="connsiteX31" fmla="*/ 6358507 w 7036051"/>
              <a:gd name="connsiteY31" fmla="*/ 5416224 h 5492212"/>
              <a:gd name="connsiteX32" fmla="*/ 6355073 w 7036051"/>
              <a:gd name="connsiteY32" fmla="*/ 5415242 h 5492212"/>
              <a:gd name="connsiteX33" fmla="*/ 6345676 w 7036051"/>
              <a:gd name="connsiteY33" fmla="*/ 5413049 h 5492212"/>
              <a:gd name="connsiteX34" fmla="*/ 6342596 w 7036051"/>
              <a:gd name="connsiteY34" fmla="*/ 5409297 h 5492212"/>
              <a:gd name="connsiteX35" fmla="*/ 6305742 w 7036051"/>
              <a:gd name="connsiteY35" fmla="*/ 5401622 h 5492212"/>
              <a:gd name="connsiteX36" fmla="*/ 6294445 w 7036051"/>
              <a:gd name="connsiteY36" fmla="*/ 5404149 h 5492212"/>
              <a:gd name="connsiteX37" fmla="*/ 6281414 w 7036051"/>
              <a:gd name="connsiteY37" fmla="*/ 5398024 h 5492212"/>
              <a:gd name="connsiteX38" fmla="*/ 6243972 w 7036051"/>
              <a:gd name="connsiteY38" fmla="*/ 5395807 h 5492212"/>
              <a:gd name="connsiteX39" fmla="*/ 6202379 w 7036051"/>
              <a:gd name="connsiteY39" fmla="*/ 5388661 h 5492212"/>
              <a:gd name="connsiteX40" fmla="*/ 6173010 w 7036051"/>
              <a:gd name="connsiteY40" fmla="*/ 5380606 h 5492212"/>
              <a:gd name="connsiteX41" fmla="*/ 6093421 w 7036051"/>
              <a:gd name="connsiteY41" fmla="*/ 5375473 h 5492212"/>
              <a:gd name="connsiteX42" fmla="*/ 5959474 w 7036051"/>
              <a:gd name="connsiteY42" fmla="*/ 5373386 h 5492212"/>
              <a:gd name="connsiteX43" fmla="*/ 5931492 w 7036051"/>
              <a:gd name="connsiteY43" fmla="*/ 5371513 h 5492212"/>
              <a:gd name="connsiteX44" fmla="*/ 5909558 w 7036051"/>
              <a:gd name="connsiteY44" fmla="*/ 5364228 h 5492212"/>
              <a:gd name="connsiteX45" fmla="*/ 5906319 w 7036051"/>
              <a:gd name="connsiteY45" fmla="*/ 5357590 h 5492212"/>
              <a:gd name="connsiteX46" fmla="*/ 5891268 w 7036051"/>
              <a:gd name="connsiteY46" fmla="*/ 5355650 h 5492212"/>
              <a:gd name="connsiteX47" fmla="*/ 5887711 w 7036051"/>
              <a:gd name="connsiteY47" fmla="*/ 5353947 h 5492212"/>
              <a:gd name="connsiteX48" fmla="*/ 5866852 w 7036051"/>
              <a:gd name="connsiteY48" fmla="*/ 5345374 h 5492212"/>
              <a:gd name="connsiteX49" fmla="*/ 5811310 w 7036051"/>
              <a:gd name="connsiteY49" fmla="*/ 5356530 h 5492212"/>
              <a:gd name="connsiteX50" fmla="*/ 5770689 w 7036051"/>
              <a:gd name="connsiteY50" fmla="*/ 5359014 h 5492212"/>
              <a:gd name="connsiteX51" fmla="*/ 5767719 w 7036051"/>
              <a:gd name="connsiteY51" fmla="*/ 5357260 h 5492212"/>
              <a:gd name="connsiteX52" fmla="*/ 5765688 w 7036051"/>
              <a:gd name="connsiteY52" fmla="*/ 5352793 h 5492212"/>
              <a:gd name="connsiteX53" fmla="*/ 5758598 w 7036051"/>
              <a:gd name="connsiteY53" fmla="*/ 5351053 h 5492212"/>
              <a:gd name="connsiteX54" fmla="*/ 5752036 w 7036051"/>
              <a:gd name="connsiteY54" fmla="*/ 5346019 h 5492212"/>
              <a:gd name="connsiteX55" fmla="*/ 5503590 w 7036051"/>
              <a:gd name="connsiteY55" fmla="*/ 5325537 h 5492212"/>
              <a:gd name="connsiteX56" fmla="*/ 5389848 w 7036051"/>
              <a:gd name="connsiteY56" fmla="*/ 5351472 h 5492212"/>
              <a:gd name="connsiteX57" fmla="*/ 5344450 w 7036051"/>
              <a:gd name="connsiteY57" fmla="*/ 5354840 h 5492212"/>
              <a:gd name="connsiteX58" fmla="*/ 5338428 w 7036051"/>
              <a:gd name="connsiteY58" fmla="*/ 5350516 h 5492212"/>
              <a:gd name="connsiteX59" fmla="*/ 5273489 w 7036051"/>
              <a:gd name="connsiteY59" fmla="*/ 5373945 h 5492212"/>
              <a:gd name="connsiteX60" fmla="*/ 5182701 w 7036051"/>
              <a:gd name="connsiteY60" fmla="*/ 5370075 h 5492212"/>
              <a:gd name="connsiteX61" fmla="*/ 5114856 w 7036051"/>
              <a:gd name="connsiteY61" fmla="*/ 5361037 h 5492212"/>
              <a:gd name="connsiteX62" fmla="*/ 5076532 w 7036051"/>
              <a:gd name="connsiteY62" fmla="*/ 5358612 h 5492212"/>
              <a:gd name="connsiteX63" fmla="*/ 5048954 w 7036051"/>
              <a:gd name="connsiteY63" fmla="*/ 5353915 h 5492212"/>
              <a:gd name="connsiteX64" fmla="*/ 4977087 w 7036051"/>
              <a:gd name="connsiteY64" fmla="*/ 5357736 h 5492212"/>
              <a:gd name="connsiteX65" fmla="*/ 4857261 w 7036051"/>
              <a:gd name="connsiteY65" fmla="*/ 5370659 h 5492212"/>
              <a:gd name="connsiteX66" fmla="*/ 4769845 w 7036051"/>
              <a:gd name="connsiteY66" fmla="*/ 5353264 h 5492212"/>
              <a:gd name="connsiteX67" fmla="*/ 4722220 w 7036051"/>
              <a:gd name="connsiteY67" fmla="*/ 5370534 h 5492212"/>
              <a:gd name="connsiteX68" fmla="*/ 4667552 w 7036051"/>
              <a:gd name="connsiteY68" fmla="*/ 5366753 h 5492212"/>
              <a:gd name="connsiteX69" fmla="*/ 4454472 w 7036051"/>
              <a:gd name="connsiteY69" fmla="*/ 5391442 h 5492212"/>
              <a:gd name="connsiteX70" fmla="*/ 4317219 w 7036051"/>
              <a:gd name="connsiteY70" fmla="*/ 5411554 h 5492212"/>
              <a:gd name="connsiteX71" fmla="*/ 4298346 w 7036051"/>
              <a:gd name="connsiteY71" fmla="*/ 5416146 h 5492212"/>
              <a:gd name="connsiteX72" fmla="*/ 4298228 w 7036051"/>
              <a:gd name="connsiteY72" fmla="*/ 5417983 h 5492212"/>
              <a:gd name="connsiteX73" fmla="*/ 4295233 w 7036051"/>
              <a:gd name="connsiteY73" fmla="*/ 5418735 h 5492212"/>
              <a:gd name="connsiteX74" fmla="*/ 4292799 w 7036051"/>
              <a:gd name="connsiteY74" fmla="*/ 5417494 h 5492212"/>
              <a:gd name="connsiteX75" fmla="*/ 4289225 w 7036051"/>
              <a:gd name="connsiteY75" fmla="*/ 5418364 h 5492212"/>
              <a:gd name="connsiteX76" fmla="*/ 4279515 w 7036051"/>
              <a:gd name="connsiteY76" fmla="*/ 5420247 h 5492212"/>
              <a:gd name="connsiteX77" fmla="*/ 4275872 w 7036051"/>
              <a:gd name="connsiteY77" fmla="*/ 5423890 h 5492212"/>
              <a:gd name="connsiteX78" fmla="*/ 4227055 w 7036051"/>
              <a:gd name="connsiteY78" fmla="*/ 5427466 h 5492212"/>
              <a:gd name="connsiteX79" fmla="*/ 4213123 w 7036051"/>
              <a:gd name="connsiteY79" fmla="*/ 5433155 h 5492212"/>
              <a:gd name="connsiteX80" fmla="*/ 4175436 w 7036051"/>
              <a:gd name="connsiteY80" fmla="*/ 5434156 h 5492212"/>
              <a:gd name="connsiteX81" fmla="*/ 4132856 w 7036051"/>
              <a:gd name="connsiteY81" fmla="*/ 5439937 h 5492212"/>
              <a:gd name="connsiteX82" fmla="*/ 4102333 w 7036051"/>
              <a:gd name="connsiteY82" fmla="*/ 5447021 h 5492212"/>
              <a:gd name="connsiteX83" fmla="*/ 4022159 w 7036051"/>
              <a:gd name="connsiteY83" fmla="*/ 5449566 h 5492212"/>
              <a:gd name="connsiteX84" fmla="*/ 3888224 w 7036051"/>
              <a:gd name="connsiteY84" fmla="*/ 5447312 h 5492212"/>
              <a:gd name="connsiteX85" fmla="*/ 3860026 w 7036051"/>
              <a:gd name="connsiteY85" fmla="*/ 5448274 h 5492212"/>
              <a:gd name="connsiteX86" fmla="*/ 3832796 w 7036051"/>
              <a:gd name="connsiteY86" fmla="*/ 5461349 h 5492212"/>
              <a:gd name="connsiteX87" fmla="*/ 3817485 w 7036051"/>
              <a:gd name="connsiteY87" fmla="*/ 5462797 h 5492212"/>
              <a:gd name="connsiteX88" fmla="*/ 3813676 w 7036051"/>
              <a:gd name="connsiteY88" fmla="*/ 5464379 h 5492212"/>
              <a:gd name="connsiteX89" fmla="*/ 3791563 w 7036051"/>
              <a:gd name="connsiteY89" fmla="*/ 5472259 h 5492212"/>
              <a:gd name="connsiteX90" fmla="*/ 3737858 w 7036051"/>
              <a:gd name="connsiteY90" fmla="*/ 5459331 h 5492212"/>
              <a:gd name="connsiteX91" fmla="*/ 3697716 w 7036051"/>
              <a:gd name="connsiteY91" fmla="*/ 5455539 h 5492212"/>
              <a:gd name="connsiteX92" fmla="*/ 3694487 w 7036051"/>
              <a:gd name="connsiteY92" fmla="*/ 5457193 h 5492212"/>
              <a:gd name="connsiteX93" fmla="*/ 3691779 w 7036051"/>
              <a:gd name="connsiteY93" fmla="*/ 5461582 h 5492212"/>
              <a:gd name="connsiteX94" fmla="*/ 3684442 w 7036051"/>
              <a:gd name="connsiteY94" fmla="*/ 5463086 h 5492212"/>
              <a:gd name="connsiteX95" fmla="*/ 3677129 w 7036051"/>
              <a:gd name="connsiteY95" fmla="*/ 5467898 h 5492212"/>
              <a:gd name="connsiteX96" fmla="*/ 3438897 w 7036051"/>
              <a:gd name="connsiteY96" fmla="*/ 5462195 h 5492212"/>
              <a:gd name="connsiteX97" fmla="*/ 3389756 w 7036051"/>
              <a:gd name="connsiteY97" fmla="*/ 5444428 h 5492212"/>
              <a:gd name="connsiteX98" fmla="*/ 3316666 w 7036051"/>
              <a:gd name="connsiteY98" fmla="*/ 5450736 h 5492212"/>
              <a:gd name="connsiteX99" fmla="*/ 3271894 w 7036051"/>
              <a:gd name="connsiteY99" fmla="*/ 5445907 h 5492212"/>
              <a:gd name="connsiteX100" fmla="*/ 3265228 w 7036051"/>
              <a:gd name="connsiteY100" fmla="*/ 5450024 h 5492212"/>
              <a:gd name="connsiteX101" fmla="*/ 3204017 w 7036051"/>
              <a:gd name="connsiteY101" fmla="*/ 5424552 h 5492212"/>
              <a:gd name="connsiteX102" fmla="*/ 3112867 w 7036051"/>
              <a:gd name="connsiteY102" fmla="*/ 5425473 h 5492212"/>
              <a:gd name="connsiteX103" fmla="*/ 3043809 w 7036051"/>
              <a:gd name="connsiteY103" fmla="*/ 5432293 h 5492212"/>
              <a:gd name="connsiteX104" fmla="*/ 3005211 w 7036051"/>
              <a:gd name="connsiteY104" fmla="*/ 5433472 h 5492212"/>
              <a:gd name="connsiteX105" fmla="*/ 2976986 w 7036051"/>
              <a:gd name="connsiteY105" fmla="*/ 5437264 h 5492212"/>
              <a:gd name="connsiteX106" fmla="*/ 2905879 w 7036051"/>
              <a:gd name="connsiteY106" fmla="*/ 5431128 h 5492212"/>
              <a:gd name="connsiteX107" fmla="*/ 2788318 w 7036051"/>
              <a:gd name="connsiteY107" fmla="*/ 5414358 h 5492212"/>
              <a:gd name="connsiteX108" fmla="*/ 2653590 w 7036051"/>
              <a:gd name="connsiteY108" fmla="*/ 5410111 h 5492212"/>
              <a:gd name="connsiteX109" fmla="*/ 2598481 w 7036051"/>
              <a:gd name="connsiteY109" fmla="*/ 5412114 h 5492212"/>
              <a:gd name="connsiteX110" fmla="*/ 2333897 w 7036051"/>
              <a:gd name="connsiteY110" fmla="*/ 5408505 h 5492212"/>
              <a:gd name="connsiteX111" fmla="*/ 2271841 w 7036051"/>
              <a:gd name="connsiteY111" fmla="*/ 5396433 h 5492212"/>
              <a:gd name="connsiteX112" fmla="*/ 2143705 w 7036051"/>
              <a:gd name="connsiteY112" fmla="*/ 5345095 h 5492212"/>
              <a:gd name="connsiteX113" fmla="*/ 1986408 w 7036051"/>
              <a:gd name="connsiteY113" fmla="*/ 5335524 h 5492212"/>
              <a:gd name="connsiteX114" fmla="*/ 1975333 w 7036051"/>
              <a:gd name="connsiteY114" fmla="*/ 5325099 h 5492212"/>
              <a:gd name="connsiteX115" fmla="*/ 1972441 w 7036051"/>
              <a:gd name="connsiteY115" fmla="*/ 5323775 h 5492212"/>
              <a:gd name="connsiteX116" fmla="*/ 1971497 w 7036051"/>
              <a:gd name="connsiteY116" fmla="*/ 5324412 h 5492212"/>
              <a:gd name="connsiteX117" fmla="*/ 1956886 w 7036051"/>
              <a:gd name="connsiteY117" fmla="*/ 5327069 h 5492212"/>
              <a:gd name="connsiteX118" fmla="*/ 1924833 w 7036051"/>
              <a:gd name="connsiteY118" fmla="*/ 5344911 h 5492212"/>
              <a:gd name="connsiteX119" fmla="*/ 1885856 w 7036051"/>
              <a:gd name="connsiteY119" fmla="*/ 5367299 h 5492212"/>
              <a:gd name="connsiteX120" fmla="*/ 1855937 w 7036051"/>
              <a:gd name="connsiteY120" fmla="*/ 5372820 h 5492212"/>
              <a:gd name="connsiteX121" fmla="*/ 1784500 w 7036051"/>
              <a:gd name="connsiteY121" fmla="*/ 5395926 h 5492212"/>
              <a:gd name="connsiteX122" fmla="*/ 1737998 w 7036051"/>
              <a:gd name="connsiteY122" fmla="*/ 5407426 h 5492212"/>
              <a:gd name="connsiteX123" fmla="*/ 1736716 w 7036051"/>
              <a:gd name="connsiteY123" fmla="*/ 5407939 h 5492212"/>
              <a:gd name="connsiteX124" fmla="*/ 1726742 w 7036051"/>
              <a:gd name="connsiteY124" fmla="*/ 5405934 h 5492212"/>
              <a:gd name="connsiteX125" fmla="*/ 1726849 w 7036051"/>
              <a:gd name="connsiteY125" fmla="*/ 5401221 h 5492212"/>
              <a:gd name="connsiteX126" fmla="*/ 1718134 w 7036051"/>
              <a:gd name="connsiteY126" fmla="*/ 5398128 h 5492212"/>
              <a:gd name="connsiteX127" fmla="*/ 1701063 w 7036051"/>
              <a:gd name="connsiteY127" fmla="*/ 5400545 h 5492212"/>
              <a:gd name="connsiteX128" fmla="*/ 1694634 w 7036051"/>
              <a:gd name="connsiteY128" fmla="*/ 5398728 h 5492212"/>
              <a:gd name="connsiteX129" fmla="*/ 1692270 w 7036051"/>
              <a:gd name="connsiteY129" fmla="*/ 5399053 h 5492212"/>
              <a:gd name="connsiteX130" fmla="*/ 1686657 w 7036051"/>
              <a:gd name="connsiteY130" fmla="*/ 5399247 h 5492212"/>
              <a:gd name="connsiteX131" fmla="*/ 1687479 w 7036051"/>
              <a:gd name="connsiteY131" fmla="*/ 5402165 h 5492212"/>
              <a:gd name="connsiteX132" fmla="*/ 1680969 w 7036051"/>
              <a:gd name="connsiteY132" fmla="*/ 5407963 h 5492212"/>
              <a:gd name="connsiteX133" fmla="*/ 1648682 w 7036051"/>
              <a:gd name="connsiteY133" fmla="*/ 5407558 h 5492212"/>
              <a:gd name="connsiteX134" fmla="*/ 1646819 w 7036051"/>
              <a:gd name="connsiteY134" fmla="*/ 5404306 h 5492212"/>
              <a:gd name="connsiteX135" fmla="*/ 1642743 w 7036051"/>
              <a:gd name="connsiteY135" fmla="*/ 5403927 h 5492212"/>
              <a:gd name="connsiteX136" fmla="*/ 1639788 w 7036051"/>
              <a:gd name="connsiteY136" fmla="*/ 5407135 h 5492212"/>
              <a:gd name="connsiteX137" fmla="*/ 1585803 w 7036051"/>
              <a:gd name="connsiteY137" fmla="*/ 5416574 h 5492212"/>
              <a:gd name="connsiteX138" fmla="*/ 1513331 w 7036051"/>
              <a:gd name="connsiteY138" fmla="*/ 5423805 h 5492212"/>
              <a:gd name="connsiteX139" fmla="*/ 1460734 w 7036051"/>
              <a:gd name="connsiteY139" fmla="*/ 5411778 h 5492212"/>
              <a:gd name="connsiteX140" fmla="*/ 1456045 w 7036051"/>
              <a:gd name="connsiteY140" fmla="*/ 5414928 h 5492212"/>
              <a:gd name="connsiteX141" fmla="*/ 1419653 w 7036051"/>
              <a:gd name="connsiteY141" fmla="*/ 5415060 h 5492212"/>
              <a:gd name="connsiteX142" fmla="*/ 1292605 w 7036051"/>
              <a:gd name="connsiteY142" fmla="*/ 5394671 h 5492212"/>
              <a:gd name="connsiteX143" fmla="*/ 1221477 w 7036051"/>
              <a:gd name="connsiteY143" fmla="*/ 5395509 h 5492212"/>
              <a:gd name="connsiteX144" fmla="*/ 1196159 w 7036051"/>
              <a:gd name="connsiteY144" fmla="*/ 5399169 h 5492212"/>
              <a:gd name="connsiteX145" fmla="*/ 1153748 w 7036051"/>
              <a:gd name="connsiteY145" fmla="*/ 5405093 h 5492212"/>
              <a:gd name="connsiteX146" fmla="*/ 1121874 w 7036051"/>
              <a:gd name="connsiteY146" fmla="*/ 5417803 h 5492212"/>
              <a:gd name="connsiteX147" fmla="*/ 1086481 w 7036051"/>
              <a:gd name="connsiteY147" fmla="*/ 5419474 h 5492212"/>
              <a:gd name="connsiteX148" fmla="*/ 1078485 w 7036051"/>
              <a:gd name="connsiteY148" fmla="*/ 5409150 h 5492212"/>
              <a:gd name="connsiteX149" fmla="*/ 1040550 w 7036051"/>
              <a:gd name="connsiteY149" fmla="*/ 5414415 h 5492212"/>
              <a:gd name="connsiteX150" fmla="*/ 982981 w 7036051"/>
              <a:gd name="connsiteY150" fmla="*/ 5423575 h 5492212"/>
              <a:gd name="connsiteX151" fmla="*/ 949836 w 7036051"/>
              <a:gd name="connsiteY151" fmla="*/ 5426093 h 5492212"/>
              <a:gd name="connsiteX152" fmla="*/ 859237 w 7036051"/>
              <a:gd name="connsiteY152" fmla="*/ 5435973 h 5492212"/>
              <a:gd name="connsiteX153" fmla="*/ 768445 w 7036051"/>
              <a:gd name="connsiteY153" fmla="*/ 5448159 h 5492212"/>
              <a:gd name="connsiteX154" fmla="*/ 714393 w 7036051"/>
              <a:gd name="connsiteY154" fmla="*/ 5468302 h 5492212"/>
              <a:gd name="connsiteX155" fmla="*/ 639791 w 7036051"/>
              <a:gd name="connsiteY155" fmla="*/ 5476924 h 5492212"/>
              <a:gd name="connsiteX156" fmla="*/ 627266 w 7036051"/>
              <a:gd name="connsiteY156" fmla="*/ 5480260 h 5492212"/>
              <a:gd name="connsiteX157" fmla="*/ 609977 w 7036051"/>
              <a:gd name="connsiteY157" fmla="*/ 5478891 h 5492212"/>
              <a:gd name="connsiteX158" fmla="*/ 540688 w 7036051"/>
              <a:gd name="connsiteY158" fmla="*/ 5472807 h 5492212"/>
              <a:gd name="connsiteX159" fmla="*/ 486194 w 7036051"/>
              <a:gd name="connsiteY159" fmla="*/ 5462661 h 5492212"/>
              <a:gd name="connsiteX160" fmla="*/ 418164 w 7036051"/>
              <a:gd name="connsiteY160" fmla="*/ 5472485 h 5492212"/>
              <a:gd name="connsiteX161" fmla="*/ 376724 w 7036051"/>
              <a:gd name="connsiteY161" fmla="*/ 5470967 h 5492212"/>
              <a:gd name="connsiteX162" fmla="*/ 308908 w 7036051"/>
              <a:gd name="connsiteY162" fmla="*/ 5457025 h 5492212"/>
              <a:gd name="connsiteX163" fmla="*/ 219416 w 7036051"/>
              <a:gd name="connsiteY163" fmla="*/ 5463995 h 5492212"/>
              <a:gd name="connsiteX164" fmla="*/ 200977 w 7036051"/>
              <a:gd name="connsiteY164" fmla="*/ 5480608 h 5492212"/>
              <a:gd name="connsiteX165" fmla="*/ 176226 w 7036051"/>
              <a:gd name="connsiteY165" fmla="*/ 5491022 h 5492212"/>
              <a:gd name="connsiteX166" fmla="*/ 165702 w 7036051"/>
              <a:gd name="connsiteY166" fmla="*/ 5468604 h 5492212"/>
              <a:gd name="connsiteX167" fmla="*/ 88282 w 7036051"/>
              <a:gd name="connsiteY167" fmla="*/ 5453658 h 5492212"/>
              <a:gd name="connsiteX168" fmla="*/ 49602 w 7036051"/>
              <a:gd name="connsiteY168" fmla="*/ 5448762 h 5492212"/>
              <a:gd name="connsiteX169" fmla="*/ 22844 w 7036051"/>
              <a:gd name="connsiteY169" fmla="*/ 5450459 h 5492212"/>
              <a:gd name="connsiteX170" fmla="*/ 0 w 7036051"/>
              <a:gd name="connsiteY170" fmla="*/ 5447653 h 549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036051" h="5492212">
                <a:moveTo>
                  <a:pt x="0" y="0"/>
                </a:moveTo>
                <a:lnTo>
                  <a:pt x="7036051" y="0"/>
                </a:lnTo>
                <a:lnTo>
                  <a:pt x="7036051" y="5163846"/>
                </a:lnTo>
                <a:lnTo>
                  <a:pt x="7012593" y="5176898"/>
                </a:lnTo>
                <a:cubicBezTo>
                  <a:pt x="7010768" y="5193373"/>
                  <a:pt x="6968133" y="5178026"/>
                  <a:pt x="6958601" y="5204359"/>
                </a:cubicBezTo>
                <a:cubicBezTo>
                  <a:pt x="6956255" y="5203750"/>
                  <a:pt x="6953771" y="5203373"/>
                  <a:pt x="6951226" y="5203241"/>
                </a:cubicBezTo>
                <a:cubicBezTo>
                  <a:pt x="6936441" y="5202478"/>
                  <a:pt x="6922846" y="5209982"/>
                  <a:pt x="6920864" y="5220003"/>
                </a:cubicBezTo>
                <a:cubicBezTo>
                  <a:pt x="6902003" y="5258795"/>
                  <a:pt x="6863469" y="5243876"/>
                  <a:pt x="6834841" y="5266115"/>
                </a:cubicBezTo>
                <a:cubicBezTo>
                  <a:pt x="6800315" y="5289373"/>
                  <a:pt x="6805780" y="5289922"/>
                  <a:pt x="6777937" y="5332502"/>
                </a:cubicBezTo>
                <a:cubicBezTo>
                  <a:pt x="6765321" y="5328518"/>
                  <a:pt x="6759096" y="5331534"/>
                  <a:pt x="6752874" y="5340428"/>
                </a:cubicBezTo>
                <a:cubicBezTo>
                  <a:pt x="6735526" y="5351218"/>
                  <a:pt x="6717730" y="5333264"/>
                  <a:pt x="6711115" y="5353924"/>
                </a:cubicBezTo>
                <a:cubicBezTo>
                  <a:pt x="6709352" y="5351156"/>
                  <a:pt x="6706090" y="5350761"/>
                  <a:pt x="6702149" y="5351500"/>
                </a:cubicBezTo>
                <a:lnTo>
                  <a:pt x="6698458" y="5352743"/>
                </a:lnTo>
                <a:lnTo>
                  <a:pt x="6698049" y="5352570"/>
                </a:lnTo>
                <a:lnTo>
                  <a:pt x="6697297" y="5353134"/>
                </a:lnTo>
                <a:lnTo>
                  <a:pt x="6689118" y="5355890"/>
                </a:lnTo>
                <a:cubicBezTo>
                  <a:pt x="6680171" y="5359440"/>
                  <a:pt x="6671805" y="5362584"/>
                  <a:pt x="6670605" y="5355427"/>
                </a:cubicBezTo>
                <a:cubicBezTo>
                  <a:pt x="6665330" y="5354991"/>
                  <a:pt x="6661976" y="5355734"/>
                  <a:pt x="6659606" y="5357084"/>
                </a:cubicBezTo>
                <a:cubicBezTo>
                  <a:pt x="6654864" y="5359782"/>
                  <a:pt x="6654050" y="5364908"/>
                  <a:pt x="6649636" y="5367869"/>
                </a:cubicBezTo>
                <a:lnTo>
                  <a:pt x="6642159" y="5369506"/>
                </a:lnTo>
                <a:lnTo>
                  <a:pt x="6640764" y="5370991"/>
                </a:lnTo>
                <a:lnTo>
                  <a:pt x="6636665" y="5374002"/>
                </a:lnTo>
                <a:lnTo>
                  <a:pt x="6641287" y="5376181"/>
                </a:lnTo>
                <a:cubicBezTo>
                  <a:pt x="6646080" y="5377976"/>
                  <a:pt x="6597903" y="5386514"/>
                  <a:pt x="6591018" y="5390981"/>
                </a:cubicBezTo>
                <a:lnTo>
                  <a:pt x="6548326" y="5403583"/>
                </a:lnTo>
                <a:lnTo>
                  <a:pt x="6472868" y="5394733"/>
                </a:lnTo>
                <a:cubicBezTo>
                  <a:pt x="6457699" y="5415896"/>
                  <a:pt x="6417760" y="5410703"/>
                  <a:pt x="6401194" y="5422870"/>
                </a:cubicBezTo>
                <a:lnTo>
                  <a:pt x="6381961" y="5422940"/>
                </a:lnTo>
                <a:lnTo>
                  <a:pt x="6363834" y="5417751"/>
                </a:lnTo>
                <a:lnTo>
                  <a:pt x="6363997" y="5415912"/>
                </a:lnTo>
                <a:cubicBezTo>
                  <a:pt x="6363602" y="5414702"/>
                  <a:pt x="6362617" y="5414594"/>
                  <a:pt x="6361124" y="5415066"/>
                </a:cubicBezTo>
                <a:lnTo>
                  <a:pt x="6358507" y="5416224"/>
                </a:lnTo>
                <a:lnTo>
                  <a:pt x="6355073" y="5415242"/>
                </a:lnTo>
                <a:lnTo>
                  <a:pt x="6345676" y="5413049"/>
                </a:lnTo>
                <a:lnTo>
                  <a:pt x="6342596" y="5409297"/>
                </a:lnTo>
                <a:cubicBezTo>
                  <a:pt x="6333502" y="5403420"/>
                  <a:pt x="6312379" y="5410664"/>
                  <a:pt x="6305742" y="5401622"/>
                </a:cubicBezTo>
                <a:lnTo>
                  <a:pt x="6294445" y="5404149"/>
                </a:lnTo>
                <a:lnTo>
                  <a:pt x="6281414" y="5398024"/>
                </a:lnTo>
                <a:cubicBezTo>
                  <a:pt x="6269392" y="5392983"/>
                  <a:pt x="6257013" y="5390092"/>
                  <a:pt x="6243972" y="5395807"/>
                </a:cubicBezTo>
                <a:cubicBezTo>
                  <a:pt x="6248312" y="5382942"/>
                  <a:pt x="6211634" y="5399629"/>
                  <a:pt x="6202379" y="5388661"/>
                </a:cubicBezTo>
                <a:cubicBezTo>
                  <a:pt x="6196568" y="5379556"/>
                  <a:pt x="6184084" y="5382499"/>
                  <a:pt x="6173010" y="5380606"/>
                </a:cubicBezTo>
                <a:cubicBezTo>
                  <a:pt x="6162384" y="5372079"/>
                  <a:pt x="6109972" y="5371285"/>
                  <a:pt x="6093421" y="5375473"/>
                </a:cubicBezTo>
                <a:cubicBezTo>
                  <a:pt x="6048943" y="5392971"/>
                  <a:pt x="5995413" y="5360396"/>
                  <a:pt x="5959474" y="5373386"/>
                </a:cubicBezTo>
                <a:cubicBezTo>
                  <a:pt x="5949048" y="5374123"/>
                  <a:pt x="5939860" y="5373301"/>
                  <a:pt x="5931492" y="5371513"/>
                </a:cubicBezTo>
                <a:lnTo>
                  <a:pt x="5909558" y="5364228"/>
                </a:lnTo>
                <a:lnTo>
                  <a:pt x="5906319" y="5357590"/>
                </a:lnTo>
                <a:lnTo>
                  <a:pt x="5891268" y="5355650"/>
                </a:lnTo>
                <a:lnTo>
                  <a:pt x="5887711" y="5353947"/>
                </a:lnTo>
                <a:cubicBezTo>
                  <a:pt x="5880924" y="5350671"/>
                  <a:pt x="5874113" y="5347614"/>
                  <a:pt x="5866852" y="5345374"/>
                </a:cubicBezTo>
                <a:cubicBezTo>
                  <a:pt x="5859911" y="5373405"/>
                  <a:pt x="5803959" y="5330929"/>
                  <a:pt x="5811310" y="5356530"/>
                </a:cubicBezTo>
                <a:cubicBezTo>
                  <a:pt x="5780489" y="5350949"/>
                  <a:pt x="5782784" y="5364359"/>
                  <a:pt x="5770689" y="5359014"/>
                </a:cubicBezTo>
                <a:lnTo>
                  <a:pt x="5767719" y="5357260"/>
                </a:lnTo>
                <a:lnTo>
                  <a:pt x="5765688" y="5352793"/>
                </a:lnTo>
                <a:lnTo>
                  <a:pt x="5758598" y="5351053"/>
                </a:lnTo>
                <a:lnTo>
                  <a:pt x="5752036" y="5346019"/>
                </a:lnTo>
                <a:cubicBezTo>
                  <a:pt x="5676031" y="5353035"/>
                  <a:pt x="5573285" y="5304575"/>
                  <a:pt x="5503590" y="5325537"/>
                </a:cubicBezTo>
                <a:lnTo>
                  <a:pt x="5389848" y="5351472"/>
                </a:lnTo>
                <a:cubicBezTo>
                  <a:pt x="5378275" y="5360535"/>
                  <a:pt x="5357949" y="5362044"/>
                  <a:pt x="5344450" y="5354840"/>
                </a:cubicBezTo>
                <a:cubicBezTo>
                  <a:pt x="5342129" y="5353601"/>
                  <a:pt x="5340101" y="5352144"/>
                  <a:pt x="5338428" y="5350516"/>
                </a:cubicBezTo>
                <a:cubicBezTo>
                  <a:pt x="5303858" y="5372450"/>
                  <a:pt x="5291134" y="5358414"/>
                  <a:pt x="5273489" y="5373945"/>
                </a:cubicBezTo>
                <a:cubicBezTo>
                  <a:pt x="5228455" y="5376430"/>
                  <a:pt x="5198895" y="5356533"/>
                  <a:pt x="5182701" y="5370075"/>
                </a:cubicBezTo>
                <a:cubicBezTo>
                  <a:pt x="5161004" y="5366959"/>
                  <a:pt x="5136154" y="5346791"/>
                  <a:pt x="5114856" y="5361037"/>
                </a:cubicBezTo>
                <a:cubicBezTo>
                  <a:pt x="5116518" y="5347803"/>
                  <a:pt x="5086668" y="5368445"/>
                  <a:pt x="5076532" y="5358612"/>
                </a:cubicBezTo>
                <a:cubicBezTo>
                  <a:pt x="5069788" y="5350240"/>
                  <a:pt x="5059157" y="5354551"/>
                  <a:pt x="5048954" y="5353915"/>
                </a:cubicBezTo>
                <a:cubicBezTo>
                  <a:pt x="5038015" y="5346654"/>
                  <a:pt x="4991132" y="5351733"/>
                  <a:pt x="4977087" y="5357736"/>
                </a:cubicBezTo>
                <a:cubicBezTo>
                  <a:pt x="4940420" y="5380054"/>
                  <a:pt x="4887089" y="5353763"/>
                  <a:pt x="4857261" y="5370659"/>
                </a:cubicBezTo>
                <a:cubicBezTo>
                  <a:pt x="4820568" y="5378246"/>
                  <a:pt x="4797284" y="5358899"/>
                  <a:pt x="4769845" y="5353264"/>
                </a:cubicBezTo>
                <a:cubicBezTo>
                  <a:pt x="4768462" y="5381819"/>
                  <a:pt x="4711275" y="5345988"/>
                  <a:pt x="4722220" y="5370534"/>
                </a:cubicBezTo>
                <a:cubicBezTo>
                  <a:pt x="4684293" y="5367762"/>
                  <a:pt x="4704662" y="5391854"/>
                  <a:pt x="4667552" y="5366753"/>
                </a:cubicBezTo>
                <a:cubicBezTo>
                  <a:pt x="4600967" y="5382212"/>
                  <a:pt x="4513038" y="5362869"/>
                  <a:pt x="4454472" y="5391442"/>
                </a:cubicBezTo>
                <a:lnTo>
                  <a:pt x="4317219" y="5411554"/>
                </a:lnTo>
                <a:lnTo>
                  <a:pt x="4298346" y="5416146"/>
                </a:lnTo>
                <a:cubicBezTo>
                  <a:pt x="4298306" y="5416758"/>
                  <a:pt x="4298267" y="5417371"/>
                  <a:pt x="4298228" y="5417983"/>
                </a:cubicBezTo>
                <a:cubicBezTo>
                  <a:pt x="4297649" y="5419178"/>
                  <a:pt x="4296651" y="5419253"/>
                  <a:pt x="4295233" y="5418735"/>
                </a:cubicBezTo>
                <a:lnTo>
                  <a:pt x="4292799" y="5417494"/>
                </a:lnTo>
                <a:lnTo>
                  <a:pt x="4289225" y="5418364"/>
                </a:lnTo>
                <a:lnTo>
                  <a:pt x="4279515" y="5420247"/>
                </a:lnTo>
                <a:lnTo>
                  <a:pt x="4275872" y="5423890"/>
                </a:lnTo>
                <a:lnTo>
                  <a:pt x="4227055" y="5427466"/>
                </a:lnTo>
                <a:lnTo>
                  <a:pt x="4213123" y="5433155"/>
                </a:lnTo>
                <a:cubicBezTo>
                  <a:pt x="4200364" y="5437794"/>
                  <a:pt x="4187574" y="5440279"/>
                  <a:pt x="4175436" y="5434156"/>
                </a:cubicBezTo>
                <a:cubicBezTo>
                  <a:pt x="4177805" y="5447129"/>
                  <a:pt x="4143760" y="5429295"/>
                  <a:pt x="4132856" y="5439937"/>
                </a:cubicBezTo>
                <a:cubicBezTo>
                  <a:pt x="4125673" y="5448831"/>
                  <a:pt x="4113669" y="5445492"/>
                  <a:pt x="4102333" y="5447021"/>
                </a:cubicBezTo>
                <a:cubicBezTo>
                  <a:pt x="4090434" y="5455185"/>
                  <a:pt x="4038031" y="5454280"/>
                  <a:pt x="4022159" y="5449566"/>
                </a:cubicBezTo>
                <a:cubicBezTo>
                  <a:pt x="3980455" y="5430671"/>
                  <a:pt x="3922096" y="5461433"/>
                  <a:pt x="3888224" y="5447312"/>
                </a:cubicBezTo>
                <a:cubicBezTo>
                  <a:pt x="3877937" y="5446239"/>
                  <a:pt x="3868647" y="5446763"/>
                  <a:pt x="3860026" y="5448274"/>
                </a:cubicBezTo>
                <a:lnTo>
                  <a:pt x="3832796" y="5461349"/>
                </a:lnTo>
                <a:lnTo>
                  <a:pt x="3817485" y="5462797"/>
                </a:lnTo>
                <a:lnTo>
                  <a:pt x="3813676" y="5464379"/>
                </a:lnTo>
                <a:cubicBezTo>
                  <a:pt x="3806407" y="5467429"/>
                  <a:pt x="3799147" y="5470257"/>
                  <a:pt x="3791563" y="5472259"/>
                </a:cubicBezTo>
                <a:cubicBezTo>
                  <a:pt x="3788910" y="5444072"/>
                  <a:pt x="3726624" y="5484631"/>
                  <a:pt x="3737858" y="5459331"/>
                </a:cubicBezTo>
                <a:cubicBezTo>
                  <a:pt x="3706262" y="5463900"/>
                  <a:pt x="3710598" y="5450598"/>
                  <a:pt x="3697716" y="5455539"/>
                </a:cubicBezTo>
                <a:lnTo>
                  <a:pt x="3694487" y="5457193"/>
                </a:lnTo>
                <a:lnTo>
                  <a:pt x="3691779" y="5461582"/>
                </a:lnTo>
                <a:lnTo>
                  <a:pt x="3684442" y="5463086"/>
                </a:lnTo>
                <a:lnTo>
                  <a:pt x="3677129" y="5467898"/>
                </a:lnTo>
                <a:cubicBezTo>
                  <a:pt x="3602381" y="5458439"/>
                  <a:pt x="3505226" y="5485361"/>
                  <a:pt x="3438897" y="5462195"/>
                </a:cubicBezTo>
                <a:lnTo>
                  <a:pt x="3389756" y="5444428"/>
                </a:lnTo>
                <a:cubicBezTo>
                  <a:pt x="3364455" y="5437704"/>
                  <a:pt x="3342081" y="5466704"/>
                  <a:pt x="3316666" y="5450736"/>
                </a:cubicBezTo>
                <a:cubicBezTo>
                  <a:pt x="3306503" y="5441319"/>
                  <a:pt x="3286457" y="5439158"/>
                  <a:pt x="3271894" y="5445907"/>
                </a:cubicBezTo>
                <a:cubicBezTo>
                  <a:pt x="3269388" y="5447068"/>
                  <a:pt x="3267143" y="5448455"/>
                  <a:pt x="3265228" y="5450024"/>
                </a:cubicBezTo>
                <a:cubicBezTo>
                  <a:pt x="3234084" y="5427025"/>
                  <a:pt x="3219254" y="5440615"/>
                  <a:pt x="3204017" y="5424552"/>
                </a:cubicBezTo>
                <a:cubicBezTo>
                  <a:pt x="3159473" y="5420614"/>
                  <a:pt x="3126956" y="5439505"/>
                  <a:pt x="3112867" y="5425473"/>
                </a:cubicBezTo>
                <a:cubicBezTo>
                  <a:pt x="3090747" y="5427880"/>
                  <a:pt x="3062886" y="5447193"/>
                  <a:pt x="3043809" y="5432293"/>
                </a:cubicBezTo>
                <a:cubicBezTo>
                  <a:pt x="3043452" y="5445549"/>
                  <a:pt x="3016821" y="5423991"/>
                  <a:pt x="3005211" y="5433472"/>
                </a:cubicBezTo>
                <a:cubicBezTo>
                  <a:pt x="2997207" y="5441605"/>
                  <a:pt x="2987260" y="5436961"/>
                  <a:pt x="2976986" y="5437264"/>
                </a:cubicBezTo>
                <a:cubicBezTo>
                  <a:pt x="2964968" y="5444153"/>
                  <a:pt x="2918975" y="5437570"/>
                  <a:pt x="2905879" y="5431128"/>
                </a:cubicBezTo>
                <a:cubicBezTo>
                  <a:pt x="2872703" y="5407678"/>
                  <a:pt x="2815496" y="5432178"/>
                  <a:pt x="2788318" y="5414358"/>
                </a:cubicBezTo>
                <a:cubicBezTo>
                  <a:pt x="2746271" y="5410854"/>
                  <a:pt x="2685231" y="5410484"/>
                  <a:pt x="2653590" y="5410111"/>
                </a:cubicBezTo>
                <a:cubicBezTo>
                  <a:pt x="2615334" y="5411650"/>
                  <a:pt x="2639324" y="5388277"/>
                  <a:pt x="2598481" y="5412114"/>
                </a:cubicBezTo>
                <a:cubicBezTo>
                  <a:pt x="2534415" y="5394537"/>
                  <a:pt x="2387966" y="5438902"/>
                  <a:pt x="2333897" y="5408505"/>
                </a:cubicBezTo>
                <a:cubicBezTo>
                  <a:pt x="2279458" y="5405891"/>
                  <a:pt x="2312839" y="5402348"/>
                  <a:pt x="2271841" y="5396433"/>
                </a:cubicBezTo>
                <a:cubicBezTo>
                  <a:pt x="2263465" y="5363868"/>
                  <a:pt x="2168184" y="5361433"/>
                  <a:pt x="2143705" y="5345095"/>
                </a:cubicBezTo>
                <a:cubicBezTo>
                  <a:pt x="2087043" y="5343333"/>
                  <a:pt x="2041689" y="5319742"/>
                  <a:pt x="1986408" y="5335524"/>
                </a:cubicBezTo>
                <a:cubicBezTo>
                  <a:pt x="1983594" y="5331315"/>
                  <a:pt x="1979798" y="5327915"/>
                  <a:pt x="1975333" y="5325099"/>
                </a:cubicBezTo>
                <a:lnTo>
                  <a:pt x="1972441" y="5323775"/>
                </a:lnTo>
                <a:lnTo>
                  <a:pt x="1971497" y="5324412"/>
                </a:lnTo>
                <a:cubicBezTo>
                  <a:pt x="1967825" y="5325937"/>
                  <a:pt x="1963255" y="5326871"/>
                  <a:pt x="1956886" y="5327069"/>
                </a:cubicBezTo>
                <a:cubicBezTo>
                  <a:pt x="1957692" y="5357103"/>
                  <a:pt x="1944755" y="5337483"/>
                  <a:pt x="1924833" y="5344911"/>
                </a:cubicBezTo>
                <a:cubicBezTo>
                  <a:pt x="1907350" y="5349449"/>
                  <a:pt x="1899872" y="5360515"/>
                  <a:pt x="1885856" y="5367299"/>
                </a:cubicBezTo>
                <a:cubicBezTo>
                  <a:pt x="1874373" y="5371950"/>
                  <a:pt x="1870677" y="5363227"/>
                  <a:pt x="1855937" y="5372820"/>
                </a:cubicBezTo>
                <a:cubicBezTo>
                  <a:pt x="1826799" y="5367486"/>
                  <a:pt x="1805938" y="5389998"/>
                  <a:pt x="1784500" y="5395926"/>
                </a:cubicBezTo>
                <a:cubicBezTo>
                  <a:pt x="1777473" y="5395836"/>
                  <a:pt x="1756895" y="5401012"/>
                  <a:pt x="1737998" y="5407426"/>
                </a:cubicBezTo>
                <a:lnTo>
                  <a:pt x="1736716" y="5407939"/>
                </a:lnTo>
                <a:lnTo>
                  <a:pt x="1726742" y="5405934"/>
                </a:lnTo>
                <a:cubicBezTo>
                  <a:pt x="1724249" y="5404894"/>
                  <a:pt x="1723700" y="5403454"/>
                  <a:pt x="1726849" y="5401221"/>
                </a:cubicBezTo>
                <a:cubicBezTo>
                  <a:pt x="1723886" y="5399045"/>
                  <a:pt x="1720993" y="5398236"/>
                  <a:pt x="1718134" y="5398128"/>
                </a:cubicBezTo>
                <a:cubicBezTo>
                  <a:pt x="1712416" y="5397910"/>
                  <a:pt x="1706830" y="5400494"/>
                  <a:pt x="1701063" y="5400545"/>
                </a:cubicBezTo>
                <a:lnTo>
                  <a:pt x="1694634" y="5398728"/>
                </a:lnTo>
                <a:lnTo>
                  <a:pt x="1692270" y="5399053"/>
                </a:lnTo>
                <a:lnTo>
                  <a:pt x="1686657" y="5399247"/>
                </a:lnTo>
                <a:lnTo>
                  <a:pt x="1687479" y="5402165"/>
                </a:lnTo>
                <a:cubicBezTo>
                  <a:pt x="1688791" y="5404927"/>
                  <a:pt x="1689812" y="5407972"/>
                  <a:pt x="1680969" y="5407963"/>
                </a:cubicBezTo>
                <a:cubicBezTo>
                  <a:pt x="1662599" y="5406532"/>
                  <a:pt x="1656841" y="5418932"/>
                  <a:pt x="1648682" y="5407558"/>
                </a:cubicBezTo>
                <a:lnTo>
                  <a:pt x="1646819" y="5404306"/>
                </a:lnTo>
                <a:lnTo>
                  <a:pt x="1642743" y="5403927"/>
                </a:lnTo>
                <a:cubicBezTo>
                  <a:pt x="1640569" y="5404120"/>
                  <a:pt x="1639361" y="5404983"/>
                  <a:pt x="1639788" y="5407135"/>
                </a:cubicBezTo>
                <a:cubicBezTo>
                  <a:pt x="1622347" y="5398881"/>
                  <a:pt x="1603063" y="5413406"/>
                  <a:pt x="1585803" y="5416574"/>
                </a:cubicBezTo>
                <a:cubicBezTo>
                  <a:pt x="1572467" y="5408520"/>
                  <a:pt x="1549407" y="5423110"/>
                  <a:pt x="1513331" y="5423805"/>
                </a:cubicBezTo>
                <a:cubicBezTo>
                  <a:pt x="1498774" y="5414520"/>
                  <a:pt x="1489007" y="5424393"/>
                  <a:pt x="1460734" y="5411778"/>
                </a:cubicBezTo>
                <a:cubicBezTo>
                  <a:pt x="1459446" y="5412932"/>
                  <a:pt x="1457867" y="5413992"/>
                  <a:pt x="1456045" y="5414928"/>
                </a:cubicBezTo>
                <a:cubicBezTo>
                  <a:pt x="1445460" y="5420354"/>
                  <a:pt x="1429166" y="5420415"/>
                  <a:pt x="1419653" y="5415060"/>
                </a:cubicBezTo>
                <a:cubicBezTo>
                  <a:pt x="1374353" y="5398095"/>
                  <a:pt x="1332064" y="5398411"/>
                  <a:pt x="1292605" y="5394671"/>
                </a:cubicBezTo>
                <a:cubicBezTo>
                  <a:pt x="1247867" y="5392301"/>
                  <a:pt x="1276603" y="5411730"/>
                  <a:pt x="1221477" y="5395509"/>
                </a:cubicBezTo>
                <a:cubicBezTo>
                  <a:pt x="1215107" y="5402140"/>
                  <a:pt x="1207983" y="5402421"/>
                  <a:pt x="1196159" y="5399169"/>
                </a:cubicBezTo>
                <a:cubicBezTo>
                  <a:pt x="1174396" y="5398516"/>
                  <a:pt x="1175280" y="5415282"/>
                  <a:pt x="1153748" y="5405093"/>
                </a:cubicBezTo>
                <a:cubicBezTo>
                  <a:pt x="1157267" y="5414115"/>
                  <a:pt x="1112247" y="5408398"/>
                  <a:pt x="1121874" y="5417803"/>
                </a:cubicBezTo>
                <a:cubicBezTo>
                  <a:pt x="1107293" y="5425943"/>
                  <a:pt x="1100911" y="5412406"/>
                  <a:pt x="1086481" y="5419474"/>
                </a:cubicBezTo>
                <a:cubicBezTo>
                  <a:pt x="1070504" y="5421068"/>
                  <a:pt x="1096054" y="5409890"/>
                  <a:pt x="1078485" y="5409150"/>
                </a:cubicBezTo>
                <a:cubicBezTo>
                  <a:pt x="1057107" y="5409880"/>
                  <a:pt x="1057916" y="5393370"/>
                  <a:pt x="1040550" y="5414415"/>
                </a:cubicBezTo>
                <a:cubicBezTo>
                  <a:pt x="1018445" y="5409298"/>
                  <a:pt x="1013694" y="5418764"/>
                  <a:pt x="982981" y="5423575"/>
                </a:cubicBezTo>
                <a:cubicBezTo>
                  <a:pt x="970423" y="5418342"/>
                  <a:pt x="960063" y="5420960"/>
                  <a:pt x="949836" y="5426093"/>
                </a:cubicBezTo>
                <a:cubicBezTo>
                  <a:pt x="920168" y="5424861"/>
                  <a:pt x="892764" y="5432710"/>
                  <a:pt x="859237" y="5435973"/>
                </a:cubicBezTo>
                <a:cubicBezTo>
                  <a:pt x="823344" y="5430160"/>
                  <a:pt x="804272" y="5444731"/>
                  <a:pt x="768445" y="5448159"/>
                </a:cubicBezTo>
                <a:cubicBezTo>
                  <a:pt x="733630" y="5434899"/>
                  <a:pt x="744432" y="5468566"/>
                  <a:pt x="714393" y="5468302"/>
                </a:cubicBezTo>
                <a:cubicBezTo>
                  <a:pt x="665910" y="5456640"/>
                  <a:pt x="715197" y="5479526"/>
                  <a:pt x="639791" y="5476924"/>
                </a:cubicBezTo>
                <a:cubicBezTo>
                  <a:pt x="635590" y="5474880"/>
                  <a:pt x="626375" y="5477333"/>
                  <a:pt x="627266" y="5480260"/>
                </a:cubicBezTo>
                <a:cubicBezTo>
                  <a:pt x="622501" y="5479477"/>
                  <a:pt x="611196" y="5474127"/>
                  <a:pt x="609977" y="5478891"/>
                </a:cubicBezTo>
                <a:cubicBezTo>
                  <a:pt x="585928" y="5480121"/>
                  <a:pt x="562064" y="5478026"/>
                  <a:pt x="540688" y="5472807"/>
                </a:cubicBezTo>
                <a:cubicBezTo>
                  <a:pt x="494260" y="5482226"/>
                  <a:pt x="519722" y="5459453"/>
                  <a:pt x="486194" y="5462661"/>
                </a:cubicBezTo>
                <a:cubicBezTo>
                  <a:pt x="459222" y="5472731"/>
                  <a:pt x="449283" y="5465413"/>
                  <a:pt x="418164" y="5472485"/>
                </a:cubicBezTo>
                <a:cubicBezTo>
                  <a:pt x="407504" y="5457469"/>
                  <a:pt x="388899" y="5474930"/>
                  <a:pt x="376724" y="5470967"/>
                </a:cubicBezTo>
                <a:cubicBezTo>
                  <a:pt x="357541" y="5489409"/>
                  <a:pt x="329120" y="5456071"/>
                  <a:pt x="308908" y="5457025"/>
                </a:cubicBezTo>
                <a:cubicBezTo>
                  <a:pt x="274916" y="5461376"/>
                  <a:pt x="238368" y="5480973"/>
                  <a:pt x="219416" y="5463995"/>
                </a:cubicBezTo>
                <a:cubicBezTo>
                  <a:pt x="217077" y="5471389"/>
                  <a:pt x="220429" y="5481203"/>
                  <a:pt x="200977" y="5480608"/>
                </a:cubicBezTo>
                <a:cubicBezTo>
                  <a:pt x="193315" y="5484612"/>
                  <a:pt x="192227" y="5495868"/>
                  <a:pt x="176226" y="5491022"/>
                </a:cubicBezTo>
                <a:cubicBezTo>
                  <a:pt x="195501" y="5480307"/>
                  <a:pt x="163065" y="5480325"/>
                  <a:pt x="165702" y="5468604"/>
                </a:cubicBezTo>
                <a:cubicBezTo>
                  <a:pt x="141228" y="5462364"/>
                  <a:pt x="86026" y="5474606"/>
                  <a:pt x="88282" y="5453658"/>
                </a:cubicBezTo>
                <a:cubicBezTo>
                  <a:pt x="80722" y="5441690"/>
                  <a:pt x="50300" y="5462007"/>
                  <a:pt x="49602" y="5448762"/>
                </a:cubicBezTo>
                <a:cubicBezTo>
                  <a:pt x="42967" y="5453333"/>
                  <a:pt x="33469" y="5452380"/>
                  <a:pt x="22844" y="5450459"/>
                </a:cubicBezTo>
                <a:lnTo>
                  <a:pt x="0" y="544765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25" y="1071349"/>
            <a:ext cx="4414836" cy="1211475"/>
          </a:xfrm>
        </p:spPr>
        <p:txBody>
          <a:bodyPr>
            <a:normAutofit/>
          </a:bodyPr>
          <a:lstStyle/>
          <a:p>
            <a:r>
              <a:rPr lang="en-US" sz="3100"/>
              <a:t>Dataset Overview</a:t>
            </a:r>
          </a:p>
        </p:txBody>
      </p:sp>
      <p:sp>
        <p:nvSpPr>
          <p:cNvPr id="81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78936" y="395108"/>
            <a:ext cx="1280814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9" name="Content Placeholder 2">
            <a:extLst>
              <a:ext uri="{FF2B5EF4-FFF2-40B4-BE49-F238E27FC236}">
                <a16:creationId xmlns:a16="http://schemas.microsoft.com/office/drawing/2014/main" id="{718F203C-CF70-447D-AEEF-8EB6B85937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070837"/>
              </p:ext>
            </p:extLst>
          </p:nvPr>
        </p:nvGraphicFramePr>
        <p:xfrm>
          <a:off x="962538" y="2282824"/>
          <a:ext cx="4313610" cy="3374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5824120-65A3-418D-0B81-6D42ECDB2FAF}"/>
              </a:ext>
            </a:extLst>
          </p:cNvPr>
          <p:cNvSpPr txBox="1"/>
          <p:nvPr/>
        </p:nvSpPr>
        <p:spPr>
          <a:xfrm>
            <a:off x="3185883" y="4723298"/>
            <a:ext cx="1731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Performance columns: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" y="0"/>
            <a:ext cx="914377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A close-up of a hexagonal structure&#10;&#10;AI-generated content may be incorrect.">
            <a:extLst>
              <a:ext uri="{FF2B5EF4-FFF2-40B4-BE49-F238E27FC236}">
                <a16:creationId xmlns:a16="http://schemas.microsoft.com/office/drawing/2014/main" id="{46A4C8E2-DF1F-2FCB-1B72-0FD0818B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543" r="26315"/>
          <a:stretch>
            <a:fillRect/>
          </a:stretch>
        </p:blipFill>
        <p:spPr>
          <a:xfrm>
            <a:off x="3518338" y="1"/>
            <a:ext cx="5625662" cy="6857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07038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CA35125A-A1A4-40EB-B5EE-4371BC4DD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10253" cy="6858000"/>
          </a:xfrm>
          <a:custGeom>
            <a:avLst/>
            <a:gdLst>
              <a:gd name="connsiteX0" fmla="*/ 39602 w 7347004"/>
              <a:gd name="connsiteY0" fmla="*/ 0 h 6858000"/>
              <a:gd name="connsiteX1" fmla="*/ 5675927 w 7347004"/>
              <a:gd name="connsiteY1" fmla="*/ 0 h 6858000"/>
              <a:gd name="connsiteX2" fmla="*/ 5698706 w 7347004"/>
              <a:gd name="connsiteY2" fmla="*/ 14997 h 6858000"/>
              <a:gd name="connsiteX3" fmla="*/ 7347004 w 7347004"/>
              <a:gd name="connsiteY3" fmla="*/ 3621656 h 6858000"/>
              <a:gd name="connsiteX4" fmla="*/ 5417159 w 7347004"/>
              <a:gd name="connsiteY4" fmla="*/ 6374814 h 6858000"/>
              <a:gd name="connsiteX5" fmla="*/ 4885213 w 7347004"/>
              <a:gd name="connsiteY5" fmla="*/ 6780599 h 6858000"/>
              <a:gd name="connsiteX6" fmla="*/ 4770148 w 7347004"/>
              <a:gd name="connsiteY6" fmla="*/ 6858000 h 6858000"/>
              <a:gd name="connsiteX7" fmla="*/ 850790 w 7347004"/>
              <a:gd name="connsiteY7" fmla="*/ 6858000 h 6858000"/>
              <a:gd name="connsiteX8" fmla="*/ 39602 w 7347004"/>
              <a:gd name="connsiteY8" fmla="*/ 6858000 h 6858000"/>
              <a:gd name="connsiteX9" fmla="*/ 0 w 7347004"/>
              <a:gd name="connsiteY9" fmla="*/ 6858000 h 6858000"/>
              <a:gd name="connsiteX10" fmla="*/ 0 w 7347004"/>
              <a:gd name="connsiteY10" fmla="*/ 1 h 6858000"/>
              <a:gd name="connsiteX11" fmla="*/ 39602 w 7347004"/>
              <a:gd name="connsiteY11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7004" h="6858000">
                <a:moveTo>
                  <a:pt x="39602" y="0"/>
                </a:moveTo>
                <a:lnTo>
                  <a:pt x="5675927" y="0"/>
                </a:lnTo>
                <a:lnTo>
                  <a:pt x="5698706" y="14997"/>
                </a:lnTo>
                <a:cubicBezTo>
                  <a:pt x="6756281" y="754641"/>
                  <a:pt x="7347004" y="2093192"/>
                  <a:pt x="7347004" y="3621656"/>
                </a:cubicBezTo>
                <a:cubicBezTo>
                  <a:pt x="7347004" y="4969131"/>
                  <a:pt x="6390781" y="5602839"/>
                  <a:pt x="5417159" y="6374814"/>
                </a:cubicBezTo>
                <a:cubicBezTo>
                  <a:pt x="5239858" y="6515397"/>
                  <a:pt x="5064178" y="6653108"/>
                  <a:pt x="4885213" y="6780599"/>
                </a:cubicBezTo>
                <a:lnTo>
                  <a:pt x="4770148" y="6858000"/>
                </a:lnTo>
                <a:lnTo>
                  <a:pt x="850790" y="6858000"/>
                </a:lnTo>
                <a:lnTo>
                  <a:pt x="39602" y="6858000"/>
                </a:lnTo>
                <a:lnTo>
                  <a:pt x="0" y="6858000"/>
                </a:lnTo>
                <a:lnTo>
                  <a:pt x="0" y="1"/>
                </a:lnTo>
                <a:lnTo>
                  <a:pt x="39602" y="1"/>
                </a:ln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4275" y="-1"/>
            <a:ext cx="1901448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682" y="442913"/>
            <a:ext cx="3585096" cy="163988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Data Preparation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Tools: Python, SQLite, Tableau</a:t>
            </a:r>
            <a:br>
              <a:rPr lang="en-US" sz="2200" dirty="0"/>
            </a:br>
            <a:endParaRPr lang="en-US" sz="2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E479E7-B975-1522-332B-94BD77C08A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121732"/>
              </p:ext>
            </p:extLst>
          </p:nvPr>
        </p:nvGraphicFramePr>
        <p:xfrm>
          <a:off x="884682" y="2312988"/>
          <a:ext cx="3813560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" y="0"/>
            <a:ext cx="914377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close-up of a hexagonal structure&#10;&#10;AI-generated content may be incorrect.">
            <a:extLst>
              <a:ext uri="{FF2B5EF4-FFF2-40B4-BE49-F238E27FC236}">
                <a16:creationId xmlns:a16="http://schemas.microsoft.com/office/drawing/2014/main" id="{5A90717E-5F91-8E79-C82C-AC33E7B953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543" r="26315"/>
          <a:stretch>
            <a:fillRect/>
          </a:stretch>
        </p:blipFill>
        <p:spPr>
          <a:xfrm>
            <a:off x="3518338" y="1"/>
            <a:ext cx="5625662" cy="6857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07038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CA35125A-A1A4-40EB-B5EE-4371BC4DD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10253" cy="6858000"/>
          </a:xfrm>
          <a:custGeom>
            <a:avLst/>
            <a:gdLst>
              <a:gd name="connsiteX0" fmla="*/ 39602 w 7347004"/>
              <a:gd name="connsiteY0" fmla="*/ 0 h 6858000"/>
              <a:gd name="connsiteX1" fmla="*/ 5675927 w 7347004"/>
              <a:gd name="connsiteY1" fmla="*/ 0 h 6858000"/>
              <a:gd name="connsiteX2" fmla="*/ 5698706 w 7347004"/>
              <a:gd name="connsiteY2" fmla="*/ 14997 h 6858000"/>
              <a:gd name="connsiteX3" fmla="*/ 7347004 w 7347004"/>
              <a:gd name="connsiteY3" fmla="*/ 3621656 h 6858000"/>
              <a:gd name="connsiteX4" fmla="*/ 5417159 w 7347004"/>
              <a:gd name="connsiteY4" fmla="*/ 6374814 h 6858000"/>
              <a:gd name="connsiteX5" fmla="*/ 4885213 w 7347004"/>
              <a:gd name="connsiteY5" fmla="*/ 6780599 h 6858000"/>
              <a:gd name="connsiteX6" fmla="*/ 4770148 w 7347004"/>
              <a:gd name="connsiteY6" fmla="*/ 6858000 h 6858000"/>
              <a:gd name="connsiteX7" fmla="*/ 850790 w 7347004"/>
              <a:gd name="connsiteY7" fmla="*/ 6858000 h 6858000"/>
              <a:gd name="connsiteX8" fmla="*/ 39602 w 7347004"/>
              <a:gd name="connsiteY8" fmla="*/ 6858000 h 6858000"/>
              <a:gd name="connsiteX9" fmla="*/ 0 w 7347004"/>
              <a:gd name="connsiteY9" fmla="*/ 6858000 h 6858000"/>
              <a:gd name="connsiteX10" fmla="*/ 0 w 7347004"/>
              <a:gd name="connsiteY10" fmla="*/ 1 h 6858000"/>
              <a:gd name="connsiteX11" fmla="*/ 39602 w 7347004"/>
              <a:gd name="connsiteY11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7004" h="6858000">
                <a:moveTo>
                  <a:pt x="39602" y="0"/>
                </a:moveTo>
                <a:lnTo>
                  <a:pt x="5675927" y="0"/>
                </a:lnTo>
                <a:lnTo>
                  <a:pt x="5698706" y="14997"/>
                </a:lnTo>
                <a:cubicBezTo>
                  <a:pt x="6756281" y="754641"/>
                  <a:pt x="7347004" y="2093192"/>
                  <a:pt x="7347004" y="3621656"/>
                </a:cubicBezTo>
                <a:cubicBezTo>
                  <a:pt x="7347004" y="4969131"/>
                  <a:pt x="6390781" y="5602839"/>
                  <a:pt x="5417159" y="6374814"/>
                </a:cubicBezTo>
                <a:cubicBezTo>
                  <a:pt x="5239858" y="6515397"/>
                  <a:pt x="5064178" y="6653108"/>
                  <a:pt x="4885213" y="6780599"/>
                </a:cubicBezTo>
                <a:lnTo>
                  <a:pt x="4770148" y="6858000"/>
                </a:lnTo>
                <a:lnTo>
                  <a:pt x="850790" y="6858000"/>
                </a:lnTo>
                <a:lnTo>
                  <a:pt x="39602" y="6858000"/>
                </a:lnTo>
                <a:lnTo>
                  <a:pt x="0" y="6858000"/>
                </a:lnTo>
                <a:lnTo>
                  <a:pt x="0" y="1"/>
                </a:lnTo>
                <a:lnTo>
                  <a:pt x="39602" y="1"/>
                </a:ln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4275" y="-1"/>
            <a:ext cx="1901448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682" y="442913"/>
            <a:ext cx="3585096" cy="1639888"/>
          </a:xfrm>
        </p:spPr>
        <p:txBody>
          <a:bodyPr anchor="b">
            <a:normAutofit/>
          </a:bodyPr>
          <a:lstStyle/>
          <a:p>
            <a:r>
              <a:rPr lang="en-US" sz="3100" dirty="0"/>
              <a:t>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682" y="2312988"/>
            <a:ext cx="3813560" cy="3651250"/>
          </a:xfrm>
        </p:spPr>
        <p:txBody>
          <a:bodyPr>
            <a:normAutofit/>
          </a:bodyPr>
          <a:lstStyle/>
          <a:p>
            <a:r>
              <a:rPr lang="en-US" sz="1700"/>
              <a:t>Bin ARR_DELAY into categories</a:t>
            </a:r>
          </a:p>
          <a:p>
            <a:pPr marL="0" indent="0">
              <a:buNone/>
            </a:pPr>
            <a:endParaRPr lang="en-US" sz="1700"/>
          </a:p>
          <a:p>
            <a:r>
              <a:rPr lang="en-US" sz="1700"/>
              <a:t>Create:</a:t>
            </a:r>
          </a:p>
          <a:p>
            <a:pPr marL="0" indent="0">
              <a:buNone/>
            </a:pPr>
            <a:r>
              <a:rPr lang="en-US" sz="1700"/>
              <a:t>    - DAY_OF_WEEK from FL_DATE</a:t>
            </a:r>
          </a:p>
          <a:p>
            <a:pPr marL="0" indent="0">
              <a:buNone/>
            </a:pPr>
            <a:r>
              <a:rPr lang="en-US" sz="1700"/>
              <a:t>    - DELAYED flag (ARR_DELAY &gt; 15)</a:t>
            </a:r>
            <a:br>
              <a:rPr lang="en-US" sz="1700"/>
            </a:br>
            <a:endParaRPr lang="en-US" sz="1700"/>
          </a:p>
          <a:p>
            <a:r>
              <a:rPr lang="en-US" sz="1700"/>
              <a:t>Normalize delay metrics</a:t>
            </a:r>
          </a:p>
          <a:p>
            <a:pPr marL="0" indent="0">
              <a:buNone/>
            </a:pPr>
            <a:endParaRPr lang="en-US" sz="1700"/>
          </a:p>
          <a:p>
            <a:r>
              <a:rPr lang="en-US" sz="1700"/>
              <a:t>Load into SQLite for querying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" y="0"/>
            <a:ext cx="914377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close-up of a hexagonal structure&#10;&#10;AI-generated content may be incorrect.">
            <a:extLst>
              <a:ext uri="{FF2B5EF4-FFF2-40B4-BE49-F238E27FC236}">
                <a16:creationId xmlns:a16="http://schemas.microsoft.com/office/drawing/2014/main" id="{5B1BABA4-F6C9-2AC4-EE42-3611DDF639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543" r="26315"/>
          <a:stretch>
            <a:fillRect/>
          </a:stretch>
        </p:blipFill>
        <p:spPr>
          <a:xfrm>
            <a:off x="3518338" y="1"/>
            <a:ext cx="5625662" cy="6857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07038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A35125A-A1A4-40EB-B5EE-4371BC4DD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10253" cy="6858000"/>
          </a:xfrm>
          <a:custGeom>
            <a:avLst/>
            <a:gdLst>
              <a:gd name="connsiteX0" fmla="*/ 39602 w 7347004"/>
              <a:gd name="connsiteY0" fmla="*/ 0 h 6858000"/>
              <a:gd name="connsiteX1" fmla="*/ 5675927 w 7347004"/>
              <a:gd name="connsiteY1" fmla="*/ 0 h 6858000"/>
              <a:gd name="connsiteX2" fmla="*/ 5698706 w 7347004"/>
              <a:gd name="connsiteY2" fmla="*/ 14997 h 6858000"/>
              <a:gd name="connsiteX3" fmla="*/ 7347004 w 7347004"/>
              <a:gd name="connsiteY3" fmla="*/ 3621656 h 6858000"/>
              <a:gd name="connsiteX4" fmla="*/ 5417159 w 7347004"/>
              <a:gd name="connsiteY4" fmla="*/ 6374814 h 6858000"/>
              <a:gd name="connsiteX5" fmla="*/ 4885213 w 7347004"/>
              <a:gd name="connsiteY5" fmla="*/ 6780599 h 6858000"/>
              <a:gd name="connsiteX6" fmla="*/ 4770148 w 7347004"/>
              <a:gd name="connsiteY6" fmla="*/ 6858000 h 6858000"/>
              <a:gd name="connsiteX7" fmla="*/ 850790 w 7347004"/>
              <a:gd name="connsiteY7" fmla="*/ 6858000 h 6858000"/>
              <a:gd name="connsiteX8" fmla="*/ 39602 w 7347004"/>
              <a:gd name="connsiteY8" fmla="*/ 6858000 h 6858000"/>
              <a:gd name="connsiteX9" fmla="*/ 0 w 7347004"/>
              <a:gd name="connsiteY9" fmla="*/ 6858000 h 6858000"/>
              <a:gd name="connsiteX10" fmla="*/ 0 w 7347004"/>
              <a:gd name="connsiteY10" fmla="*/ 1 h 6858000"/>
              <a:gd name="connsiteX11" fmla="*/ 39602 w 7347004"/>
              <a:gd name="connsiteY11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7004" h="6858000">
                <a:moveTo>
                  <a:pt x="39602" y="0"/>
                </a:moveTo>
                <a:lnTo>
                  <a:pt x="5675927" y="0"/>
                </a:lnTo>
                <a:lnTo>
                  <a:pt x="5698706" y="14997"/>
                </a:lnTo>
                <a:cubicBezTo>
                  <a:pt x="6756281" y="754641"/>
                  <a:pt x="7347004" y="2093192"/>
                  <a:pt x="7347004" y="3621656"/>
                </a:cubicBezTo>
                <a:cubicBezTo>
                  <a:pt x="7347004" y="4969131"/>
                  <a:pt x="6390781" y="5602839"/>
                  <a:pt x="5417159" y="6374814"/>
                </a:cubicBezTo>
                <a:cubicBezTo>
                  <a:pt x="5239858" y="6515397"/>
                  <a:pt x="5064178" y="6653108"/>
                  <a:pt x="4885213" y="6780599"/>
                </a:cubicBezTo>
                <a:lnTo>
                  <a:pt x="4770148" y="6858000"/>
                </a:lnTo>
                <a:lnTo>
                  <a:pt x="850790" y="6858000"/>
                </a:lnTo>
                <a:lnTo>
                  <a:pt x="39602" y="6858000"/>
                </a:lnTo>
                <a:lnTo>
                  <a:pt x="0" y="6858000"/>
                </a:lnTo>
                <a:lnTo>
                  <a:pt x="0" y="1"/>
                </a:lnTo>
                <a:lnTo>
                  <a:pt x="39602" y="1"/>
                </a:ln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4275" y="-1"/>
            <a:ext cx="1901448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682" y="442913"/>
            <a:ext cx="3585096" cy="1639888"/>
          </a:xfrm>
        </p:spPr>
        <p:txBody>
          <a:bodyPr anchor="b">
            <a:normAutofit/>
          </a:bodyPr>
          <a:lstStyle/>
          <a:p>
            <a:r>
              <a:rPr lang="en-US" sz="3100"/>
              <a:t>Analysis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682" y="2312988"/>
            <a:ext cx="3813560" cy="3651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  </a:t>
            </a:r>
            <a:r>
              <a:rPr lang="en-US" sz="1700" b="1" dirty="0"/>
              <a:t>SQL</a:t>
            </a:r>
            <a:r>
              <a:rPr lang="en-US" sz="1700" dirty="0"/>
              <a:t>:</a:t>
            </a:r>
          </a:p>
          <a:p>
            <a:pPr marL="0" indent="0">
              <a:buNone/>
            </a:pPr>
            <a:r>
              <a:rPr lang="en-US" sz="1700" dirty="0"/>
              <a:t>  - Avg delay per airline</a:t>
            </a:r>
          </a:p>
          <a:p>
            <a:pPr marL="0" indent="0">
              <a:buNone/>
            </a:pPr>
            <a:r>
              <a:rPr lang="en-US" sz="1700" dirty="0"/>
              <a:t>  - Top 10 delayed routes</a:t>
            </a:r>
          </a:p>
          <a:p>
            <a:pPr marL="0" indent="0">
              <a:buNone/>
            </a:pPr>
            <a:r>
              <a:rPr lang="en-US" sz="1700" dirty="0"/>
              <a:t>  - Cancellations by reason</a:t>
            </a:r>
          </a:p>
          <a:p>
            <a:pPr marL="0" indent="0">
              <a:buNone/>
            </a:pPr>
            <a:r>
              <a:rPr lang="en-US" sz="1700" dirty="0"/>
              <a:t>  - Delays by weekday</a:t>
            </a:r>
          </a:p>
          <a:p>
            <a:pPr marL="0" indent="0">
              <a:buNone/>
            </a:pPr>
            <a:r>
              <a:rPr lang="en-US" sz="1700" dirty="0"/>
              <a:t>  - Diverted stats</a:t>
            </a:r>
            <a:br>
              <a:rPr lang="en-US" sz="1700" dirty="0"/>
            </a:b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   Python EDA:</a:t>
            </a:r>
          </a:p>
          <a:p>
            <a:pPr marL="0" indent="0">
              <a:buNone/>
            </a:pPr>
            <a:r>
              <a:rPr lang="en-US" sz="1700" dirty="0"/>
              <a:t>  - Delay histograms &amp; boxplots</a:t>
            </a:r>
          </a:p>
          <a:p>
            <a:pPr marL="0" indent="0">
              <a:buNone/>
            </a:pPr>
            <a:r>
              <a:rPr lang="en-US" sz="1700" dirty="0"/>
              <a:t>  - Bar charts by day</a:t>
            </a:r>
          </a:p>
          <a:p>
            <a:pPr marL="0" indent="0">
              <a:buNone/>
            </a:pPr>
            <a:r>
              <a:rPr lang="en-US" sz="1700" dirty="0"/>
              <a:t>  - ML classifier: 95% accuracy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Background">
            <a:extLst>
              <a:ext uri="{FF2B5EF4-FFF2-40B4-BE49-F238E27FC236}">
                <a16:creationId xmlns:a16="http://schemas.microsoft.com/office/drawing/2014/main" id="{5F637E18-EF26-4327-9077-7FFC67B9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EED6667-6BE8-A2AB-422A-5A1D89727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0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68" y="244742"/>
            <a:ext cx="5261624" cy="123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Tableau Visualizations</a:t>
            </a:r>
          </a:p>
        </p:txBody>
      </p:sp>
      <p:pic>
        <p:nvPicPr>
          <p:cNvPr id="5" name="Content Placeholder 4" descr="A screenshot of a graph">
            <a:extLst>
              <a:ext uri="{FF2B5EF4-FFF2-40B4-BE49-F238E27FC236}">
                <a16:creationId xmlns:a16="http://schemas.microsoft.com/office/drawing/2014/main" id="{FD1CF1C7-C319-D6FE-B0A0-D063F6A2C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8333" b="-1"/>
          <a:stretch>
            <a:fillRect/>
          </a:stretch>
        </p:blipFill>
        <p:spPr>
          <a:xfrm>
            <a:off x="758758" y="2134179"/>
            <a:ext cx="7143379" cy="4286054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- Worst delays: Airline ATL</a:t>
            </a:r>
          </a:p>
          <a:p>
            <a:pPr marL="0" indent="0">
              <a:buNone/>
            </a:pPr>
            <a:r>
              <a:rPr lang="en-US" sz="1700"/>
              <a:t>- Most punctual: Horizon Air</a:t>
            </a:r>
          </a:p>
          <a:p>
            <a:pPr marL="0" indent="0">
              <a:buNone/>
            </a:pPr>
            <a:r>
              <a:rPr lang="en-US" sz="1700"/>
              <a:t>- Highest delays: Thurs &amp; Sun</a:t>
            </a:r>
          </a:p>
          <a:p>
            <a:pPr marL="0" indent="0">
              <a:buNone/>
            </a:pPr>
            <a:r>
              <a:rPr lang="en-US" sz="1700"/>
              <a:t>- Common cancel reason: 'A' (Carrier)</a:t>
            </a:r>
          </a:p>
          <a:p>
            <a:pPr marL="0" indent="0">
              <a:buNone/>
            </a:pPr>
            <a:r>
              <a:rPr lang="en-US" sz="1700"/>
              <a:t>- Problem airports: ORD, ATL</a:t>
            </a:r>
          </a:p>
          <a:p>
            <a:pPr marL="0" indent="0">
              <a:buNone/>
            </a:pPr>
            <a:r>
              <a:rPr lang="en-US" sz="1700"/>
              <a:t>- ML Classifier: 95% accurate with DEP_DELAY &amp; DISTANCE</a:t>
            </a:r>
          </a:p>
        </p:txBody>
      </p:sp>
      <p:pic>
        <p:nvPicPr>
          <p:cNvPr id="5" name="Picture 4" descr="Plane on tarmac">
            <a:extLst>
              <a:ext uri="{FF2B5EF4-FFF2-40B4-BE49-F238E27FC236}">
                <a16:creationId xmlns:a16="http://schemas.microsoft.com/office/drawing/2014/main" id="{F87ADB70-71AF-1A3E-DD86-101EC7CD2D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616" r="14834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34644"/>
            <a:ext cx="7882128" cy="1076914"/>
          </a:xfrm>
        </p:spPr>
        <p:txBody>
          <a:bodyPr anchor="ctr">
            <a:normAutofit/>
          </a:bodyPr>
          <a:lstStyle/>
          <a:p>
            <a:r>
              <a:rPr lang="en-US" sz="3500"/>
              <a:t>Deliverables Summary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10B527-4E48-BDDB-DCD3-4BBBE1391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590368"/>
              </p:ext>
            </p:extLst>
          </p:nvPr>
        </p:nvGraphicFramePr>
        <p:xfrm>
          <a:off x="629314" y="1737360"/>
          <a:ext cx="7878515" cy="4535426"/>
        </p:xfrm>
        <a:graphic>
          <a:graphicData uri="http://schemas.openxmlformats.org/drawingml/2006/table">
            <a:tbl>
              <a:tblPr/>
              <a:tblGrid>
                <a:gridCol w="3832049">
                  <a:extLst>
                    <a:ext uri="{9D8B030D-6E8A-4147-A177-3AD203B41FA5}">
                      <a16:colId xmlns:a16="http://schemas.microsoft.com/office/drawing/2014/main" val="1511110732"/>
                    </a:ext>
                  </a:extLst>
                </a:gridCol>
                <a:gridCol w="4046466">
                  <a:extLst>
                    <a:ext uri="{9D8B030D-6E8A-4147-A177-3AD203B41FA5}">
                      <a16:colId xmlns:a16="http://schemas.microsoft.com/office/drawing/2014/main" val="3775790510"/>
                    </a:ext>
                  </a:extLst>
                </a:gridCol>
              </a:tblGrid>
              <a:tr h="376756">
                <a:tc>
                  <a:txBody>
                    <a:bodyPr/>
                    <a:lstStyle/>
                    <a:p>
                      <a:r>
                        <a:rPr lang="en-US" sz="1700" b="1"/>
                        <a:t>File Name</a:t>
                      </a:r>
                      <a:endParaRPr lang="en-US" sz="1700"/>
                    </a:p>
                  </a:txBody>
                  <a:tcPr marL="85156" marR="85156" marT="42579" marB="42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/>
                        <a:t>Description</a:t>
                      </a:r>
                      <a:endParaRPr lang="en-US" sz="1700"/>
                    </a:p>
                  </a:txBody>
                  <a:tcPr marL="85156" marR="85156" marT="42579" marB="42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72065"/>
                  </a:ext>
                </a:extLst>
              </a:tr>
              <a:tr h="376756">
                <a:tc>
                  <a:txBody>
                    <a:bodyPr/>
                    <a:lstStyle/>
                    <a:p>
                      <a:r>
                        <a:rPr lang="en-US" sz="1700"/>
                        <a:t>CLEANED_FLIGHTS.CSV</a:t>
                      </a:r>
                    </a:p>
                  </a:txBody>
                  <a:tcPr marL="85156" marR="85156" marT="42579" marB="42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Cleaned dataset used for analysis</a:t>
                      </a:r>
                    </a:p>
                  </a:txBody>
                  <a:tcPr marL="85156" marR="85156" marT="42579" marB="42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083500"/>
                  </a:ext>
                </a:extLst>
              </a:tr>
              <a:tr h="630319">
                <a:tc>
                  <a:txBody>
                    <a:bodyPr/>
                    <a:lstStyle/>
                    <a:p>
                      <a:r>
                        <a:rPr lang="en-US" sz="1700"/>
                        <a:t>FLIGHTS.DB</a:t>
                      </a:r>
                    </a:p>
                  </a:txBody>
                  <a:tcPr marL="85156" marR="85156" marT="42579" marB="42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SQLite database containing flight and airline tables</a:t>
                      </a:r>
                    </a:p>
                  </a:txBody>
                  <a:tcPr marL="85156" marR="85156" marT="42579" marB="42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571664"/>
                  </a:ext>
                </a:extLst>
              </a:tr>
              <a:tr h="630319">
                <a:tc>
                  <a:txBody>
                    <a:bodyPr/>
                    <a:lstStyle/>
                    <a:p>
                      <a:r>
                        <a:rPr lang="en-US" sz="1700"/>
                        <a:t>ANALYSIS_QUERIES.SQL</a:t>
                      </a:r>
                    </a:p>
                  </a:txBody>
                  <a:tcPr marL="85156" marR="85156" marT="42579" marB="42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Documented SQL queries used during data analysis</a:t>
                      </a:r>
                    </a:p>
                  </a:txBody>
                  <a:tcPr marL="85156" marR="85156" marT="42579" marB="42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867195"/>
                  </a:ext>
                </a:extLst>
              </a:tr>
              <a:tr h="630319">
                <a:tc>
                  <a:txBody>
                    <a:bodyPr/>
                    <a:lstStyle/>
                    <a:p>
                      <a:r>
                        <a:rPr lang="en-US" sz="1700"/>
                        <a:t>FLIGHTS_FOR_TABLEAU.CSV</a:t>
                      </a:r>
                    </a:p>
                  </a:txBody>
                  <a:tcPr marL="85156" marR="85156" marT="42579" marB="42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Cleaned and enriched dataset for Tableau visualizations</a:t>
                      </a:r>
                    </a:p>
                  </a:txBody>
                  <a:tcPr marL="85156" marR="85156" marT="42579" marB="42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250370"/>
                  </a:ext>
                </a:extLst>
              </a:tr>
              <a:tr h="630319">
                <a:tc>
                  <a:txBody>
                    <a:bodyPr/>
                    <a:lstStyle/>
                    <a:p>
                      <a:r>
                        <a:rPr lang="en-US" sz="1700"/>
                        <a:t>FLIGHTS_ANALYSIS.PY</a:t>
                      </a:r>
                    </a:p>
                  </a:txBody>
                  <a:tcPr marL="85156" marR="85156" marT="42579" marB="42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Python script for cleaning, EDA, and machine learning</a:t>
                      </a:r>
                    </a:p>
                  </a:txBody>
                  <a:tcPr marL="85156" marR="85156" marT="42579" marB="42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010918"/>
                  </a:ext>
                </a:extLst>
              </a:tr>
              <a:tr h="630319">
                <a:tc>
                  <a:txBody>
                    <a:bodyPr/>
                    <a:lstStyle/>
                    <a:p>
                      <a:r>
                        <a:rPr lang="en-US" sz="1700"/>
                        <a:t>DASHBOARD.TWBX</a:t>
                      </a:r>
                    </a:p>
                  </a:txBody>
                  <a:tcPr marL="85156" marR="85156" marT="42579" marB="42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Tableau workbook with interactive dashboards</a:t>
                      </a:r>
                    </a:p>
                  </a:txBody>
                  <a:tcPr marL="85156" marR="85156" marT="42579" marB="42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848354"/>
                  </a:ext>
                </a:extLst>
              </a:tr>
              <a:tr h="630319">
                <a:tc>
                  <a:txBody>
                    <a:bodyPr/>
                    <a:lstStyle/>
                    <a:p>
                      <a:r>
                        <a:rPr lang="en-US" sz="1700"/>
                        <a:t>SCREENSHOTS</a:t>
                      </a:r>
                    </a:p>
                  </a:txBody>
                  <a:tcPr marL="85156" marR="85156" marT="42579" marB="42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Visuals of key charts for presentation and reporting</a:t>
                      </a:r>
                    </a:p>
                  </a:txBody>
                  <a:tcPr marL="85156" marR="85156" marT="42579" marB="42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1647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84</TotalTime>
  <Words>422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Meiryo</vt:lpstr>
      <vt:lpstr>Arial</vt:lpstr>
      <vt:lpstr>Calibri</vt:lpstr>
      <vt:lpstr>Office Theme</vt:lpstr>
      <vt:lpstr>Airline Flight Performance Analysis</vt:lpstr>
      <vt:lpstr>Introduction</vt:lpstr>
      <vt:lpstr>Dataset Overview</vt:lpstr>
      <vt:lpstr>Data Preparation  Tools: Python, SQLite, Tableau </vt:lpstr>
      <vt:lpstr>Data Transformation</vt:lpstr>
      <vt:lpstr>Analysis Process</vt:lpstr>
      <vt:lpstr>Tableau Visualizations</vt:lpstr>
      <vt:lpstr>Insights &amp; Findings</vt:lpstr>
      <vt:lpstr>Deliverables Summary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Faris</dc:creator>
  <cp:keywords/>
  <dc:description>generated using python-pptx</dc:description>
  <cp:lastModifiedBy>Faris Alaaeldin Elwi Abdelrazik ElHabashi</cp:lastModifiedBy>
  <cp:revision>2</cp:revision>
  <dcterms:created xsi:type="dcterms:W3CDTF">2013-01-27T09:14:16Z</dcterms:created>
  <dcterms:modified xsi:type="dcterms:W3CDTF">2025-06-12T19:10:19Z</dcterms:modified>
  <cp:category/>
</cp:coreProperties>
</file>