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/>
          <a:p>
            <a:r>
              <a:rPr lang="en-US" smtClean="0"/>
              <a:t>*</a:t>
            </a:r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en-US"/>
          </a:p>
          <a:p>
            <a:pPr lvl="1"/>
            <a:r>
              <a:rPr lang="ru-RU" altLang="en-US"/>
              <a:t>Второй уровень</a:t>
            </a:r>
            <a:endParaRPr lang="en-US"/>
          </a:p>
          <a:p>
            <a:pPr lvl="2"/>
            <a:r>
              <a:rPr lang="ru-RU" altLang="en-US"/>
              <a:t>Третий уровень</a:t>
            </a:r>
            <a:endParaRPr lang="en-US"/>
          </a:p>
          <a:p>
            <a:pPr lvl="3"/>
            <a:r>
              <a:rPr lang="ru-RU" altLang="en-US"/>
              <a:t>Четвертый уровень</a:t>
            </a:r>
            <a:endParaRPr lang="en-US"/>
          </a:p>
          <a:p>
            <a:pPr lvl="4"/>
            <a:r>
              <a:rPr lang="ru-RU" altLang="en-US"/>
              <a:t>Пятый уровень</a:t>
            </a:r>
            <a:endParaRPr 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/>
          <a:p>
            <a:r>
              <a:rPr lang="en-US" smtClean="0"/>
              <a:t>#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D324E4F-017A-49C4-81B6-B7EAC9D759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14E2C3B-0B3A-46D8-9DE1-0DA2A2AB9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FF64423-C100-47A7-B9D0-64D42DA01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F2364BD-353E-4E9E-A60C-C8C671450A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7284D70-47AF-4913-9E9B-3E3E77E602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8E801C6-5303-4553-98A9-4BC0F44197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A63AA73-E784-4503-9C2D-39E870BB23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BBB05FD-B6CF-4305-A468-4B6E8D2878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B768D56-EC79-46BC-9CA4-CE589A907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4264EF3-4C3D-455D-B474-3025852058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659F4D7-AFA7-44B0-A157-57CBEFE59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 l="7704" t="0" r="7782" b="0"/>
          <a:stretch/>
        </p:blipFill>
        <p:spPr>
          <a:xfrm>
            <a:off x="0" y="185203"/>
            <a:ext cx="12192000" cy="6649520"/>
          </a:xfrm>
          <a:prstGeom prst="rect">
            <a:avLst/>
          </a:prstGeom>
        </p:spPr>
      </p:pic>
      <p:sp>
        <p:nvSpPr>
          <p:cNvPr id="5" name="Текст. поле 4"/>
          <p:cNvSpPr txBox="1"/>
          <p:nvPr/>
        </p:nvSpPr>
        <p:spPr>
          <a:xfrm>
            <a:off x="284638" y="5567047"/>
            <a:ext cx="2884333" cy="64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Самороков Максим, Ткачева Мария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 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 </a:t>
            </a:r>
          </a:p>
          <a:p>
            <a:pPr marL="0" indent="0">
              <a:buNone/>
            </a:pPr>
            <a:endParaRPr lang="ru-RU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 l="14474" t="0" r="15175" b="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Текст. поле 4"/>
          <p:cNvSpPr txBox="1"/>
          <p:nvPr/>
        </p:nvSpPr>
        <p:spPr>
          <a:xfrm>
            <a:off x="838200" y="135831"/>
            <a:ext cx="2552256" cy="458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/>
              <a:t>Задача №3</a:t>
            </a:r>
            <a:endParaRPr lang="en-US"/>
          </a:p>
        </p:txBody>
      </p:sp>
    </p:spTree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 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 </a:t>
            </a:r>
          </a:p>
          <a:p>
            <a:pPr marL="0" indent="0">
              <a:buNone/>
            </a:pPr>
            <a:endParaRPr lang="ru-RU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 l="14818" t="0" r="14819" b="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Текст. поле 4"/>
          <p:cNvSpPr txBox="1"/>
          <p:nvPr/>
        </p:nvSpPr>
        <p:spPr>
          <a:xfrm>
            <a:off x="4866815" y="1027907"/>
            <a:ext cx="2279694" cy="458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/>
              <a:t>Решение</a:t>
            </a:r>
            <a:endParaRPr lang="en-US" sz="2400"/>
          </a:p>
        </p:txBody>
      </p:sp>
    </p:spTree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 </a:t>
            </a:r>
          </a:p>
          <a:p>
            <a:endParaRPr lang="ru-RU"/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0" y="0"/>
            <a:ext cx="12261380" cy="6858000"/>
          </a:xfrm>
          <a:blipFill>
            <a:blip r:embed="rId1"/>
            <a:srcRect/>
            <a:stretch>
              <a:fillRect l="-9174" t="0" r="-9068" b="0"/>
            </a:stretch>
          </a:blipFill>
        </p:spPr>
        <p:txBody>
          <a:bodyPr/>
          <a:lstStyle/>
          <a:p>
            <a:r>
              <a:rPr lang="ru-RU"/>
              <a:t> </a:t>
            </a:r>
          </a:p>
          <a:p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 </a:t>
            </a:r>
          </a:p>
          <a:p>
            <a:endParaRPr lang="ru-RU"/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1"/>
            <a:srcRect/>
            <a:stretch>
              <a:fillRect l="-9204" t="0" r="-9418" b="0"/>
            </a:stretch>
          </a:blipFill>
        </p:spPr>
        <p:txBody>
          <a:bodyPr/>
          <a:lstStyle/>
          <a:p>
            <a:pPr marL="0" indent="0">
              <a:buNone/>
            </a:pPr>
            <a:r>
              <a:rPr lang="ru-RU"/>
              <a:t> </a:t>
            </a:r>
          </a:p>
          <a:p>
            <a:pPr marL="0" indent="0">
              <a:buNone/>
            </a:pPr>
            <a:endParaRPr lang="ru-RU"/>
          </a:p>
          <a:p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ctrTitle"/>
          </p:nvPr>
        </p:nvSpPr>
        <p:spPr>
          <a:xfrm>
            <a:off x="1524000" y="1558808"/>
            <a:ext cx="9144000" cy="2387600"/>
          </a:xfrm>
        </p:spPr>
        <p:txBody>
          <a:bodyPr/>
          <a:lstStyle/>
          <a:p>
            <a:r>
              <a:rPr lang="ru-RU"/>
              <a:t>Образовательные задачи</a:t>
            </a:r>
          </a:p>
        </p:txBody>
      </p:sp>
      <p:sp>
        <p:nvSpPr>
          <p:cNvPr id="3" name="Подзаголовок 2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 </a:t>
            </a:r>
          </a:p>
          <a:p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 </a:t>
            </a:r>
          </a:p>
          <a:p>
            <a:endParaRPr lang="ru-RU"/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 </a:t>
            </a:r>
          </a:p>
          <a:p>
            <a:pPr marL="0" indent="0">
              <a:buNone/>
            </a:pPr>
            <a:endParaRPr lang="ru-RU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 l="13750" t="0" r="13696" b="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Текст. поле 4"/>
          <p:cNvSpPr txBox="1"/>
          <p:nvPr/>
        </p:nvSpPr>
        <p:spPr>
          <a:xfrm>
            <a:off x="8766854" y="1027907"/>
            <a:ext cx="2267617" cy="732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/>
              <a:t>Задача №1</a:t>
            </a:r>
            <a:endParaRPr lang="ru-RU"/>
          </a:p>
          <a:p>
            <a:endParaRPr lang="ru-RU"/>
          </a:p>
        </p:txBody>
      </p:sp>
    </p:spTree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 </a:t>
            </a:r>
          </a:p>
          <a:p>
            <a:endParaRPr lang="ru-RU"/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 </a:t>
            </a:r>
          </a:p>
          <a:p>
            <a:pPr marL="0" indent="0">
              <a:buNone/>
            </a:pPr>
            <a:endParaRPr lang="ru-RU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 l="13750" t="0" r="13696" b="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Текст. поле 4"/>
          <p:cNvSpPr txBox="1"/>
          <p:nvPr/>
        </p:nvSpPr>
        <p:spPr>
          <a:xfrm>
            <a:off x="8804806" y="671271"/>
            <a:ext cx="1774245" cy="458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/>
              <a:t>Решение</a:t>
            </a:r>
            <a:endParaRPr lang="en-US"/>
          </a:p>
        </p:txBody>
      </p:sp>
    </p:spTree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 </a:t>
            </a:r>
          </a:p>
          <a:p>
            <a:endParaRPr lang="ru-RU"/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 </a:t>
            </a:r>
          </a:p>
          <a:p>
            <a:pPr marL="0" indent="0">
              <a:buNone/>
            </a:pPr>
            <a:endParaRPr lang="ru-RU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 l="14084" t="0" r="13852" b="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 </a:t>
            </a:r>
          </a:p>
          <a:p>
            <a:endParaRPr lang="ru-RU"/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 </a:t>
            </a:r>
          </a:p>
          <a:p>
            <a:pPr marL="0" indent="0">
              <a:buNone/>
            </a:pPr>
            <a:endParaRPr lang="ru-RU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 l="14785" t="0" r="14630" b="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Текст. поле 4"/>
          <p:cNvSpPr txBox="1"/>
          <p:nvPr/>
        </p:nvSpPr>
        <p:spPr>
          <a:xfrm>
            <a:off x="218223" y="1027906"/>
            <a:ext cx="2561743" cy="458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/>
              <a:t>Задача №2</a:t>
            </a:r>
            <a:endParaRPr lang="en-US"/>
          </a:p>
        </p:txBody>
      </p:sp>
    </p:spTree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 </a:t>
            </a:r>
          </a:p>
          <a:p>
            <a:endParaRPr lang="ru-RU"/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 </a:t>
            </a:r>
          </a:p>
          <a:p>
            <a:pPr marL="0" indent="0">
              <a:buNone/>
            </a:pPr>
            <a:endParaRPr lang="ru-RU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 l="14708" t="0" r="14708" b="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Текст. поле 4"/>
          <p:cNvSpPr txBox="1"/>
          <p:nvPr/>
        </p:nvSpPr>
        <p:spPr>
          <a:xfrm>
            <a:off x="521837" y="528953"/>
            <a:ext cx="2827405" cy="458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/>
              <a:t>Решение</a:t>
            </a:r>
            <a:endParaRPr lang="en-US"/>
          </a:p>
        </p:txBody>
      </p:sp>
    </p:spTree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Максим</cp:lastModifiedBy>
  <cp:revision>1</cp:revision>
  <dcterms:created xsi:type="dcterms:W3CDTF">2017-06-21T13:57:27Z</dcterms:created>
  <dcterms:modified xsi:type="dcterms:W3CDTF">2024-11-27T08:18:53Z</dcterms:modified>
</cp:coreProperties>
</file>