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2" r:id="rId3"/>
    <p:sldId id="263" r:id="rId4"/>
    <p:sldId id="266" r:id="rId5"/>
    <p:sldId id="258" r:id="rId6"/>
    <p:sldId id="265"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لك محمود مدحت محمود عارف" userId="deb90a8c-9e9e-433d-9639-02ef6e889b06" providerId="ADAL" clId="{4CA5616C-18DB-45B4-9E93-E96DF3CE1B34}"/>
    <pc:docChg chg="undo custSel addSld delSld modSld sldOrd">
      <pc:chgData name="ملك محمود مدحت محمود عارف" userId="deb90a8c-9e9e-433d-9639-02ef6e889b06" providerId="ADAL" clId="{4CA5616C-18DB-45B4-9E93-E96DF3CE1B34}" dt="2022-12-17T23:23:05.310" v="832" actId="20577"/>
      <pc:docMkLst>
        <pc:docMk/>
      </pc:docMkLst>
      <pc:sldChg chg="addSp delSp modSp mod">
        <pc:chgData name="ملك محمود مدحت محمود عارف" userId="deb90a8c-9e9e-433d-9639-02ef6e889b06" providerId="ADAL" clId="{4CA5616C-18DB-45B4-9E93-E96DF3CE1B34}" dt="2022-12-17T23:08:59.168" v="599" actId="255"/>
        <pc:sldMkLst>
          <pc:docMk/>
          <pc:sldMk cId="497607547" sldId="258"/>
        </pc:sldMkLst>
        <pc:spChg chg="mod">
          <ac:chgData name="ملك محمود مدحت محمود عارف" userId="deb90a8c-9e9e-433d-9639-02ef6e889b06" providerId="ADAL" clId="{4CA5616C-18DB-45B4-9E93-E96DF3CE1B34}" dt="2022-12-15T22:02:32.316" v="326" actId="20577"/>
          <ac:spMkLst>
            <pc:docMk/>
            <pc:sldMk cId="497607547" sldId="258"/>
            <ac:spMk id="2" creationId="{921633EB-7DCB-4DDC-80AF-C885A3EE1245}"/>
          </ac:spMkLst>
        </pc:spChg>
        <pc:spChg chg="add del mod">
          <ac:chgData name="ملك محمود مدحت محمود عارف" userId="deb90a8c-9e9e-433d-9639-02ef6e889b06" providerId="ADAL" clId="{4CA5616C-18DB-45B4-9E93-E96DF3CE1B34}" dt="2022-12-15T21:51:37.800" v="181" actId="478"/>
          <ac:spMkLst>
            <pc:docMk/>
            <pc:sldMk cId="497607547" sldId="258"/>
            <ac:spMk id="4" creationId="{54D4EA9C-A90A-E591-5B5C-A6552819F11B}"/>
          </ac:spMkLst>
        </pc:spChg>
        <pc:spChg chg="add del mod">
          <ac:chgData name="ملك محمود مدحت محمود عارف" userId="deb90a8c-9e9e-433d-9639-02ef6e889b06" providerId="ADAL" clId="{4CA5616C-18DB-45B4-9E93-E96DF3CE1B34}" dt="2022-12-15T21:53:13.960" v="192" actId="478"/>
          <ac:spMkLst>
            <pc:docMk/>
            <pc:sldMk cId="497607547" sldId="258"/>
            <ac:spMk id="6" creationId="{556F1E65-2206-24A8-D051-25C9E2F717D6}"/>
          </ac:spMkLst>
        </pc:spChg>
        <pc:spChg chg="add mod">
          <ac:chgData name="ملك محمود مدحت محمود عارف" userId="deb90a8c-9e9e-433d-9639-02ef6e889b06" providerId="ADAL" clId="{4CA5616C-18DB-45B4-9E93-E96DF3CE1B34}" dt="2022-12-17T23:08:59.168" v="599" actId="255"/>
          <ac:spMkLst>
            <pc:docMk/>
            <pc:sldMk cId="497607547" sldId="258"/>
            <ac:spMk id="7" creationId="{2B0C52B5-32CE-59FE-40E7-3E1CE7D67D5C}"/>
          </ac:spMkLst>
        </pc:spChg>
        <pc:picChg chg="add del mod">
          <ac:chgData name="ملك محمود مدحت محمود عارف" userId="deb90a8c-9e9e-433d-9639-02ef6e889b06" providerId="ADAL" clId="{4CA5616C-18DB-45B4-9E93-E96DF3CE1B34}" dt="2022-12-15T21:54:08.307" v="196" actId="478"/>
          <ac:picMkLst>
            <pc:docMk/>
            <pc:sldMk cId="497607547" sldId="258"/>
            <ac:picMk id="9" creationId="{29D4312F-94EE-C7C8-F7BD-E5606D7EFBD2}"/>
          </ac:picMkLst>
        </pc:picChg>
        <pc:picChg chg="del">
          <ac:chgData name="ملك محمود مدحت محمود عارف" userId="deb90a8c-9e9e-433d-9639-02ef6e889b06" providerId="ADAL" clId="{4CA5616C-18DB-45B4-9E93-E96DF3CE1B34}" dt="2022-12-15T21:51:29.294" v="180" actId="478"/>
          <ac:picMkLst>
            <pc:docMk/>
            <pc:sldMk cId="497607547" sldId="258"/>
            <ac:picMk id="11" creationId="{47D9BE16-119C-43B2-9AE6-18C4A150C0EF}"/>
          </ac:picMkLst>
        </pc:picChg>
        <pc:picChg chg="add del mod">
          <ac:chgData name="ملك محمود مدحت محمود عارف" userId="deb90a8c-9e9e-433d-9639-02ef6e889b06" providerId="ADAL" clId="{4CA5616C-18DB-45B4-9E93-E96DF3CE1B34}" dt="2022-12-15T21:54:08.307" v="196" actId="478"/>
          <ac:picMkLst>
            <pc:docMk/>
            <pc:sldMk cId="497607547" sldId="258"/>
            <ac:picMk id="12" creationId="{FC5EA70D-7D24-E376-7B1E-D3CEA125FE8E}"/>
          </ac:picMkLst>
        </pc:picChg>
        <pc:picChg chg="add del mod">
          <ac:chgData name="ملك محمود مدحت محمود عارف" userId="deb90a8c-9e9e-433d-9639-02ef6e889b06" providerId="ADAL" clId="{4CA5616C-18DB-45B4-9E93-E96DF3CE1B34}" dt="2022-12-15T22:02:34.304" v="327" actId="478"/>
          <ac:picMkLst>
            <pc:docMk/>
            <pc:sldMk cId="497607547" sldId="258"/>
            <ac:picMk id="14" creationId="{AEEA7B2F-EED8-7810-C46C-7B9E080E8AE2}"/>
          </ac:picMkLst>
        </pc:picChg>
        <pc:picChg chg="add del mod">
          <ac:chgData name="ملك محمود مدحت محمود عارف" userId="deb90a8c-9e9e-433d-9639-02ef6e889b06" providerId="ADAL" clId="{4CA5616C-18DB-45B4-9E93-E96DF3CE1B34}" dt="2022-12-15T22:02:35.640" v="328" actId="478"/>
          <ac:picMkLst>
            <pc:docMk/>
            <pc:sldMk cId="497607547" sldId="258"/>
            <ac:picMk id="16" creationId="{E54C42FA-F63D-BEEF-2BF5-5A62F1800001}"/>
          </ac:picMkLst>
        </pc:picChg>
        <pc:picChg chg="del">
          <ac:chgData name="ملك محمود مدحت محمود عارف" userId="deb90a8c-9e9e-433d-9639-02ef6e889b06" providerId="ADAL" clId="{4CA5616C-18DB-45B4-9E93-E96DF3CE1B34}" dt="2022-12-15T21:51:25.801" v="179" actId="478"/>
          <ac:picMkLst>
            <pc:docMk/>
            <pc:sldMk cId="497607547" sldId="258"/>
            <ac:picMk id="18" creationId="{BFEA8EC1-23A4-4843-A9C3-AE771D73392A}"/>
          </ac:picMkLst>
        </pc:picChg>
      </pc:sldChg>
      <pc:sldChg chg="del">
        <pc:chgData name="ملك محمود مدحت محمود عارف" userId="deb90a8c-9e9e-433d-9639-02ef6e889b06" providerId="ADAL" clId="{4CA5616C-18DB-45B4-9E93-E96DF3CE1B34}" dt="2022-12-15T21:56:25.976" v="270" actId="47"/>
        <pc:sldMkLst>
          <pc:docMk/>
          <pc:sldMk cId="4209322005" sldId="259"/>
        </pc:sldMkLst>
      </pc:sldChg>
      <pc:sldChg chg="addSp delSp modSp mod ord">
        <pc:chgData name="ملك محمود مدحت محمود عارف" userId="deb90a8c-9e9e-433d-9639-02ef6e889b06" providerId="ADAL" clId="{4CA5616C-18DB-45B4-9E93-E96DF3CE1B34}" dt="2022-12-15T22:14:19.500" v="502" actId="14100"/>
        <pc:sldMkLst>
          <pc:docMk/>
          <pc:sldMk cId="3501347425" sldId="260"/>
        </pc:sldMkLst>
        <pc:spChg chg="mod">
          <ac:chgData name="ملك محمود مدحت محمود عارف" userId="deb90a8c-9e9e-433d-9639-02ef6e889b06" providerId="ADAL" clId="{4CA5616C-18DB-45B4-9E93-E96DF3CE1B34}" dt="2022-12-15T22:13:05.870" v="493" actId="20577"/>
          <ac:spMkLst>
            <pc:docMk/>
            <pc:sldMk cId="3501347425" sldId="260"/>
            <ac:spMk id="3" creationId="{A9CB511D-EA45-4336-847C-1252667143B5}"/>
          </ac:spMkLst>
        </pc:spChg>
        <pc:picChg chg="del">
          <ac:chgData name="ملك محمود مدحت محمود عارف" userId="deb90a8c-9e9e-433d-9639-02ef6e889b06" providerId="ADAL" clId="{4CA5616C-18DB-45B4-9E93-E96DF3CE1B34}" dt="2022-12-15T22:13:55.590" v="494" actId="478"/>
          <ac:picMkLst>
            <pc:docMk/>
            <pc:sldMk cId="3501347425" sldId="260"/>
            <ac:picMk id="5" creationId="{A21EA617-6D48-425F-97A8-7FEC82C8F401}"/>
          </ac:picMkLst>
        </pc:picChg>
        <pc:picChg chg="add mod">
          <ac:chgData name="ملك محمود مدحت محمود عارف" userId="deb90a8c-9e9e-433d-9639-02ef6e889b06" providerId="ADAL" clId="{4CA5616C-18DB-45B4-9E93-E96DF3CE1B34}" dt="2022-12-15T22:14:19.500" v="502" actId="14100"/>
          <ac:picMkLst>
            <pc:docMk/>
            <pc:sldMk cId="3501347425" sldId="260"/>
            <ac:picMk id="6" creationId="{7B9731E5-68DA-BDC5-1C2A-ACE1E3052325}"/>
          </ac:picMkLst>
        </pc:picChg>
      </pc:sldChg>
      <pc:sldChg chg="del">
        <pc:chgData name="ملك محمود مدحت محمود عارف" userId="deb90a8c-9e9e-433d-9639-02ef6e889b06" providerId="ADAL" clId="{4CA5616C-18DB-45B4-9E93-E96DF3CE1B34}" dt="2022-12-15T21:46:42.749" v="86" actId="47"/>
        <pc:sldMkLst>
          <pc:docMk/>
          <pc:sldMk cId="1703342593" sldId="261"/>
        </pc:sldMkLst>
      </pc:sldChg>
      <pc:sldChg chg="addSp delSp modSp new add del mod">
        <pc:chgData name="ملك محمود مدحت محمود عارف" userId="deb90a8c-9e9e-433d-9639-02ef6e889b06" providerId="ADAL" clId="{4CA5616C-18DB-45B4-9E93-E96DF3CE1B34}" dt="2022-12-15T22:15:03.050" v="503" actId="1076"/>
        <pc:sldMkLst>
          <pc:docMk/>
          <pc:sldMk cId="2697046986" sldId="262"/>
        </pc:sldMkLst>
        <pc:spChg chg="mod">
          <ac:chgData name="ملك محمود مدحت محمود عارف" userId="deb90a8c-9e9e-433d-9639-02ef6e889b06" providerId="ADAL" clId="{4CA5616C-18DB-45B4-9E93-E96DF3CE1B34}" dt="2022-12-15T22:15:03.050" v="503" actId="1076"/>
          <ac:spMkLst>
            <pc:docMk/>
            <pc:sldMk cId="2697046986" sldId="262"/>
            <ac:spMk id="2" creationId="{ACB10B41-C0BB-4293-5DB1-3B2F27B72972}"/>
          </ac:spMkLst>
        </pc:spChg>
        <pc:spChg chg="del mod">
          <ac:chgData name="ملك محمود مدحت محمود عارف" userId="deb90a8c-9e9e-433d-9639-02ef6e889b06" providerId="ADAL" clId="{4CA5616C-18DB-45B4-9E93-E96DF3CE1B34}" dt="2022-12-15T13:37:47.025" v="24" actId="478"/>
          <ac:spMkLst>
            <pc:docMk/>
            <pc:sldMk cId="2697046986" sldId="262"/>
            <ac:spMk id="3" creationId="{802B0CCF-5666-E3D7-8EBC-774034065BDF}"/>
          </ac:spMkLst>
        </pc:spChg>
        <pc:spChg chg="add mod">
          <ac:chgData name="ملك محمود مدحت محمود عارف" userId="deb90a8c-9e9e-433d-9639-02ef6e889b06" providerId="ADAL" clId="{4CA5616C-18DB-45B4-9E93-E96DF3CE1B34}" dt="2022-12-15T22:09:15.630" v="373" actId="1036"/>
          <ac:spMkLst>
            <pc:docMk/>
            <pc:sldMk cId="2697046986" sldId="262"/>
            <ac:spMk id="4" creationId="{F07C8DCB-3FB7-F33B-3B4D-7C651C4CFE4C}"/>
          </ac:spMkLst>
        </pc:spChg>
      </pc:sldChg>
      <pc:sldChg chg="addSp delSp modSp new mod">
        <pc:chgData name="ملك محمود مدحت محمود عارف" userId="deb90a8c-9e9e-433d-9639-02ef6e889b06" providerId="ADAL" clId="{4CA5616C-18DB-45B4-9E93-E96DF3CE1B34}" dt="2022-12-15T22:09:43.650" v="379" actId="20577"/>
        <pc:sldMkLst>
          <pc:docMk/>
          <pc:sldMk cId="1331707580" sldId="263"/>
        </pc:sldMkLst>
        <pc:spChg chg="mod">
          <ac:chgData name="ملك محمود مدحت محمود عارف" userId="deb90a8c-9e9e-433d-9639-02ef6e889b06" providerId="ADAL" clId="{4CA5616C-18DB-45B4-9E93-E96DF3CE1B34}" dt="2022-12-15T21:48:31.932" v="152" actId="1076"/>
          <ac:spMkLst>
            <pc:docMk/>
            <pc:sldMk cId="1331707580" sldId="263"/>
            <ac:spMk id="2" creationId="{577FD28D-9AAD-BE72-5685-77213E563F62}"/>
          </ac:spMkLst>
        </pc:spChg>
        <pc:spChg chg="del mod">
          <ac:chgData name="ملك محمود مدحت محمود عارف" userId="deb90a8c-9e9e-433d-9639-02ef6e889b06" providerId="ADAL" clId="{4CA5616C-18DB-45B4-9E93-E96DF3CE1B34}" dt="2022-12-15T21:47:03.439" v="90" actId="478"/>
          <ac:spMkLst>
            <pc:docMk/>
            <pc:sldMk cId="1331707580" sldId="263"/>
            <ac:spMk id="3" creationId="{DF417463-B09F-F95D-03C0-4D2D6B79DAD3}"/>
          </ac:spMkLst>
        </pc:spChg>
        <pc:spChg chg="add mod">
          <ac:chgData name="ملك محمود مدحت محمود عارف" userId="deb90a8c-9e9e-433d-9639-02ef6e889b06" providerId="ADAL" clId="{4CA5616C-18DB-45B4-9E93-E96DF3CE1B34}" dt="2022-12-15T22:09:43.650" v="379" actId="20577"/>
          <ac:spMkLst>
            <pc:docMk/>
            <pc:sldMk cId="1331707580" sldId="263"/>
            <ac:spMk id="4" creationId="{5E03775E-A4CE-D273-ECB4-1369656E19EA}"/>
          </ac:spMkLst>
        </pc:spChg>
      </pc:sldChg>
      <pc:sldChg chg="delSp new del mod">
        <pc:chgData name="ملك محمود مدحت محمود عارف" userId="deb90a8c-9e9e-433d-9639-02ef6e889b06" providerId="ADAL" clId="{4CA5616C-18DB-45B4-9E93-E96DF3CE1B34}" dt="2022-12-15T21:57:18.182" v="276" actId="47"/>
        <pc:sldMkLst>
          <pc:docMk/>
          <pc:sldMk cId="1379509191" sldId="264"/>
        </pc:sldMkLst>
        <pc:spChg chg="del">
          <ac:chgData name="ملك محمود مدحت محمود عارف" userId="deb90a8c-9e9e-433d-9639-02ef6e889b06" providerId="ADAL" clId="{4CA5616C-18DB-45B4-9E93-E96DF3CE1B34}" dt="2022-12-15T21:57:10.531" v="274" actId="478"/>
          <ac:spMkLst>
            <pc:docMk/>
            <pc:sldMk cId="1379509191" sldId="264"/>
            <ac:spMk id="2" creationId="{22434975-341D-428A-D234-1FA3D887FB74}"/>
          </ac:spMkLst>
        </pc:spChg>
      </pc:sldChg>
      <pc:sldChg chg="addSp modSp new mod">
        <pc:chgData name="ملك محمود مدحت محمود عارف" userId="deb90a8c-9e9e-433d-9639-02ef6e889b06" providerId="ADAL" clId="{4CA5616C-18DB-45B4-9E93-E96DF3CE1B34}" dt="2022-12-15T22:12:38" v="471" actId="1076"/>
        <pc:sldMkLst>
          <pc:docMk/>
          <pc:sldMk cId="698053923" sldId="265"/>
        </pc:sldMkLst>
        <pc:spChg chg="add mod">
          <ac:chgData name="ملك محمود مدحت محمود عارف" userId="deb90a8c-9e9e-433d-9639-02ef6e889b06" providerId="ADAL" clId="{4CA5616C-18DB-45B4-9E93-E96DF3CE1B34}" dt="2022-12-15T22:12:29.300" v="467" actId="20577"/>
          <ac:spMkLst>
            <pc:docMk/>
            <pc:sldMk cId="698053923" sldId="265"/>
            <ac:spMk id="2" creationId="{BF8A5F59-ECE1-A8F8-B2F7-BC770725F987}"/>
          </ac:spMkLst>
        </pc:spChg>
        <pc:picChg chg="add mod">
          <ac:chgData name="ملك محمود مدحت محمود عارف" userId="deb90a8c-9e9e-433d-9639-02ef6e889b06" providerId="ADAL" clId="{4CA5616C-18DB-45B4-9E93-E96DF3CE1B34}" dt="2022-12-15T22:12:38" v="471" actId="1076"/>
          <ac:picMkLst>
            <pc:docMk/>
            <pc:sldMk cId="698053923" sldId="265"/>
            <ac:picMk id="3" creationId="{33CB9151-6045-C4D4-4F6E-4636F992EB38}"/>
          </ac:picMkLst>
        </pc:picChg>
      </pc:sldChg>
      <pc:sldChg chg="addSp delSp modSp new mod">
        <pc:chgData name="ملك محمود مدحت محمود عارف" userId="deb90a8c-9e9e-433d-9639-02ef6e889b06" providerId="ADAL" clId="{4CA5616C-18DB-45B4-9E93-E96DF3CE1B34}" dt="2022-12-17T23:23:05.310" v="832" actId="20577"/>
        <pc:sldMkLst>
          <pc:docMk/>
          <pc:sldMk cId="1440040289" sldId="266"/>
        </pc:sldMkLst>
        <pc:spChg chg="mod">
          <ac:chgData name="ملك محمود مدحت محمود عارف" userId="deb90a8c-9e9e-433d-9639-02ef6e889b06" providerId="ADAL" clId="{4CA5616C-18DB-45B4-9E93-E96DF3CE1B34}" dt="2022-12-17T23:11:20.140" v="628" actId="1076"/>
          <ac:spMkLst>
            <pc:docMk/>
            <pc:sldMk cId="1440040289" sldId="266"/>
            <ac:spMk id="2" creationId="{97A815FA-6290-B4C0-236C-8C1A5D1193FB}"/>
          </ac:spMkLst>
        </pc:spChg>
        <pc:spChg chg="del mod">
          <ac:chgData name="ملك محمود مدحت محمود عارف" userId="deb90a8c-9e9e-433d-9639-02ef6e889b06" providerId="ADAL" clId="{4CA5616C-18DB-45B4-9E93-E96DF3CE1B34}" dt="2022-12-17T23:20:27.298" v="744" actId="478"/>
          <ac:spMkLst>
            <pc:docMk/>
            <pc:sldMk cId="1440040289" sldId="266"/>
            <ac:spMk id="3" creationId="{E978DDB6-AC29-BF36-970E-BFB90E14A809}"/>
          </ac:spMkLst>
        </pc:spChg>
        <pc:spChg chg="del mod">
          <ac:chgData name="ملك محمود مدحت محمود عارف" userId="deb90a8c-9e9e-433d-9639-02ef6e889b06" providerId="ADAL" clId="{4CA5616C-18DB-45B4-9E93-E96DF3CE1B34}" dt="2022-12-17T23:20:23.866" v="743" actId="478"/>
          <ac:spMkLst>
            <pc:docMk/>
            <pc:sldMk cId="1440040289" sldId="266"/>
            <ac:spMk id="4" creationId="{2FB5FF41-A945-966A-C932-5052973A32D2}"/>
          </ac:spMkLst>
        </pc:spChg>
        <pc:spChg chg="mod">
          <ac:chgData name="ملك محمود مدحت محمود عارف" userId="deb90a8c-9e9e-433d-9639-02ef6e889b06" providerId="ADAL" clId="{4CA5616C-18DB-45B4-9E93-E96DF3CE1B34}" dt="2022-12-17T23:23:02.996" v="831" actId="1076"/>
          <ac:spMkLst>
            <pc:docMk/>
            <pc:sldMk cId="1440040289" sldId="266"/>
            <ac:spMk id="5" creationId="{FA4B6CD3-30D1-E150-0807-56B85AA1547F}"/>
          </ac:spMkLst>
        </pc:spChg>
        <pc:spChg chg="mod">
          <ac:chgData name="ملك محمود مدحت محمود عارف" userId="deb90a8c-9e9e-433d-9639-02ef6e889b06" providerId="ADAL" clId="{4CA5616C-18DB-45B4-9E93-E96DF3CE1B34}" dt="2022-12-17T23:23:05.310" v="832" actId="20577"/>
          <ac:spMkLst>
            <pc:docMk/>
            <pc:sldMk cId="1440040289" sldId="266"/>
            <ac:spMk id="6" creationId="{C9DE098A-3605-D85B-85E4-47A0B38F77B2}"/>
          </ac:spMkLst>
        </pc:spChg>
        <pc:spChg chg="add del mod">
          <ac:chgData name="ملك محمود مدحت محمود عارف" userId="deb90a8c-9e9e-433d-9639-02ef6e889b06" providerId="ADAL" clId="{4CA5616C-18DB-45B4-9E93-E96DF3CE1B34}" dt="2022-12-17T23:20:29.420" v="745" actId="478"/>
          <ac:spMkLst>
            <pc:docMk/>
            <pc:sldMk cId="1440040289" sldId="266"/>
            <ac:spMk id="8" creationId="{C469B507-062D-38D9-E3BE-FB67E51FBB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12/18/2022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6926"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2290" y="4885765"/>
            <a:ext cx="10993549" cy="895244"/>
          </a:xfrm>
        </p:spPr>
        <p:txBody>
          <a:bodyPr>
            <a:noAutofit/>
          </a:bodyPr>
          <a:lstStyle/>
          <a:p>
            <a:r>
              <a:rPr lang="en-US" sz="4800" dirty="0">
                <a:solidFill>
                  <a:schemeClr val="bg1"/>
                </a:solidFill>
              </a:rPr>
              <a:t>Handwritten digit recognition</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0B41-C0BB-4293-5DB1-3B2F27B72972}"/>
              </a:ext>
            </a:extLst>
          </p:cNvPr>
          <p:cNvSpPr>
            <a:spLocks noGrp="1"/>
          </p:cNvSpPr>
          <p:nvPr>
            <p:ph type="ctrTitle"/>
          </p:nvPr>
        </p:nvSpPr>
        <p:spPr>
          <a:xfrm>
            <a:off x="599225" y="779930"/>
            <a:ext cx="10993549" cy="1475013"/>
          </a:xfrm>
        </p:spPr>
        <p:txBody>
          <a:bodyPr>
            <a:normAutofit/>
          </a:bodyPr>
          <a:lstStyle/>
          <a:p>
            <a:r>
              <a:rPr lang="en-US" sz="4000" dirty="0"/>
              <a:t>Introduction</a:t>
            </a:r>
          </a:p>
        </p:txBody>
      </p:sp>
      <p:sp>
        <p:nvSpPr>
          <p:cNvPr id="4" name="TextBox 3">
            <a:extLst>
              <a:ext uri="{FF2B5EF4-FFF2-40B4-BE49-F238E27FC236}">
                <a16:creationId xmlns:a16="http://schemas.microsoft.com/office/drawing/2014/main" id="{F07C8DCB-3FB7-F33B-3B4D-7C651C4CFE4C}"/>
              </a:ext>
            </a:extLst>
          </p:cNvPr>
          <p:cNvSpPr txBox="1"/>
          <p:nvPr/>
        </p:nvSpPr>
        <p:spPr>
          <a:xfrm>
            <a:off x="599225" y="3231777"/>
            <a:ext cx="10345271" cy="3323987"/>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Handwritten digit recognition using MNIST dataset is a major application made with the help of Neural Network. It basically detects the scanned images of handwritten digits. </a:t>
            </a:r>
          </a:p>
          <a:p>
            <a:pPr marL="285750" indent="-285750" algn="l" fontAlgn="base">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We have taken this a step further where our handwritten digit recognition system not only detects scanned images of handwritten digits but also allows writing digits on the screen.</a:t>
            </a:r>
          </a:p>
          <a:p>
            <a:pPr algn="l" fontAlgn="base"/>
            <a:endParaRPr lang="en-US" sz="1600" dirty="0">
              <a:solidFill>
                <a:schemeClr val="bg1"/>
              </a:solidFill>
              <a:latin typeface="Times New Roman" panose="02020603050405020304" pitchFamily="18" charset="0"/>
              <a:cs typeface="Times New Roman" panose="02020603050405020304" pitchFamily="18" charset="0"/>
            </a:endParaRPr>
          </a:p>
          <a:p>
            <a:pPr algn="l" fontAlgn="base"/>
            <a:r>
              <a:rPr lang="en-US" sz="1600" b="0" i="0" dirty="0">
                <a:solidFill>
                  <a:schemeClr val="bg1"/>
                </a:solidFill>
                <a:effectLst/>
                <a:latin typeface="Times New Roman" panose="02020603050405020304" pitchFamily="18" charset="0"/>
                <a:cs typeface="Times New Roman" panose="02020603050405020304" pitchFamily="18" charset="0"/>
              </a:rPr>
              <a:t>We will approach this project by using a three-layered Neural Network. </a:t>
            </a:r>
          </a:p>
          <a:p>
            <a:pPr marL="285750" indent="-285750" algn="l" fontAlgn="base">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The input layer:</a:t>
            </a:r>
            <a:r>
              <a:rPr lang="en-US" sz="1600" b="0" i="0" dirty="0">
                <a:solidFill>
                  <a:schemeClr val="bg1"/>
                </a:solidFill>
                <a:effectLst/>
                <a:latin typeface="Times New Roman" panose="02020603050405020304" pitchFamily="18" charset="0"/>
                <a:cs typeface="Times New Roman" panose="02020603050405020304" pitchFamily="18" charset="0"/>
              </a:rPr>
              <a:t> It distributes the features of our examples to the next layer for calculation of activations of the next layer.</a:t>
            </a:r>
          </a:p>
          <a:p>
            <a:pPr marL="285750" indent="-285750" algn="l" fontAlgn="base">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The hidden layer:</a:t>
            </a:r>
            <a:r>
              <a:rPr lang="en-US" sz="1600" b="0" i="0" dirty="0">
                <a:solidFill>
                  <a:schemeClr val="bg1"/>
                </a:solidFill>
                <a:effectLst/>
                <a:latin typeface="Times New Roman" panose="02020603050405020304" pitchFamily="18" charset="0"/>
                <a:cs typeface="Times New Roman" panose="02020603050405020304" pitchFamily="18" charset="0"/>
              </a:rPr>
              <a:t> They are made of hidden units called activations providing nonlinear ties for the network. A number of hidden layers can vary according to our requirements.</a:t>
            </a:r>
          </a:p>
          <a:p>
            <a:pPr marL="285750" indent="-285750" algn="l" fontAlgn="base">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The output layer:</a:t>
            </a:r>
            <a:r>
              <a:rPr lang="en-US" sz="1600" b="0" i="0" dirty="0">
                <a:solidFill>
                  <a:schemeClr val="bg1"/>
                </a:solidFill>
                <a:effectLst/>
                <a:latin typeface="Times New Roman" panose="02020603050405020304" pitchFamily="18" charset="0"/>
                <a:cs typeface="Times New Roman" panose="02020603050405020304" pitchFamily="18" charset="0"/>
              </a:rPr>
              <a:t> The nodes here are called output units. It provides us with the final prediction of the Neural Network on the basis of which final predictions can be made.</a:t>
            </a:r>
          </a:p>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04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D28D-9AAD-BE72-5685-77213E563F62}"/>
              </a:ext>
            </a:extLst>
          </p:cNvPr>
          <p:cNvSpPr>
            <a:spLocks noGrp="1"/>
          </p:cNvSpPr>
          <p:nvPr>
            <p:ph type="title"/>
          </p:nvPr>
        </p:nvSpPr>
        <p:spPr>
          <a:xfrm>
            <a:off x="581192" y="474223"/>
            <a:ext cx="11029616" cy="1013800"/>
          </a:xfrm>
        </p:spPr>
        <p:txBody>
          <a:bodyPr>
            <a:normAutofit/>
          </a:bodyPr>
          <a:lstStyle/>
          <a:p>
            <a:r>
              <a:rPr lang="en-US" sz="2400" dirty="0"/>
              <a:t>Handwritten digit recognition using neural network</a:t>
            </a:r>
          </a:p>
        </p:txBody>
      </p:sp>
      <p:sp>
        <p:nvSpPr>
          <p:cNvPr id="4" name="TextBox 3">
            <a:extLst>
              <a:ext uri="{FF2B5EF4-FFF2-40B4-BE49-F238E27FC236}">
                <a16:creationId xmlns:a16="http://schemas.microsoft.com/office/drawing/2014/main" id="{5E03775E-A4CE-D273-ECB4-1369656E19EA}"/>
              </a:ext>
            </a:extLst>
          </p:cNvPr>
          <p:cNvSpPr txBox="1"/>
          <p:nvPr/>
        </p:nvSpPr>
        <p:spPr>
          <a:xfrm>
            <a:off x="581192" y="2277036"/>
            <a:ext cx="11162573" cy="4062651"/>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accent1"/>
                </a:solidFill>
                <a:effectLst/>
                <a:latin typeface="Times New Roman" panose="02020603050405020304" pitchFamily="18" charset="0"/>
                <a:cs typeface="Times New Roman" panose="02020603050405020304" pitchFamily="18" charset="0"/>
              </a:rPr>
              <a:t>The idea is to take a large number of handwritten digits, known as training examples, and then develop a system which can learn from those training examples. In other words, the neural network uses the examples to automatically infer rules for recognizing handwritten digits. </a:t>
            </a:r>
          </a:p>
          <a:p>
            <a:endParaRPr lang="en-US" sz="2400" b="0" i="0" dirty="0">
              <a:solidFill>
                <a:schemeClr val="accent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chemeClr val="accent1"/>
                </a:solidFill>
                <a:effectLst/>
                <a:latin typeface="Times New Roman" panose="02020603050405020304" pitchFamily="18" charset="0"/>
                <a:cs typeface="Times New Roman" panose="02020603050405020304" pitchFamily="18" charset="0"/>
              </a:rPr>
              <a:t>Furthermore, by increasing the number of training examples, the network can learn more about handwriting, and so improve its accuracy. So if we use 100 training digits above, perhaps we could build a better handwriting recognizer by using thousands or even millions or billions of training examples.</a:t>
            </a:r>
          </a:p>
          <a:p>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70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15FA-6290-B4C0-236C-8C1A5D1193FB}"/>
              </a:ext>
            </a:extLst>
          </p:cNvPr>
          <p:cNvSpPr>
            <a:spLocks noGrp="1"/>
          </p:cNvSpPr>
          <p:nvPr>
            <p:ph type="title"/>
          </p:nvPr>
        </p:nvSpPr>
        <p:spPr>
          <a:xfrm>
            <a:off x="581194" y="502783"/>
            <a:ext cx="11029616" cy="988332"/>
          </a:xfrm>
        </p:spPr>
        <p:txBody>
          <a:bodyPr/>
          <a:lstStyle/>
          <a:p>
            <a:r>
              <a:rPr lang="en-US" sz="2800" dirty="0"/>
              <a:t>Handwritten digit recognition using neural network</a:t>
            </a:r>
            <a:endParaRPr lang="en-US" dirty="0"/>
          </a:p>
        </p:txBody>
      </p:sp>
      <p:sp>
        <p:nvSpPr>
          <p:cNvPr id="5" name="Text Placeholder 4">
            <a:extLst>
              <a:ext uri="{FF2B5EF4-FFF2-40B4-BE49-F238E27FC236}">
                <a16:creationId xmlns:a16="http://schemas.microsoft.com/office/drawing/2014/main" id="{FA4B6CD3-30D1-E150-0807-56B85AA1547F}"/>
              </a:ext>
            </a:extLst>
          </p:cNvPr>
          <p:cNvSpPr>
            <a:spLocks noGrp="1"/>
          </p:cNvSpPr>
          <p:nvPr>
            <p:ph type="body" sz="quarter" idx="3"/>
          </p:nvPr>
        </p:nvSpPr>
        <p:spPr>
          <a:xfrm>
            <a:off x="581194" y="2175455"/>
            <a:ext cx="5765821" cy="553373"/>
          </a:xfrm>
        </p:spPr>
        <p:txBody>
          <a:bodyPr/>
          <a:lstStyle/>
          <a:p>
            <a:r>
              <a:rPr lang="en-US" dirty="0"/>
              <a:t>Challenges of Handwritten digit recognition</a:t>
            </a:r>
          </a:p>
        </p:txBody>
      </p:sp>
      <p:sp>
        <p:nvSpPr>
          <p:cNvPr id="6" name="Content Placeholder 5">
            <a:extLst>
              <a:ext uri="{FF2B5EF4-FFF2-40B4-BE49-F238E27FC236}">
                <a16:creationId xmlns:a16="http://schemas.microsoft.com/office/drawing/2014/main" id="{C9DE098A-3605-D85B-85E4-47A0B38F77B2}"/>
              </a:ext>
            </a:extLst>
          </p:cNvPr>
          <p:cNvSpPr>
            <a:spLocks noGrp="1"/>
          </p:cNvSpPr>
          <p:nvPr>
            <p:ph sz="quarter" idx="4"/>
          </p:nvPr>
        </p:nvSpPr>
        <p:spPr>
          <a:xfrm>
            <a:off x="1314015" y="3078452"/>
            <a:ext cx="9748432" cy="2934999"/>
          </a:xfrm>
        </p:spPr>
        <p:txBody>
          <a:bodyPr/>
          <a:lstStyle/>
          <a:p>
            <a:r>
              <a:rPr lang="en-US" sz="2000" dirty="0">
                <a:solidFill>
                  <a:schemeClr val="accent1"/>
                </a:solidFill>
                <a:latin typeface="Times New Roman" panose="02020603050405020304" pitchFamily="18" charset="0"/>
                <a:cs typeface="Times New Roman" panose="02020603050405020304" pitchFamily="18" charset="0"/>
              </a:rPr>
              <a:t>Poor quality of the source document/image due to degradation over time.</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Cursive handwriting.</a:t>
            </a:r>
          </a:p>
          <a:p>
            <a:endParaRPr lang="en-US" sz="2000" dirty="0">
              <a:solidFill>
                <a:schemeClr val="accent1"/>
              </a:solidFill>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Also </a:t>
            </a:r>
            <a:r>
              <a:rPr lang="en-US" sz="2000">
                <a:solidFill>
                  <a:schemeClr val="accent1"/>
                </a:solidFill>
                <a:latin typeface="Times New Roman" panose="02020603050405020304" pitchFamily="18" charset="0"/>
                <a:cs typeface="Times New Roman" panose="02020603050405020304" pitchFamily="18" charset="0"/>
              </a:rPr>
              <a:t>a disadvantage, </a:t>
            </a:r>
            <a:r>
              <a:rPr lang="en-US" sz="2000" dirty="0">
                <a:solidFill>
                  <a:schemeClr val="accent1"/>
                </a:solidFill>
                <a:latin typeface="Times New Roman" panose="02020603050405020304" pitchFamily="18" charset="0"/>
                <a:cs typeface="Times New Roman" panose="02020603050405020304" pitchFamily="18" charset="0"/>
              </a:rPr>
              <a:t>that </a:t>
            </a:r>
            <a:r>
              <a:rPr lang="en-US" sz="2000" i="0" dirty="0">
                <a:solidFill>
                  <a:schemeClr val="accent1"/>
                </a:solidFill>
                <a:effectLst/>
                <a:latin typeface="Times New Roman" panose="02020603050405020304" pitchFamily="18" charset="0"/>
                <a:cs typeface="Times New Roman" panose="02020603050405020304" pitchFamily="18" charset="0"/>
              </a:rPr>
              <a:t>it is not done in real time as a person writes and therefore not appropriate for immediate text input</a:t>
            </a:r>
            <a:endParaRPr lang="en-US" sz="2000" dirty="0">
              <a:solidFill>
                <a:schemeClr val="accent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004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Algorithm of handwritten digits recognition</a:t>
            </a:r>
          </a:p>
        </p:txBody>
      </p:sp>
      <p:sp>
        <p:nvSpPr>
          <p:cNvPr id="7" name="TextBox 6">
            <a:extLst>
              <a:ext uri="{FF2B5EF4-FFF2-40B4-BE49-F238E27FC236}">
                <a16:creationId xmlns:a16="http://schemas.microsoft.com/office/drawing/2014/main" id="{2B0C52B5-32CE-59FE-40E7-3E1CE7D67D5C}"/>
              </a:ext>
            </a:extLst>
          </p:cNvPr>
          <p:cNvSpPr txBox="1"/>
          <p:nvPr/>
        </p:nvSpPr>
        <p:spPr>
          <a:xfrm>
            <a:off x="581193" y="2138356"/>
            <a:ext cx="10911560" cy="4093428"/>
          </a:xfrm>
          <a:prstGeom prst="rect">
            <a:avLst/>
          </a:prstGeom>
          <a:noFill/>
        </p:spPr>
        <p:txBody>
          <a:bodyPr wrap="square" rtlCol="0">
            <a:spAutoFit/>
          </a:bodyPr>
          <a:lstStyle/>
          <a:p>
            <a:r>
              <a:rPr lang="en-US" sz="2000" b="0" i="0" dirty="0">
                <a:solidFill>
                  <a:schemeClr val="accent1"/>
                </a:solidFill>
                <a:effectLst/>
                <a:latin typeface="Times New Roman" panose="02020603050405020304" pitchFamily="18" charset="0"/>
                <a:cs typeface="Times New Roman" panose="02020603050405020304" pitchFamily="18" charset="0"/>
              </a:rPr>
              <a:t>1. Import the libraries and load the dataset.</a:t>
            </a:r>
          </a:p>
          <a:p>
            <a:endParaRPr lang="en-US" sz="2000" b="0" i="0" dirty="0">
              <a:solidFill>
                <a:schemeClr val="accent1"/>
              </a:solidFill>
              <a:effectLst/>
              <a:latin typeface="Times New Roman" panose="02020603050405020304" pitchFamily="18" charset="0"/>
              <a:cs typeface="Times New Roman" panose="02020603050405020304" pitchFamily="18" charset="0"/>
            </a:endParaRPr>
          </a:p>
          <a:p>
            <a:r>
              <a:rPr lang="en-US" sz="2000" b="0" i="0" dirty="0">
                <a:solidFill>
                  <a:schemeClr val="accent1"/>
                </a:solidFill>
                <a:effectLst/>
                <a:latin typeface="Times New Roman" panose="02020603050405020304" pitchFamily="18" charset="0"/>
                <a:cs typeface="Times New Roman" panose="02020603050405020304" pitchFamily="18" charset="0"/>
              </a:rPr>
              <a:t>2. Preprocess the data (s</a:t>
            </a:r>
            <a:r>
              <a:rPr lang="en-US" sz="2000" dirty="0">
                <a:solidFill>
                  <a:schemeClr val="accent1"/>
                </a:solidFill>
                <a:latin typeface="Times New Roman" panose="02020603050405020304" pitchFamily="18" charset="0"/>
                <a:cs typeface="Times New Roman" panose="02020603050405020304" pitchFamily="18" charset="0"/>
              </a:rPr>
              <a:t>plit the data into training data and testing data and normalize it).</a:t>
            </a:r>
          </a:p>
          <a:p>
            <a:endParaRPr lang="en-US" sz="2000" b="0" i="0" dirty="0">
              <a:solidFill>
                <a:schemeClr val="accent1"/>
              </a:solidFill>
              <a:effectLst/>
              <a:latin typeface="Times New Roman" panose="02020603050405020304" pitchFamily="18" charset="0"/>
              <a:cs typeface="Times New Roman" panose="02020603050405020304" pitchFamily="18" charset="0"/>
            </a:endParaRPr>
          </a:p>
          <a:p>
            <a:r>
              <a:rPr lang="en-US" sz="2000" b="0" i="0" dirty="0">
                <a:solidFill>
                  <a:schemeClr val="accent1"/>
                </a:solidFill>
                <a:effectLst/>
                <a:latin typeface="Times New Roman" panose="02020603050405020304" pitchFamily="18" charset="0"/>
                <a:cs typeface="Times New Roman" panose="02020603050405020304" pitchFamily="18" charset="0"/>
              </a:rPr>
              <a:t>3. Create the neural network model.</a:t>
            </a:r>
          </a:p>
          <a:p>
            <a:endParaRPr lang="en-US" sz="2000" dirty="0">
              <a:solidFill>
                <a:schemeClr val="accent1"/>
              </a:solidFill>
              <a:latin typeface="Times New Roman" panose="02020603050405020304" pitchFamily="18" charset="0"/>
              <a:cs typeface="Times New Roman" panose="02020603050405020304" pitchFamily="18" charset="0"/>
            </a:endParaRPr>
          </a:p>
          <a:p>
            <a:r>
              <a:rPr lang="en-US" sz="2000" b="0" i="0" dirty="0">
                <a:solidFill>
                  <a:schemeClr val="accent1"/>
                </a:solidFill>
                <a:effectLst/>
                <a:latin typeface="Times New Roman" panose="02020603050405020304" pitchFamily="18" charset="0"/>
                <a:cs typeface="Times New Roman" panose="02020603050405020304" pitchFamily="18" charset="0"/>
              </a:rPr>
              <a:t>4. Add Layers to the model.</a:t>
            </a:r>
          </a:p>
          <a:p>
            <a:endParaRPr lang="en-US" sz="2000" b="0" i="0" dirty="0">
              <a:solidFill>
                <a:schemeClr val="accent1"/>
              </a:solidFill>
              <a:effectLst/>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5</a:t>
            </a:r>
            <a:r>
              <a:rPr lang="en-US" sz="2000" b="0" i="0" dirty="0">
                <a:solidFill>
                  <a:schemeClr val="accent1"/>
                </a:solidFill>
                <a:effectLst/>
                <a:latin typeface="Times New Roman" panose="02020603050405020304" pitchFamily="18" charset="0"/>
                <a:cs typeface="Times New Roman" panose="02020603050405020304" pitchFamily="18" charset="0"/>
              </a:rPr>
              <a:t>. Train the model.</a:t>
            </a:r>
          </a:p>
          <a:p>
            <a:endParaRPr lang="en-US" sz="2000" b="0" i="0" dirty="0">
              <a:solidFill>
                <a:schemeClr val="accent1"/>
              </a:solidFill>
              <a:effectLst/>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6</a:t>
            </a:r>
            <a:r>
              <a:rPr lang="en-US" sz="2000" b="0" i="0" dirty="0">
                <a:solidFill>
                  <a:schemeClr val="accent1"/>
                </a:solidFill>
                <a:effectLst/>
                <a:latin typeface="Times New Roman" panose="02020603050405020304" pitchFamily="18" charset="0"/>
                <a:cs typeface="Times New Roman" panose="02020603050405020304" pitchFamily="18" charset="0"/>
              </a:rPr>
              <a:t>. Evaluate the model.</a:t>
            </a:r>
          </a:p>
          <a:p>
            <a:endParaRPr lang="en-US" sz="2000" b="0" i="0" dirty="0">
              <a:solidFill>
                <a:schemeClr val="accent1"/>
              </a:solidFill>
              <a:effectLst/>
              <a:latin typeface="Times New Roman" panose="02020603050405020304" pitchFamily="18" charset="0"/>
              <a:cs typeface="Times New Roman" panose="02020603050405020304" pitchFamily="18" charset="0"/>
            </a:endParaRPr>
          </a:p>
          <a:p>
            <a:pPr algn="l"/>
            <a:r>
              <a:rPr lang="en-US" sz="2000" dirty="0">
                <a:solidFill>
                  <a:schemeClr val="accent1"/>
                </a:solidFill>
                <a:latin typeface="Times New Roman" panose="02020603050405020304" pitchFamily="18" charset="0"/>
                <a:cs typeface="Times New Roman" panose="02020603050405020304" pitchFamily="18" charset="0"/>
              </a:rPr>
              <a:t>7. Predict digits.</a:t>
            </a:r>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A5F59-ECE1-A8F8-B2F7-BC770725F987}"/>
              </a:ext>
            </a:extLst>
          </p:cNvPr>
          <p:cNvSpPr txBox="1"/>
          <p:nvPr/>
        </p:nvSpPr>
        <p:spPr>
          <a:xfrm>
            <a:off x="681318" y="950259"/>
            <a:ext cx="10910047" cy="2308324"/>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The Result of the algorithm:</a:t>
            </a:r>
            <a:endPar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Now we’re to have some handwritten digits and we will feed them to the model to predict the digits. Upload some handwritten digits and it will be classified using neural network.</a:t>
            </a:r>
          </a:p>
          <a:p>
            <a:pPr algn="l"/>
            <a:endParaRPr lang="en-US"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endParaRPr lang="en-US" b="0" dirty="0">
              <a:solidFill>
                <a:schemeClr val="accent1"/>
              </a:solidFill>
              <a:effectLst/>
              <a:latin typeface="Times New Roman" panose="02020603050405020304" pitchFamily="18" charset="0"/>
              <a:cs typeface="Times New Roman" panose="02020603050405020304" pitchFamily="18" charset="0"/>
            </a:endParaRPr>
          </a:p>
          <a:p>
            <a:br>
              <a:rPr lang="en-US" dirty="0">
                <a:solidFill>
                  <a:schemeClr val="accent1"/>
                </a:solidFill>
                <a:latin typeface="Times New Roman" panose="02020603050405020304" pitchFamily="18" charset="0"/>
                <a:cs typeface="Times New Roman" panose="02020603050405020304" pitchFamily="18" charset="0"/>
              </a:rPr>
            </a:b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3CB9151-6045-C4D4-4F6E-4636F992EB38}"/>
              </a:ext>
            </a:extLst>
          </p:cNvPr>
          <p:cNvPicPr>
            <a:picLocks noChangeAspect="1"/>
          </p:cNvPicPr>
          <p:nvPr/>
        </p:nvPicPr>
        <p:blipFill>
          <a:blip r:embed="rId2"/>
          <a:stretch>
            <a:fillRect/>
          </a:stretch>
        </p:blipFill>
        <p:spPr>
          <a:xfrm>
            <a:off x="976705" y="2005629"/>
            <a:ext cx="4770120" cy="4744795"/>
          </a:xfrm>
          <a:prstGeom prst="rect">
            <a:avLst/>
          </a:prstGeom>
        </p:spPr>
      </p:pic>
    </p:spTree>
    <p:extLst>
      <p:ext uri="{BB962C8B-B14F-4D97-AF65-F5344CB8AC3E}">
        <p14:creationId xmlns:p14="http://schemas.microsoft.com/office/powerpoint/2010/main" val="69805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Malak Mahmoud </a:t>
            </a:r>
            <a:r>
              <a:rPr lang="en-US" dirty="0" err="1">
                <a:solidFill>
                  <a:schemeClr val="bg2"/>
                </a:solidFill>
              </a:rPr>
              <a:t>aref</a:t>
            </a:r>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6" name="Picture 5">
            <a:extLst>
              <a:ext uri="{FF2B5EF4-FFF2-40B4-BE49-F238E27FC236}">
                <a16:creationId xmlns:a16="http://schemas.microsoft.com/office/drawing/2014/main" id="{7B9731E5-68DA-BDC5-1C2A-ACE1E3052325}"/>
              </a:ext>
            </a:extLst>
          </p:cNvPr>
          <p:cNvPicPr>
            <a:picLocks noChangeAspect="1"/>
          </p:cNvPicPr>
          <p:nvPr/>
        </p:nvPicPr>
        <p:blipFill>
          <a:blip r:embed="rId3"/>
          <a:stretch>
            <a:fillRect/>
          </a:stretch>
        </p:blipFill>
        <p:spPr>
          <a:xfrm>
            <a:off x="564777" y="723900"/>
            <a:ext cx="7180730" cy="5666666"/>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201</TotalTime>
  <Words>437</Words>
  <Application>Microsoft Office PowerPoint</Application>
  <PresentationFormat>Widescreen</PresentationFormat>
  <Paragraphs>44</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Times New Roman</vt:lpstr>
      <vt:lpstr>Wingdings 2</vt:lpstr>
      <vt:lpstr>Dividend</vt:lpstr>
      <vt:lpstr>Handwritten digit recognition</vt:lpstr>
      <vt:lpstr>Introduction</vt:lpstr>
      <vt:lpstr>Handwritten digit recognition using neural network</vt:lpstr>
      <vt:lpstr>Handwritten digit recognition using neural network</vt:lpstr>
      <vt:lpstr>Algorithm of handwritten digits recognition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ملك محمود مدحت محمود عارف</dc:creator>
  <cp:lastModifiedBy>ملك محمود مدحت محمود عارف</cp:lastModifiedBy>
  <cp:revision>1</cp:revision>
  <dcterms:created xsi:type="dcterms:W3CDTF">2022-12-14T21:46:23Z</dcterms:created>
  <dcterms:modified xsi:type="dcterms:W3CDTF">2022-12-17T23:23:07Z</dcterms:modified>
</cp:coreProperties>
</file>