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AF00-994F-703F-03F2-1EE08E78D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B2713-CE55-7610-AED6-A55FDDC27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A61C-7BA3-441C-E86B-F13E8D19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55B-289B-16FE-9785-212BE586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E963-95D5-2A16-619F-DA772C7C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D08A-E90F-5065-40D5-418EB249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901F3-FF8E-FC83-8BFE-2B550F98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1718-F0C3-DC3E-4FEF-99EB1232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3E2C-6923-C4BC-A5DB-3A462E44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F3F5-6157-0667-CC84-C83730A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AC138-5AAD-5684-6B4C-EB917BA9D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39DA7-893B-4691-24B9-331EFDCED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0F21-8354-4B7F-DF0D-1E215333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3235-01E3-34B7-AA42-BB965585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C386-9EBC-5887-5B69-47101D39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C22A-73CE-6F34-326A-D0C9D83A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0924-D3CF-DEA6-AC27-62C8789E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B96C-6F03-7973-2837-F885E17E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0B5A-96FD-0C03-9FF6-1019A700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9099-37FC-4102-C635-3D71E2CD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A243-C382-1B32-F9F1-9F76B931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17C1F-EC1F-B675-A89B-9DDFA685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E5CF-1427-A559-A06A-9C7D150E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069D-66E2-9F6F-E7AA-1B5C147F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B93D-007D-A117-B1DF-1B24883B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2A5-C71A-B1F7-758C-621032F7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0F57-AF63-7C7D-70BD-2F6C2206F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BFA25-5671-B9CB-F0D7-5E616CF4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D12A-0C18-CE9F-1B4E-6875D4BC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F1EB-90E1-1321-44EC-314FB0DB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FA696-D207-4E77-06BE-B60A7B28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16E-E1D8-ABF4-A58E-CBA11054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DD2E-3B8E-8A48-D4D5-462C710B0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CD2F5-9DFF-FBCE-832E-EDA8891A4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4B7B4-E20F-60C8-B37C-7E7C18C34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F22AB-12D8-9A48-8F9C-42F5F721B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4CB1A-5E46-0FE6-FFC9-5BA0523D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1757A-F668-F19A-A5C1-1432EE3D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CDC5C-3F32-30D1-6FDF-A8AF0510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33EF-A231-6E20-BEA1-9B3AB792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2F10E-A9F6-590E-1E99-C2BDCCE0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B3FF4-3820-8966-7EB8-BD340EC1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15CF8-F768-EA05-DD0A-D539309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2D15A-3512-0C13-47F4-8E0201E9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3C66C-B3D7-D280-FD67-9FA6FAFC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A8C9A-41DF-770E-AAEB-CC9CCAFA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8C79-F640-481D-5A04-85E10381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D528-7C38-C050-18CD-6EC58BE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BC84-0825-F45C-9513-FD1504FCF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088D-F3B1-4B40-6B4C-66A347E9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F2631-413F-48BD-6A0F-81ADD060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34BC3-4A28-8883-31D8-543BA821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8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8F8D-5E1E-883C-0B6D-50B7EEF6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54E3C-AF1E-EB53-29FC-E64D822A5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86F0-944D-66C6-C0BC-3CCA1681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6F807-BD05-C2D6-1428-9E78D9B5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1B106-4A87-A581-F574-92DAAFE1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1CE26-EE9C-4AFA-8EEB-12F106B4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DF396-B554-7C38-4245-B609D821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2B7F-2DA1-8C09-6E31-9FCF0957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E546-6A16-E989-434D-652335F5A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35179-8C5A-40D9-8071-2EAAB3D753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C1E1-058E-9C35-1EEC-D6D70BB33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CE37-3C67-6CF9-7E91-2785B1289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B683A-1F8E-4DE6-B132-C78AF418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c/b392fe7e56c67368/EZjUGsBuPG9GilUZ0fkpboABUrATLpT9Eau3UhXm7mLTIw?e=Njwm3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F454-FFA5-8D1E-8500-755D03C2E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Delivery Companies Data Analysis with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13276-8617-8D5C-4978-5C72D4A71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r>
              <a:rPr lang="en-US" dirty="0"/>
              <a:t>Tech Mind x Data Solutions Internship – Session Task (2)</a:t>
            </a:r>
          </a:p>
        </p:txBody>
      </p:sp>
    </p:spTree>
    <p:extLst>
      <p:ext uri="{BB962C8B-B14F-4D97-AF65-F5344CB8AC3E}">
        <p14:creationId xmlns:p14="http://schemas.microsoft.com/office/powerpoint/2010/main" val="111123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BDD0-9909-016F-1782-7B933480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 Data Folder to Power BI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F6810D-E809-5E12-BF15-E22D95AB9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18" y="1825625"/>
            <a:ext cx="5884563" cy="4351338"/>
          </a:xfrm>
        </p:spPr>
      </p:pic>
    </p:spTree>
    <p:extLst>
      <p:ext uri="{BB962C8B-B14F-4D97-AF65-F5344CB8AC3E}">
        <p14:creationId xmlns:p14="http://schemas.microsoft.com/office/powerpoint/2010/main" val="35219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8D76-D716-BCDA-0C48-CBB6AF0D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Combine &amp; Transform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B1E072-0A2D-48F2-157C-EF66EAA96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29" y="1373449"/>
            <a:ext cx="90463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D40EE-E885-6819-8715-B4F9781FF453}"/>
              </a:ext>
            </a:extLst>
          </p:cNvPr>
          <p:cNvSpPr txBox="1"/>
          <p:nvPr/>
        </p:nvSpPr>
        <p:spPr>
          <a:xfrm>
            <a:off x="3356148" y="5888334"/>
            <a:ext cx="61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Source Name with split and replace</a:t>
            </a:r>
          </a:p>
        </p:txBody>
      </p:sp>
    </p:spTree>
    <p:extLst>
      <p:ext uri="{BB962C8B-B14F-4D97-AF65-F5344CB8AC3E}">
        <p14:creationId xmlns:p14="http://schemas.microsoft.com/office/powerpoint/2010/main" val="290389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C778-5926-EABB-4C1B-6803FA40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Loading found through this chart that Noon is very high so decided to check on outliers</a:t>
            </a:r>
          </a:p>
        </p:txBody>
      </p:sp>
      <p:pic>
        <p:nvPicPr>
          <p:cNvPr id="5" name="Content Placeholder 4" descr="A graph of company growth&#10;&#10;AI-generated content may be incorrect.">
            <a:extLst>
              <a:ext uri="{FF2B5EF4-FFF2-40B4-BE49-F238E27FC236}">
                <a16:creationId xmlns:a16="http://schemas.microsoft.com/office/drawing/2014/main" id="{6C346C12-06A1-646A-3615-CA53DBE03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8" y="2434213"/>
            <a:ext cx="5906324" cy="3134162"/>
          </a:xfrm>
        </p:spPr>
      </p:pic>
    </p:spTree>
    <p:extLst>
      <p:ext uri="{BB962C8B-B14F-4D97-AF65-F5344CB8AC3E}">
        <p14:creationId xmlns:p14="http://schemas.microsoft.com/office/powerpoint/2010/main" val="98214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FC69-E258-C474-C340-B72934CD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 through statistics there must be outlier in noon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598552-7E10-5BB6-4371-F4F3B829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14" y="1825625"/>
            <a:ext cx="4598172" cy="4351338"/>
          </a:xfrm>
        </p:spPr>
      </p:pic>
    </p:spTree>
    <p:extLst>
      <p:ext uri="{BB962C8B-B14F-4D97-AF65-F5344CB8AC3E}">
        <p14:creationId xmlns:p14="http://schemas.microsoft.com/office/powerpoint/2010/main" val="35826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3282-6AE7-08FD-7F07-6D2C4CE8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Through power query, filtered noon data and sorted them to see that there is one row that is an outlier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5A84FE-1E2E-FE99-7137-E0A51D787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57" y="1825625"/>
            <a:ext cx="9056486" cy="4351338"/>
          </a:xfrm>
        </p:spPr>
      </p:pic>
    </p:spTree>
    <p:extLst>
      <p:ext uri="{BB962C8B-B14F-4D97-AF65-F5344CB8AC3E}">
        <p14:creationId xmlns:p14="http://schemas.microsoft.com/office/powerpoint/2010/main" val="333499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6635-4CB3-567D-6838-4ECB3CC2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Decided to replace the outlier with a more logical value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59823C-D0F6-1CFC-F50F-C9DFE2A3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89" y="1825625"/>
            <a:ext cx="9024021" cy="4351338"/>
          </a:xfrm>
        </p:spPr>
      </p:pic>
    </p:spTree>
    <p:extLst>
      <p:ext uri="{BB962C8B-B14F-4D97-AF65-F5344CB8AC3E}">
        <p14:creationId xmlns:p14="http://schemas.microsoft.com/office/powerpoint/2010/main" val="145282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FA5-403B-6343-8F84-9A460EDD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statistics became more logical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ACA913-14F8-0FBF-2BD6-F65E2BD85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56" y="1825625"/>
            <a:ext cx="4639088" cy="4351338"/>
          </a:xfrm>
        </p:spPr>
      </p:pic>
    </p:spTree>
    <p:extLst>
      <p:ext uri="{BB962C8B-B14F-4D97-AF65-F5344CB8AC3E}">
        <p14:creationId xmlns:p14="http://schemas.microsoft.com/office/powerpoint/2010/main" val="217092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B4DC-3660-E6C1-5F13-B5D85E60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Developed the dashboard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D9C3C4-0EEE-F2D3-189C-19BC2FA3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01" y="1433739"/>
            <a:ext cx="775119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7E8F0-EAEA-5956-1BBC-A07DCBC14515}"/>
              </a:ext>
            </a:extLst>
          </p:cNvPr>
          <p:cNvSpPr txBox="1"/>
          <p:nvPr/>
        </p:nvSpPr>
        <p:spPr>
          <a:xfrm>
            <a:off x="3969099" y="6013011"/>
            <a:ext cx="767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hlinkClick r:id="rId3"/>
              </a:rPr>
              <a:t>Session2TechMindTaskFinalDashboard.pbix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3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Delivery Companies Data Analysis with Power BI</vt:lpstr>
      <vt:lpstr>Loaded Data Folder to Power BI</vt:lpstr>
      <vt:lpstr>Applied Combine &amp; Transform</vt:lpstr>
      <vt:lpstr>After Loading found through this chart that Noon is very high so decided to check on outliers</vt:lpstr>
      <vt:lpstr>Found through statistics there must be outlier in noon</vt:lpstr>
      <vt:lpstr>Through power query, filtered noon data and sorted them to see that there is one row that is an outlier</vt:lpstr>
      <vt:lpstr>Decided to replace the outlier with a more logical value</vt:lpstr>
      <vt:lpstr>Then statistics became more logical</vt:lpstr>
      <vt:lpstr>Developed the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20220341 Malak Ahmed Saber</dc:creator>
  <cp:lastModifiedBy>20220341 Malak Ahmed Saber</cp:lastModifiedBy>
  <cp:revision>1</cp:revision>
  <dcterms:created xsi:type="dcterms:W3CDTF">2025-07-08T15:29:16Z</dcterms:created>
  <dcterms:modified xsi:type="dcterms:W3CDTF">2025-07-08T15:39:03Z</dcterms:modified>
</cp:coreProperties>
</file>