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33" r:id="rId7"/>
    <p:sldId id="547" r:id="rId8"/>
    <p:sldId id="548" r:id="rId9"/>
    <p:sldId id="545" r:id="rId10"/>
    <p:sldId id="549" r:id="rId11"/>
    <p:sldId id="550" r:id="rId12"/>
    <p:sldId id="537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Multi-Threaded</a:t>
            </a:r>
            <a:br>
              <a:rPr lang="en-US" dirty="0"/>
            </a:br>
            <a:r>
              <a:rPr lang="en-US" dirty="0"/>
              <a:t> File-Server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CSCI315 Operating System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 Ahmed 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Nokrashy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Lecture - 03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514D4-0EC5-5C31-C4CD-CD5F8C005283}"/>
              </a:ext>
            </a:extLst>
          </p:cNvPr>
          <p:cNvSpPr txBox="1"/>
          <p:nvPr/>
        </p:nvSpPr>
        <p:spPr>
          <a:xfrm>
            <a:off x="0" y="5840361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Salma Hesham Salem 211000069</a:t>
            </a:r>
          </a:p>
          <a:p>
            <a:r>
              <a:rPr lang="en-US" sz="1200" dirty="0"/>
              <a:t>Omar El Sayed 211000093</a:t>
            </a:r>
          </a:p>
          <a:p>
            <a:r>
              <a:rPr lang="en-US" sz="1200" dirty="0"/>
              <a:t>Ziad Maher 211001772</a:t>
            </a:r>
          </a:p>
          <a:p>
            <a:r>
              <a:rPr lang="en-US" sz="1200" dirty="0"/>
              <a:t>Khadija Nasser El </a:t>
            </a:r>
            <a:r>
              <a:rPr lang="en-US" sz="1200" dirty="0" err="1"/>
              <a:t>Tarabeshy</a:t>
            </a:r>
            <a:r>
              <a:rPr lang="en-US" sz="1200" dirty="0"/>
              <a:t> 211000738</a:t>
            </a:r>
          </a:p>
          <a:p>
            <a:r>
              <a:rPr lang="en-US" sz="1200" dirty="0"/>
              <a:t>Malak Mohamed El Samman 211001045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74" y="2862662"/>
            <a:ext cx="6567949" cy="1630680"/>
          </a:xfrm>
          <a:solidFill>
            <a:schemeClr val="accent3">
              <a:lumMod val="25000"/>
            </a:schemeClr>
          </a:solidFill>
        </p:spPr>
        <p:txBody>
          <a:bodyPr/>
          <a:lstStyle/>
          <a:p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</a:t>
            </a:r>
            <a:b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YOU </a:t>
            </a: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Features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Flowchart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243" y="3429000"/>
            <a:ext cx="7735824" cy="1133856"/>
          </a:xfrm>
        </p:spPr>
        <p:txBody>
          <a:bodyPr/>
          <a:lstStyle/>
          <a:p>
            <a:r>
              <a:rPr lang="en-US" dirty="0"/>
              <a:t>Efficient file management is essential in the digital world. File servers allow network users to access, share, and manage files. Traditional servers struggle with high demand, but multi-threaded servers handle concurrent access better. This project aims to develop a Java-based multi-threaded file server to manage simultaneous read and write operations while ensuring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DAE087-CA4F-8156-BA68-BB0D2B2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CACEB-4AF6-C231-A329-42D9FF9E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Operating Systems: Threads">
            <a:extLst>
              <a:ext uri="{FF2B5EF4-FFF2-40B4-BE49-F238E27FC236}">
                <a16:creationId xmlns:a16="http://schemas.microsoft.com/office/drawing/2014/main" id="{F1B98690-2AF4-5752-D24A-B6CAE96A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" y="16661"/>
            <a:ext cx="11862816" cy="68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05574B-BD3F-226C-2940-419D3C6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C60CC-6F16-13CA-8054-9A24D6DE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Multithreaded Servers">
            <a:extLst>
              <a:ext uri="{FF2B5EF4-FFF2-40B4-BE49-F238E27FC236}">
                <a16:creationId xmlns:a16="http://schemas.microsoft.com/office/drawing/2014/main" id="{6210FF72-6689-C1A8-516F-D326A44F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400"/>
            <a:ext cx="12192000" cy="62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FEATURES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5" name="Picture Placeholder 84" descr="Docu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8931" y="2975300"/>
            <a:ext cx="713074" cy="713074"/>
          </a:xfrm>
        </p:spPr>
      </p:pic>
      <p:pic>
        <p:nvPicPr>
          <p:cNvPr id="86" name="Picture Placeholder 85" descr="Scribble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05117" y="3020941"/>
            <a:ext cx="621792" cy="621792"/>
          </a:xfrm>
        </p:spPr>
      </p:pic>
      <p:pic>
        <p:nvPicPr>
          <p:cNvPr id="87" name="Picture Placeholder 86" descr="Key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06741" y="3009831"/>
            <a:ext cx="621792" cy="621792"/>
          </a:xfrm>
        </p:spPr>
      </p:pic>
      <p:pic>
        <p:nvPicPr>
          <p:cNvPr id="88" name="Picture Placeholder 87" descr="Syncing cloud outline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146207" y="3020941"/>
            <a:ext cx="621792" cy="621792"/>
          </a:xfrm>
        </p:spPr>
      </p:pic>
      <p:pic>
        <p:nvPicPr>
          <p:cNvPr id="90" name="Picture Placeholder 89" descr="Double Tap Gesture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347831" y="3026864"/>
            <a:ext cx="621792" cy="621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24632"/>
            <a:ext cx="1362456" cy="466344"/>
          </a:xfrm>
        </p:spPr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Write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Access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6500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Sync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GUI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C0C-1748-C0BE-E542-0D1093109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DD129-DDB3-9626-1175-D137048D1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3ADA-5C7A-F543-921F-69484B90B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F383B-339C-2DB5-058F-F3040780F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is really simple, but we insist on making it complicated.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38</TotalTime>
  <Words>150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Multi-Threaded  File-Server</vt:lpstr>
      <vt:lpstr>CONTENTS</vt:lpstr>
      <vt:lpstr>INTRODUCTION</vt:lpstr>
      <vt:lpstr>PowerPoint Presentation</vt:lpstr>
      <vt:lpstr>PowerPoint Presentation</vt:lpstr>
      <vt:lpstr>Program FEATURES</vt:lpstr>
      <vt:lpstr>FLowCHARt</vt:lpstr>
      <vt:lpstr>CODE</vt:lpstr>
      <vt:lpstr>Life is really simple, but we insist on making it complicated.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Multi-Threaded  File-Server</dc:title>
  <dc:creator>salma hesham ahmedsalem</dc:creator>
  <cp:lastModifiedBy>salma hesham ahmedsalem</cp:lastModifiedBy>
  <cp:revision>1</cp:revision>
  <dcterms:created xsi:type="dcterms:W3CDTF">2024-05-15T23:48:30Z</dcterms:created>
  <dcterms:modified xsi:type="dcterms:W3CDTF">2024-05-16T00:26:38Z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