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4404FE-176A-4A24-A53F-DEB972F7108F}">
  <a:tblStyle styleId="{434404FE-176A-4A24-A53F-DEB972F71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ae22874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ae22874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aae22874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aae22874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aae22874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aae22874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aae22874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aae22874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ae2287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ae2287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aae22874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aae22874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ae22874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aae22874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aed5f5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aed5f5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ae228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ae228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ae2287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ae2287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ae2287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aae2287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ae2287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ae2287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ae22874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ae22874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ae22874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aae22874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aae22874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aae22874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Real and Fake Disaster Tweets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Malak Mosly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(IV)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75" y="1419925"/>
            <a:ext cx="4885325" cy="34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training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Defining X and y:	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X → text column (predictor variable)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Y → target column (target variable, binary)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Used CountVectorizer() on text column.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Trian_test_split used to create training and testing datasets.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TF-IDF transformation on text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(I)	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Three supervised models chosen: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Naive Bayes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Support-vector machines (SVM)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Logistic Regression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Models were cross-validated and hyperparameter tuning done using GridSearchCV.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(II)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Performance assessment metrics: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Classification report 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Confusion matrix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Cross validation scores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Balanced accuracy scores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Best performing model was Naive Bayes, with 80.22% testing accuracy.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(III)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performances: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09" name="Google Shape;209;p26"/>
          <p:cNvGraphicFramePr/>
          <p:nvPr/>
        </p:nvGraphicFramePr>
        <p:xfrm>
          <a:off x="882975" y="24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{434404FE-176A-4A24-A53F-DEB972F7108F}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80.22%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79.78%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78.95%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779575" y="608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	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75" y="1319550"/>
            <a:ext cx="6019799" cy="33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recommendations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Expand model to note location and time of disaster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Expand to all types of social media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Model can go beyond fake/real disaster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It is critical to respond to disasters (fires, shootings, etc.) in a timely manner.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Social media sites such as Twitter are a very effective way to report disasters in real-time.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goal of this project is to create a model that can quickly identify a disaster tweet.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benefit from this model?	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News outlets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Disaster relief organizations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Grassroots networks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Politicians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Law enforcement agencies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Fire departments, hospitals,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general public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(Kaggle Competitions)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Consisted of 7,613 rows of tweets.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Columns: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ID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Keyword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Location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Text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Target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Data wrangling and cleaning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Exploratory data analysis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Preprocessing and training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and cleaning	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720200" cy="27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Dataset was explored (shape, info, value counts)</a:t>
            </a:r>
            <a:endParaRPr/>
          </a:p>
          <a:p>
            <a:pPr marL="457200" lvl="0" indent="-30495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Text cleaning was the main focus of this step: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Punctuation removal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Emoji removal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Html link removal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Numbers removed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Square brackets removed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All text made lowercase</a:t>
            </a:r>
            <a:endParaRPr/>
          </a:p>
          <a:p>
            <a:pPr marL="914400" lvl="1" indent="-2932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Stop word removal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(I)	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938300" y="1417825"/>
            <a:ext cx="32121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Distributions of target column 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36" y="1800200"/>
            <a:ext cx="4474489" cy="30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(II)	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50" y="1370300"/>
            <a:ext cx="5291325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(III)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63" y="1456988"/>
            <a:ext cx="58769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Nunito</vt:lpstr>
      <vt:lpstr>Calibri</vt:lpstr>
      <vt:lpstr>Shift</vt:lpstr>
      <vt:lpstr>Classifying Real and Fake Disaster Tweets</vt:lpstr>
      <vt:lpstr>Problem Statement</vt:lpstr>
      <vt:lpstr>Who can benefit from this model? </vt:lpstr>
      <vt:lpstr>Dataset (Kaggle Competitions)</vt:lpstr>
      <vt:lpstr>Project Steps</vt:lpstr>
      <vt:lpstr>Data wrangling and cleaning </vt:lpstr>
      <vt:lpstr>Exploratory data analysis (I) </vt:lpstr>
      <vt:lpstr>Exploratory data analysis (II) </vt:lpstr>
      <vt:lpstr>Exploratory data analysis (III)</vt:lpstr>
      <vt:lpstr>Exploratory data analysis (IV)</vt:lpstr>
      <vt:lpstr>Preprocessing and training</vt:lpstr>
      <vt:lpstr>Modeling (I) </vt:lpstr>
      <vt:lpstr>Modeling (II)</vt:lpstr>
      <vt:lpstr>Modeling (III)</vt:lpstr>
      <vt:lpstr>Most important features </vt:lpstr>
      <vt:lpstr>Future research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Real and Fake Disaster Tweets</dc:title>
  <dc:creator>Malak M</dc:creator>
  <cp:lastModifiedBy>Malak M</cp:lastModifiedBy>
  <cp:revision>1</cp:revision>
  <dcterms:modified xsi:type="dcterms:W3CDTF">2022-07-01T15:52:36Z</dcterms:modified>
</cp:coreProperties>
</file>