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94708" autoAdjust="0"/>
  </p:normalViewPr>
  <p:slideViewPr>
    <p:cSldViewPr snapToGrid="0" snapToObjects="1">
      <p:cViewPr>
        <p:scale>
          <a:sx n="56" d="100"/>
          <a:sy n="56" d="100"/>
        </p:scale>
        <p:origin x="965" y="4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11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F7C8DE-027E-4390-ADAF-9DED3D267A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0B929F-D062-4FB7-9D4B-865CFA760AB9}">
      <dgm:prSet/>
      <dgm:spPr/>
      <dgm:t>
        <a:bodyPr/>
        <a:lstStyle/>
        <a:p>
          <a:r>
            <a:rPr lang="en-US"/>
            <a:t>Entities:</a:t>
          </a:r>
        </a:p>
      </dgm:t>
    </dgm:pt>
    <dgm:pt modelId="{BA3FA65A-6FD2-4D5E-9C1F-77D39FD70F9F}" type="parTrans" cxnId="{576C1995-F369-4AC2-99BC-92FF6EE16308}">
      <dgm:prSet/>
      <dgm:spPr/>
      <dgm:t>
        <a:bodyPr/>
        <a:lstStyle/>
        <a:p>
          <a:endParaRPr lang="en-US"/>
        </a:p>
      </dgm:t>
    </dgm:pt>
    <dgm:pt modelId="{5E648DED-462E-4100-AB40-10F89C10FF61}" type="sibTrans" cxnId="{576C1995-F369-4AC2-99BC-92FF6EE16308}">
      <dgm:prSet/>
      <dgm:spPr/>
      <dgm:t>
        <a:bodyPr/>
        <a:lstStyle/>
        <a:p>
          <a:endParaRPr lang="en-US"/>
        </a:p>
      </dgm:t>
    </dgm:pt>
    <dgm:pt modelId="{CC762BE6-789B-4933-A37E-5430809ED12B}">
      <dgm:prSet/>
      <dgm:spPr/>
      <dgm:t>
        <a:bodyPr/>
        <a:lstStyle/>
        <a:p>
          <a:r>
            <a:rPr lang="en-US"/>
            <a:t>Department, Clinic, Doctor, Patient, Appointment</a:t>
          </a:r>
        </a:p>
      </dgm:t>
    </dgm:pt>
    <dgm:pt modelId="{17A4D1DC-7FEA-4266-A1C6-FF2136400359}" type="parTrans" cxnId="{0B09087E-05AC-4EF2-983B-0136C20803CB}">
      <dgm:prSet/>
      <dgm:spPr/>
      <dgm:t>
        <a:bodyPr/>
        <a:lstStyle/>
        <a:p>
          <a:endParaRPr lang="en-US"/>
        </a:p>
      </dgm:t>
    </dgm:pt>
    <dgm:pt modelId="{D4FBCAF6-9F53-4645-9642-621751241B7A}" type="sibTrans" cxnId="{0B09087E-05AC-4EF2-983B-0136C20803CB}">
      <dgm:prSet/>
      <dgm:spPr/>
      <dgm:t>
        <a:bodyPr/>
        <a:lstStyle/>
        <a:p>
          <a:endParaRPr lang="en-US"/>
        </a:p>
      </dgm:t>
    </dgm:pt>
    <dgm:pt modelId="{A95A7BCD-DE50-4B43-90AF-8CEE2D8E7468}">
      <dgm:prSet/>
      <dgm:spPr/>
      <dgm:t>
        <a:bodyPr/>
        <a:lstStyle/>
        <a:p>
          <a:r>
            <a:rPr lang="en-US"/>
            <a:t>Relationships:</a:t>
          </a:r>
        </a:p>
      </dgm:t>
    </dgm:pt>
    <dgm:pt modelId="{D426F27C-A2EA-48F4-968F-54959B50AF8F}" type="parTrans" cxnId="{0158CD1F-C3B2-45E0-8DAF-FDCCA7477AE4}">
      <dgm:prSet/>
      <dgm:spPr/>
      <dgm:t>
        <a:bodyPr/>
        <a:lstStyle/>
        <a:p>
          <a:endParaRPr lang="en-US"/>
        </a:p>
      </dgm:t>
    </dgm:pt>
    <dgm:pt modelId="{B4E21D65-FBD2-4CCA-97B6-400792087361}" type="sibTrans" cxnId="{0158CD1F-C3B2-45E0-8DAF-FDCCA7477AE4}">
      <dgm:prSet/>
      <dgm:spPr/>
      <dgm:t>
        <a:bodyPr/>
        <a:lstStyle/>
        <a:p>
          <a:endParaRPr lang="en-US"/>
        </a:p>
      </dgm:t>
    </dgm:pt>
    <dgm:pt modelId="{112D6D51-D42E-4475-857B-F389B978940D}">
      <dgm:prSet/>
      <dgm:spPr/>
      <dgm:t>
        <a:bodyPr/>
        <a:lstStyle/>
        <a:p>
          <a:r>
            <a:rPr lang="en-US"/>
            <a:t>Department → Clinics &amp; Doctors</a:t>
          </a:r>
        </a:p>
      </dgm:t>
    </dgm:pt>
    <dgm:pt modelId="{174B4633-3779-489A-AE69-B9082141D60D}" type="parTrans" cxnId="{1F42E634-B196-4CDB-BF12-A1D830EA86B5}">
      <dgm:prSet/>
      <dgm:spPr/>
      <dgm:t>
        <a:bodyPr/>
        <a:lstStyle/>
        <a:p>
          <a:endParaRPr lang="en-US"/>
        </a:p>
      </dgm:t>
    </dgm:pt>
    <dgm:pt modelId="{E11541C2-106B-41E5-93A9-7AB0FDE6EC37}" type="sibTrans" cxnId="{1F42E634-B196-4CDB-BF12-A1D830EA86B5}">
      <dgm:prSet/>
      <dgm:spPr/>
      <dgm:t>
        <a:bodyPr/>
        <a:lstStyle/>
        <a:p>
          <a:endParaRPr lang="en-US"/>
        </a:p>
      </dgm:t>
    </dgm:pt>
    <dgm:pt modelId="{10C0A545-F51C-4696-B3C8-1BE0D246516C}">
      <dgm:prSet/>
      <dgm:spPr/>
      <dgm:t>
        <a:bodyPr/>
        <a:lstStyle/>
        <a:p>
          <a:r>
            <a:rPr lang="en-US"/>
            <a:t>Doctor → Appointments</a:t>
          </a:r>
        </a:p>
      </dgm:t>
    </dgm:pt>
    <dgm:pt modelId="{5A487AB5-0A77-4BC5-AB11-7DAD18F92BFA}" type="parTrans" cxnId="{7F05420F-967F-4B73-95CD-062593CDFEB3}">
      <dgm:prSet/>
      <dgm:spPr/>
      <dgm:t>
        <a:bodyPr/>
        <a:lstStyle/>
        <a:p>
          <a:endParaRPr lang="en-US"/>
        </a:p>
      </dgm:t>
    </dgm:pt>
    <dgm:pt modelId="{8B6BDAA2-9F54-4B87-B0FD-5D09E4FE9549}" type="sibTrans" cxnId="{7F05420F-967F-4B73-95CD-062593CDFEB3}">
      <dgm:prSet/>
      <dgm:spPr/>
      <dgm:t>
        <a:bodyPr/>
        <a:lstStyle/>
        <a:p>
          <a:endParaRPr lang="en-US"/>
        </a:p>
      </dgm:t>
    </dgm:pt>
    <dgm:pt modelId="{0C1E604F-87C0-4C9F-80F0-BF47296F348E}">
      <dgm:prSet/>
      <dgm:spPr/>
      <dgm:t>
        <a:bodyPr/>
        <a:lstStyle/>
        <a:p>
          <a:r>
            <a:rPr lang="en-US"/>
            <a:t>Appointment → Patient</a:t>
          </a:r>
        </a:p>
      </dgm:t>
    </dgm:pt>
    <dgm:pt modelId="{8C49537B-4F7F-48E5-A47B-6B51EFFCF688}" type="parTrans" cxnId="{C9956126-70EC-451B-8FFC-8CAF44933AF5}">
      <dgm:prSet/>
      <dgm:spPr/>
      <dgm:t>
        <a:bodyPr/>
        <a:lstStyle/>
        <a:p>
          <a:endParaRPr lang="en-US"/>
        </a:p>
      </dgm:t>
    </dgm:pt>
    <dgm:pt modelId="{269B85D9-4414-43CD-8396-5F2364D6FADB}" type="sibTrans" cxnId="{C9956126-70EC-451B-8FFC-8CAF44933AF5}">
      <dgm:prSet/>
      <dgm:spPr/>
      <dgm:t>
        <a:bodyPr/>
        <a:lstStyle/>
        <a:p>
          <a:endParaRPr lang="en-US"/>
        </a:p>
      </dgm:t>
    </dgm:pt>
    <dgm:pt modelId="{E721D32E-6A27-4F6E-A911-4F4F4FCA33D1}" type="pres">
      <dgm:prSet presAssocID="{9CF7C8DE-027E-4390-ADAF-9DED3D267AEF}" presName="root" presStyleCnt="0">
        <dgm:presLayoutVars>
          <dgm:dir/>
          <dgm:resizeHandles val="exact"/>
        </dgm:presLayoutVars>
      </dgm:prSet>
      <dgm:spPr/>
    </dgm:pt>
    <dgm:pt modelId="{4BD0EFD0-EDC0-41ED-A6A9-35F51F94396F}" type="pres">
      <dgm:prSet presAssocID="{A10B929F-D062-4FB7-9D4B-865CFA760AB9}" presName="compNode" presStyleCnt="0"/>
      <dgm:spPr/>
    </dgm:pt>
    <dgm:pt modelId="{7A692A47-534C-455B-956F-725A0705440E}" type="pres">
      <dgm:prSet presAssocID="{A10B929F-D062-4FB7-9D4B-865CFA760AB9}" presName="bgRect" presStyleLbl="bgShp" presStyleIdx="0" presStyleCnt="6"/>
      <dgm:spPr/>
    </dgm:pt>
    <dgm:pt modelId="{4F5A6894-E4D6-4D99-B31B-129A692C93C8}" type="pres">
      <dgm:prSet presAssocID="{A10B929F-D062-4FB7-9D4B-865CFA760AB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17043E4D-8A1A-4BEF-A02F-3214B2968EB0}" type="pres">
      <dgm:prSet presAssocID="{A10B929F-D062-4FB7-9D4B-865CFA760AB9}" presName="spaceRect" presStyleCnt="0"/>
      <dgm:spPr/>
    </dgm:pt>
    <dgm:pt modelId="{6143EFEE-3538-46DC-AD32-64B95EE414F0}" type="pres">
      <dgm:prSet presAssocID="{A10B929F-D062-4FB7-9D4B-865CFA760AB9}" presName="parTx" presStyleLbl="revTx" presStyleIdx="0" presStyleCnt="6">
        <dgm:presLayoutVars>
          <dgm:chMax val="0"/>
          <dgm:chPref val="0"/>
        </dgm:presLayoutVars>
      </dgm:prSet>
      <dgm:spPr/>
    </dgm:pt>
    <dgm:pt modelId="{DAA80FC3-F08C-4750-BD4B-4F7CED3C2569}" type="pres">
      <dgm:prSet presAssocID="{5E648DED-462E-4100-AB40-10F89C10FF61}" presName="sibTrans" presStyleCnt="0"/>
      <dgm:spPr/>
    </dgm:pt>
    <dgm:pt modelId="{7DEC0101-240F-4EA2-89AD-AAE6C2815554}" type="pres">
      <dgm:prSet presAssocID="{CC762BE6-789B-4933-A37E-5430809ED12B}" presName="compNode" presStyleCnt="0"/>
      <dgm:spPr/>
    </dgm:pt>
    <dgm:pt modelId="{7FCE1257-9F68-4AF1-9E84-DC0D0D3329B4}" type="pres">
      <dgm:prSet presAssocID="{CC762BE6-789B-4933-A37E-5430809ED12B}" presName="bgRect" presStyleLbl="bgShp" presStyleIdx="1" presStyleCnt="6"/>
      <dgm:spPr/>
    </dgm:pt>
    <dgm:pt modelId="{E0A4F8C2-CF7F-4EBF-9CA9-C6AC808E9133}" type="pres">
      <dgm:prSet presAssocID="{CC762BE6-789B-4933-A37E-5430809ED12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98E9D5D3-2BDF-47F2-93C6-40FDB8799C97}" type="pres">
      <dgm:prSet presAssocID="{CC762BE6-789B-4933-A37E-5430809ED12B}" presName="spaceRect" presStyleCnt="0"/>
      <dgm:spPr/>
    </dgm:pt>
    <dgm:pt modelId="{70ECB9F2-C5B2-4114-A301-003400B18F0A}" type="pres">
      <dgm:prSet presAssocID="{CC762BE6-789B-4933-A37E-5430809ED12B}" presName="parTx" presStyleLbl="revTx" presStyleIdx="1" presStyleCnt="6">
        <dgm:presLayoutVars>
          <dgm:chMax val="0"/>
          <dgm:chPref val="0"/>
        </dgm:presLayoutVars>
      </dgm:prSet>
      <dgm:spPr/>
    </dgm:pt>
    <dgm:pt modelId="{54C31238-44A5-486E-8306-76F5C5DD6A26}" type="pres">
      <dgm:prSet presAssocID="{D4FBCAF6-9F53-4645-9642-621751241B7A}" presName="sibTrans" presStyleCnt="0"/>
      <dgm:spPr/>
    </dgm:pt>
    <dgm:pt modelId="{846F0484-B64A-4805-ADB0-427E3CE4A16C}" type="pres">
      <dgm:prSet presAssocID="{A95A7BCD-DE50-4B43-90AF-8CEE2D8E7468}" presName="compNode" presStyleCnt="0"/>
      <dgm:spPr/>
    </dgm:pt>
    <dgm:pt modelId="{D34CF0B8-962B-419D-A993-6DD88C903BB4}" type="pres">
      <dgm:prSet presAssocID="{A95A7BCD-DE50-4B43-90AF-8CEE2D8E7468}" presName="bgRect" presStyleLbl="bgShp" presStyleIdx="2" presStyleCnt="6"/>
      <dgm:spPr/>
    </dgm:pt>
    <dgm:pt modelId="{4DA1F854-48CB-455D-87C9-DD537E2C5FB0}" type="pres">
      <dgm:prSet presAssocID="{A95A7BCD-DE50-4B43-90AF-8CEE2D8E746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1C9E1316-765A-4D55-BE43-B7FF796DC98A}" type="pres">
      <dgm:prSet presAssocID="{A95A7BCD-DE50-4B43-90AF-8CEE2D8E7468}" presName="spaceRect" presStyleCnt="0"/>
      <dgm:spPr/>
    </dgm:pt>
    <dgm:pt modelId="{86BC0695-CA1C-4D72-8AE5-AC50FD865EE3}" type="pres">
      <dgm:prSet presAssocID="{A95A7BCD-DE50-4B43-90AF-8CEE2D8E7468}" presName="parTx" presStyleLbl="revTx" presStyleIdx="2" presStyleCnt="6">
        <dgm:presLayoutVars>
          <dgm:chMax val="0"/>
          <dgm:chPref val="0"/>
        </dgm:presLayoutVars>
      </dgm:prSet>
      <dgm:spPr/>
    </dgm:pt>
    <dgm:pt modelId="{9ACFBB68-B21B-44EE-B659-608A3C83402C}" type="pres">
      <dgm:prSet presAssocID="{B4E21D65-FBD2-4CCA-97B6-400792087361}" presName="sibTrans" presStyleCnt="0"/>
      <dgm:spPr/>
    </dgm:pt>
    <dgm:pt modelId="{601ED54B-C6C3-49E7-AAC6-F2E7AFBA3E89}" type="pres">
      <dgm:prSet presAssocID="{112D6D51-D42E-4475-857B-F389B978940D}" presName="compNode" presStyleCnt="0"/>
      <dgm:spPr/>
    </dgm:pt>
    <dgm:pt modelId="{83F66800-E567-4234-97D0-0BAC750CD739}" type="pres">
      <dgm:prSet presAssocID="{112D6D51-D42E-4475-857B-F389B978940D}" presName="bgRect" presStyleLbl="bgShp" presStyleIdx="3" presStyleCnt="6"/>
      <dgm:spPr/>
    </dgm:pt>
    <dgm:pt modelId="{D24986ED-291F-47FC-870D-8B4E8299CFC1}" type="pres">
      <dgm:prSet presAssocID="{112D6D51-D42E-4475-857B-F389B978940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2CB5B0F2-1FE5-495A-BF10-856ED09B03E8}" type="pres">
      <dgm:prSet presAssocID="{112D6D51-D42E-4475-857B-F389B978940D}" presName="spaceRect" presStyleCnt="0"/>
      <dgm:spPr/>
    </dgm:pt>
    <dgm:pt modelId="{8616E4FF-1A78-4119-AADD-D56BB667AE95}" type="pres">
      <dgm:prSet presAssocID="{112D6D51-D42E-4475-857B-F389B978940D}" presName="parTx" presStyleLbl="revTx" presStyleIdx="3" presStyleCnt="6">
        <dgm:presLayoutVars>
          <dgm:chMax val="0"/>
          <dgm:chPref val="0"/>
        </dgm:presLayoutVars>
      </dgm:prSet>
      <dgm:spPr/>
    </dgm:pt>
    <dgm:pt modelId="{6459E7E9-F541-410A-9CD2-64873A7C384B}" type="pres">
      <dgm:prSet presAssocID="{E11541C2-106B-41E5-93A9-7AB0FDE6EC37}" presName="sibTrans" presStyleCnt="0"/>
      <dgm:spPr/>
    </dgm:pt>
    <dgm:pt modelId="{6D70209D-6498-47DC-BA19-D4F8FED3B908}" type="pres">
      <dgm:prSet presAssocID="{10C0A545-F51C-4696-B3C8-1BE0D246516C}" presName="compNode" presStyleCnt="0"/>
      <dgm:spPr/>
    </dgm:pt>
    <dgm:pt modelId="{2DB52D55-1812-448D-AE87-A6F6E6A2D859}" type="pres">
      <dgm:prSet presAssocID="{10C0A545-F51C-4696-B3C8-1BE0D246516C}" presName="bgRect" presStyleLbl="bgShp" presStyleIdx="4" presStyleCnt="6"/>
      <dgm:spPr/>
    </dgm:pt>
    <dgm:pt modelId="{17744F1B-97F4-453F-9124-A43EB7DF8D60}" type="pres">
      <dgm:prSet presAssocID="{10C0A545-F51C-4696-B3C8-1BE0D246516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F14F96C9-28F0-41D4-8643-E7C108164C96}" type="pres">
      <dgm:prSet presAssocID="{10C0A545-F51C-4696-B3C8-1BE0D246516C}" presName="spaceRect" presStyleCnt="0"/>
      <dgm:spPr/>
    </dgm:pt>
    <dgm:pt modelId="{16561DC5-84E6-430B-A3EE-7D8B68B209A0}" type="pres">
      <dgm:prSet presAssocID="{10C0A545-F51C-4696-B3C8-1BE0D246516C}" presName="parTx" presStyleLbl="revTx" presStyleIdx="4" presStyleCnt="6">
        <dgm:presLayoutVars>
          <dgm:chMax val="0"/>
          <dgm:chPref val="0"/>
        </dgm:presLayoutVars>
      </dgm:prSet>
      <dgm:spPr/>
    </dgm:pt>
    <dgm:pt modelId="{F439BD81-E3C0-43B6-AB2C-B712BAA9E2F2}" type="pres">
      <dgm:prSet presAssocID="{8B6BDAA2-9F54-4B87-B0FD-5D09E4FE9549}" presName="sibTrans" presStyleCnt="0"/>
      <dgm:spPr/>
    </dgm:pt>
    <dgm:pt modelId="{C70DADB3-850A-4D15-BCE9-FB585F8E2666}" type="pres">
      <dgm:prSet presAssocID="{0C1E604F-87C0-4C9F-80F0-BF47296F348E}" presName="compNode" presStyleCnt="0"/>
      <dgm:spPr/>
    </dgm:pt>
    <dgm:pt modelId="{9F01C24E-5E21-458F-BD45-A4EBD57657D5}" type="pres">
      <dgm:prSet presAssocID="{0C1E604F-87C0-4C9F-80F0-BF47296F348E}" presName="bgRect" presStyleLbl="bgShp" presStyleIdx="5" presStyleCnt="6"/>
      <dgm:spPr/>
    </dgm:pt>
    <dgm:pt modelId="{55E13BF6-46A9-490C-9A8D-2FB87BCC5FDF}" type="pres">
      <dgm:prSet presAssocID="{0C1E604F-87C0-4C9F-80F0-BF47296F348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8B2A5DBE-09A3-4379-92EB-C5A3BB7A3A13}" type="pres">
      <dgm:prSet presAssocID="{0C1E604F-87C0-4C9F-80F0-BF47296F348E}" presName="spaceRect" presStyleCnt="0"/>
      <dgm:spPr/>
    </dgm:pt>
    <dgm:pt modelId="{9BFB1F5A-D812-46A3-B975-5AF677F1001B}" type="pres">
      <dgm:prSet presAssocID="{0C1E604F-87C0-4C9F-80F0-BF47296F348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F05420F-967F-4B73-95CD-062593CDFEB3}" srcId="{9CF7C8DE-027E-4390-ADAF-9DED3D267AEF}" destId="{10C0A545-F51C-4696-B3C8-1BE0D246516C}" srcOrd="4" destOrd="0" parTransId="{5A487AB5-0A77-4BC5-AB11-7DAD18F92BFA}" sibTransId="{8B6BDAA2-9F54-4B87-B0FD-5D09E4FE9549}"/>
    <dgm:cxn modelId="{B5C7FD16-02BB-4894-96FB-27CD0B10939D}" type="presOf" srcId="{A95A7BCD-DE50-4B43-90AF-8CEE2D8E7468}" destId="{86BC0695-CA1C-4D72-8AE5-AC50FD865EE3}" srcOrd="0" destOrd="0" presId="urn:microsoft.com/office/officeart/2018/2/layout/IconVerticalSolidList"/>
    <dgm:cxn modelId="{5D4B5518-C624-4AC3-8CE0-21DAE6A6E7C0}" type="presOf" srcId="{0C1E604F-87C0-4C9F-80F0-BF47296F348E}" destId="{9BFB1F5A-D812-46A3-B975-5AF677F1001B}" srcOrd="0" destOrd="0" presId="urn:microsoft.com/office/officeart/2018/2/layout/IconVerticalSolidList"/>
    <dgm:cxn modelId="{0158CD1F-C3B2-45E0-8DAF-FDCCA7477AE4}" srcId="{9CF7C8DE-027E-4390-ADAF-9DED3D267AEF}" destId="{A95A7BCD-DE50-4B43-90AF-8CEE2D8E7468}" srcOrd="2" destOrd="0" parTransId="{D426F27C-A2EA-48F4-968F-54959B50AF8F}" sibTransId="{B4E21D65-FBD2-4CCA-97B6-400792087361}"/>
    <dgm:cxn modelId="{C9956126-70EC-451B-8FFC-8CAF44933AF5}" srcId="{9CF7C8DE-027E-4390-ADAF-9DED3D267AEF}" destId="{0C1E604F-87C0-4C9F-80F0-BF47296F348E}" srcOrd="5" destOrd="0" parTransId="{8C49537B-4F7F-48E5-A47B-6B51EFFCF688}" sibTransId="{269B85D9-4414-43CD-8396-5F2364D6FADB}"/>
    <dgm:cxn modelId="{1F42E634-B196-4CDB-BF12-A1D830EA86B5}" srcId="{9CF7C8DE-027E-4390-ADAF-9DED3D267AEF}" destId="{112D6D51-D42E-4475-857B-F389B978940D}" srcOrd="3" destOrd="0" parTransId="{174B4633-3779-489A-AE69-B9082141D60D}" sibTransId="{E11541C2-106B-41E5-93A9-7AB0FDE6EC37}"/>
    <dgm:cxn modelId="{0C602965-2A12-40B9-9AA8-D62F115E08C2}" type="presOf" srcId="{112D6D51-D42E-4475-857B-F389B978940D}" destId="{8616E4FF-1A78-4119-AADD-D56BB667AE95}" srcOrd="0" destOrd="0" presId="urn:microsoft.com/office/officeart/2018/2/layout/IconVerticalSolidList"/>
    <dgm:cxn modelId="{EDC0C846-286A-4E9D-9F88-9CF99B443F09}" type="presOf" srcId="{10C0A545-F51C-4696-B3C8-1BE0D246516C}" destId="{16561DC5-84E6-430B-A3EE-7D8B68B209A0}" srcOrd="0" destOrd="0" presId="urn:microsoft.com/office/officeart/2018/2/layout/IconVerticalSolidList"/>
    <dgm:cxn modelId="{0B09087E-05AC-4EF2-983B-0136C20803CB}" srcId="{9CF7C8DE-027E-4390-ADAF-9DED3D267AEF}" destId="{CC762BE6-789B-4933-A37E-5430809ED12B}" srcOrd="1" destOrd="0" parTransId="{17A4D1DC-7FEA-4266-A1C6-FF2136400359}" sibTransId="{D4FBCAF6-9F53-4645-9642-621751241B7A}"/>
    <dgm:cxn modelId="{C44F347E-3C44-4356-8CCD-4AB459542D9D}" type="presOf" srcId="{A10B929F-D062-4FB7-9D4B-865CFA760AB9}" destId="{6143EFEE-3538-46DC-AD32-64B95EE414F0}" srcOrd="0" destOrd="0" presId="urn:microsoft.com/office/officeart/2018/2/layout/IconVerticalSolidList"/>
    <dgm:cxn modelId="{576C1995-F369-4AC2-99BC-92FF6EE16308}" srcId="{9CF7C8DE-027E-4390-ADAF-9DED3D267AEF}" destId="{A10B929F-D062-4FB7-9D4B-865CFA760AB9}" srcOrd="0" destOrd="0" parTransId="{BA3FA65A-6FD2-4D5E-9C1F-77D39FD70F9F}" sibTransId="{5E648DED-462E-4100-AB40-10F89C10FF61}"/>
    <dgm:cxn modelId="{51A61FCA-4231-4087-ABF7-9C8D8EA2444B}" type="presOf" srcId="{9CF7C8DE-027E-4390-ADAF-9DED3D267AEF}" destId="{E721D32E-6A27-4F6E-A911-4F4F4FCA33D1}" srcOrd="0" destOrd="0" presId="urn:microsoft.com/office/officeart/2018/2/layout/IconVerticalSolidList"/>
    <dgm:cxn modelId="{DEF489D9-767A-401A-A7CF-5995EB6E8E90}" type="presOf" srcId="{CC762BE6-789B-4933-A37E-5430809ED12B}" destId="{70ECB9F2-C5B2-4114-A301-003400B18F0A}" srcOrd="0" destOrd="0" presId="urn:microsoft.com/office/officeart/2018/2/layout/IconVerticalSolidList"/>
    <dgm:cxn modelId="{7A9CCAD1-8E4D-4A93-AE79-9DADC80894A2}" type="presParOf" srcId="{E721D32E-6A27-4F6E-A911-4F4F4FCA33D1}" destId="{4BD0EFD0-EDC0-41ED-A6A9-35F51F94396F}" srcOrd="0" destOrd="0" presId="urn:microsoft.com/office/officeart/2018/2/layout/IconVerticalSolidList"/>
    <dgm:cxn modelId="{4C820E07-A888-49CA-9F98-FD74CBE5F01F}" type="presParOf" srcId="{4BD0EFD0-EDC0-41ED-A6A9-35F51F94396F}" destId="{7A692A47-534C-455B-956F-725A0705440E}" srcOrd="0" destOrd="0" presId="urn:microsoft.com/office/officeart/2018/2/layout/IconVerticalSolidList"/>
    <dgm:cxn modelId="{FBFC5DDB-C8D8-4BBE-BE00-29FCEE7D8231}" type="presParOf" srcId="{4BD0EFD0-EDC0-41ED-A6A9-35F51F94396F}" destId="{4F5A6894-E4D6-4D99-B31B-129A692C93C8}" srcOrd="1" destOrd="0" presId="urn:microsoft.com/office/officeart/2018/2/layout/IconVerticalSolidList"/>
    <dgm:cxn modelId="{BC1875C4-5ADF-4464-885B-E53226DAFB33}" type="presParOf" srcId="{4BD0EFD0-EDC0-41ED-A6A9-35F51F94396F}" destId="{17043E4D-8A1A-4BEF-A02F-3214B2968EB0}" srcOrd="2" destOrd="0" presId="urn:microsoft.com/office/officeart/2018/2/layout/IconVerticalSolidList"/>
    <dgm:cxn modelId="{D4330454-FCE4-4AE5-8CA3-73D8B7C83830}" type="presParOf" srcId="{4BD0EFD0-EDC0-41ED-A6A9-35F51F94396F}" destId="{6143EFEE-3538-46DC-AD32-64B95EE414F0}" srcOrd="3" destOrd="0" presId="urn:microsoft.com/office/officeart/2018/2/layout/IconVerticalSolidList"/>
    <dgm:cxn modelId="{17D6E012-2C9B-47A7-A162-B602A79258FA}" type="presParOf" srcId="{E721D32E-6A27-4F6E-A911-4F4F4FCA33D1}" destId="{DAA80FC3-F08C-4750-BD4B-4F7CED3C2569}" srcOrd="1" destOrd="0" presId="urn:microsoft.com/office/officeart/2018/2/layout/IconVerticalSolidList"/>
    <dgm:cxn modelId="{8F8AEB80-6E11-43C0-AF52-32B1CD9809D1}" type="presParOf" srcId="{E721D32E-6A27-4F6E-A911-4F4F4FCA33D1}" destId="{7DEC0101-240F-4EA2-89AD-AAE6C2815554}" srcOrd="2" destOrd="0" presId="urn:microsoft.com/office/officeart/2018/2/layout/IconVerticalSolidList"/>
    <dgm:cxn modelId="{A823F6AD-0E4A-4C26-85D2-A4F55998E26F}" type="presParOf" srcId="{7DEC0101-240F-4EA2-89AD-AAE6C2815554}" destId="{7FCE1257-9F68-4AF1-9E84-DC0D0D3329B4}" srcOrd="0" destOrd="0" presId="urn:microsoft.com/office/officeart/2018/2/layout/IconVerticalSolidList"/>
    <dgm:cxn modelId="{3AF79129-9407-48AF-AF1E-CD829DAB2F05}" type="presParOf" srcId="{7DEC0101-240F-4EA2-89AD-AAE6C2815554}" destId="{E0A4F8C2-CF7F-4EBF-9CA9-C6AC808E9133}" srcOrd="1" destOrd="0" presId="urn:microsoft.com/office/officeart/2018/2/layout/IconVerticalSolidList"/>
    <dgm:cxn modelId="{CF1050A2-56D8-4E71-9256-12D6D483EE5B}" type="presParOf" srcId="{7DEC0101-240F-4EA2-89AD-AAE6C2815554}" destId="{98E9D5D3-2BDF-47F2-93C6-40FDB8799C97}" srcOrd="2" destOrd="0" presId="urn:microsoft.com/office/officeart/2018/2/layout/IconVerticalSolidList"/>
    <dgm:cxn modelId="{54D6646A-4B9D-434B-9481-D2182FA3C8A2}" type="presParOf" srcId="{7DEC0101-240F-4EA2-89AD-AAE6C2815554}" destId="{70ECB9F2-C5B2-4114-A301-003400B18F0A}" srcOrd="3" destOrd="0" presId="urn:microsoft.com/office/officeart/2018/2/layout/IconVerticalSolidList"/>
    <dgm:cxn modelId="{52C2401E-D397-4563-9D04-E70024BF193A}" type="presParOf" srcId="{E721D32E-6A27-4F6E-A911-4F4F4FCA33D1}" destId="{54C31238-44A5-486E-8306-76F5C5DD6A26}" srcOrd="3" destOrd="0" presId="urn:microsoft.com/office/officeart/2018/2/layout/IconVerticalSolidList"/>
    <dgm:cxn modelId="{FA8EFC7F-9807-4F6E-B1F2-AD075F071C3D}" type="presParOf" srcId="{E721D32E-6A27-4F6E-A911-4F4F4FCA33D1}" destId="{846F0484-B64A-4805-ADB0-427E3CE4A16C}" srcOrd="4" destOrd="0" presId="urn:microsoft.com/office/officeart/2018/2/layout/IconVerticalSolidList"/>
    <dgm:cxn modelId="{36CD030B-A20B-48AB-B0DE-00AB5F856DD7}" type="presParOf" srcId="{846F0484-B64A-4805-ADB0-427E3CE4A16C}" destId="{D34CF0B8-962B-419D-A993-6DD88C903BB4}" srcOrd="0" destOrd="0" presId="urn:microsoft.com/office/officeart/2018/2/layout/IconVerticalSolidList"/>
    <dgm:cxn modelId="{1297FA7C-C1B8-4CBC-82E5-8A6D0B6EE748}" type="presParOf" srcId="{846F0484-B64A-4805-ADB0-427E3CE4A16C}" destId="{4DA1F854-48CB-455D-87C9-DD537E2C5FB0}" srcOrd="1" destOrd="0" presId="urn:microsoft.com/office/officeart/2018/2/layout/IconVerticalSolidList"/>
    <dgm:cxn modelId="{61ABAF32-9E78-4B10-9A9F-A0588C4315C5}" type="presParOf" srcId="{846F0484-B64A-4805-ADB0-427E3CE4A16C}" destId="{1C9E1316-765A-4D55-BE43-B7FF796DC98A}" srcOrd="2" destOrd="0" presId="urn:microsoft.com/office/officeart/2018/2/layout/IconVerticalSolidList"/>
    <dgm:cxn modelId="{221573A0-5702-4B92-8A6F-7991F738F6CC}" type="presParOf" srcId="{846F0484-B64A-4805-ADB0-427E3CE4A16C}" destId="{86BC0695-CA1C-4D72-8AE5-AC50FD865EE3}" srcOrd="3" destOrd="0" presId="urn:microsoft.com/office/officeart/2018/2/layout/IconVerticalSolidList"/>
    <dgm:cxn modelId="{A40D55BF-6223-47A6-8E04-8FA3F713E203}" type="presParOf" srcId="{E721D32E-6A27-4F6E-A911-4F4F4FCA33D1}" destId="{9ACFBB68-B21B-44EE-B659-608A3C83402C}" srcOrd="5" destOrd="0" presId="urn:microsoft.com/office/officeart/2018/2/layout/IconVerticalSolidList"/>
    <dgm:cxn modelId="{F8D4E907-86B5-4AB8-BFCB-55617170D3F0}" type="presParOf" srcId="{E721D32E-6A27-4F6E-A911-4F4F4FCA33D1}" destId="{601ED54B-C6C3-49E7-AAC6-F2E7AFBA3E89}" srcOrd="6" destOrd="0" presId="urn:microsoft.com/office/officeart/2018/2/layout/IconVerticalSolidList"/>
    <dgm:cxn modelId="{C549113B-2D57-4CBE-9C3E-95B042AA535C}" type="presParOf" srcId="{601ED54B-C6C3-49E7-AAC6-F2E7AFBA3E89}" destId="{83F66800-E567-4234-97D0-0BAC750CD739}" srcOrd="0" destOrd="0" presId="urn:microsoft.com/office/officeart/2018/2/layout/IconVerticalSolidList"/>
    <dgm:cxn modelId="{56A99FED-5046-4E4C-8E88-458E7DC1B1A2}" type="presParOf" srcId="{601ED54B-C6C3-49E7-AAC6-F2E7AFBA3E89}" destId="{D24986ED-291F-47FC-870D-8B4E8299CFC1}" srcOrd="1" destOrd="0" presId="urn:microsoft.com/office/officeart/2018/2/layout/IconVerticalSolidList"/>
    <dgm:cxn modelId="{B385F91E-4630-4E39-AC8A-B8A171D97071}" type="presParOf" srcId="{601ED54B-C6C3-49E7-AAC6-F2E7AFBA3E89}" destId="{2CB5B0F2-1FE5-495A-BF10-856ED09B03E8}" srcOrd="2" destOrd="0" presId="urn:microsoft.com/office/officeart/2018/2/layout/IconVerticalSolidList"/>
    <dgm:cxn modelId="{ACC70CF4-BA36-427A-AF9D-0E1A7D787697}" type="presParOf" srcId="{601ED54B-C6C3-49E7-AAC6-F2E7AFBA3E89}" destId="{8616E4FF-1A78-4119-AADD-D56BB667AE95}" srcOrd="3" destOrd="0" presId="urn:microsoft.com/office/officeart/2018/2/layout/IconVerticalSolidList"/>
    <dgm:cxn modelId="{9CEA52C6-007A-4A84-906A-10CC734F43B6}" type="presParOf" srcId="{E721D32E-6A27-4F6E-A911-4F4F4FCA33D1}" destId="{6459E7E9-F541-410A-9CD2-64873A7C384B}" srcOrd="7" destOrd="0" presId="urn:microsoft.com/office/officeart/2018/2/layout/IconVerticalSolidList"/>
    <dgm:cxn modelId="{DF1284CF-BF6E-4CD8-B357-5AA64CC9D9D7}" type="presParOf" srcId="{E721D32E-6A27-4F6E-A911-4F4F4FCA33D1}" destId="{6D70209D-6498-47DC-BA19-D4F8FED3B908}" srcOrd="8" destOrd="0" presId="urn:microsoft.com/office/officeart/2018/2/layout/IconVerticalSolidList"/>
    <dgm:cxn modelId="{424A6D4B-3661-4E77-95BC-09A67460E53E}" type="presParOf" srcId="{6D70209D-6498-47DC-BA19-D4F8FED3B908}" destId="{2DB52D55-1812-448D-AE87-A6F6E6A2D859}" srcOrd="0" destOrd="0" presId="urn:microsoft.com/office/officeart/2018/2/layout/IconVerticalSolidList"/>
    <dgm:cxn modelId="{A2B2E901-BB37-4669-9F2F-B0D8E235ACEE}" type="presParOf" srcId="{6D70209D-6498-47DC-BA19-D4F8FED3B908}" destId="{17744F1B-97F4-453F-9124-A43EB7DF8D60}" srcOrd="1" destOrd="0" presId="urn:microsoft.com/office/officeart/2018/2/layout/IconVerticalSolidList"/>
    <dgm:cxn modelId="{A44CDE4D-72F6-4ADA-B1AB-3B14EE80749C}" type="presParOf" srcId="{6D70209D-6498-47DC-BA19-D4F8FED3B908}" destId="{F14F96C9-28F0-41D4-8643-E7C108164C96}" srcOrd="2" destOrd="0" presId="urn:microsoft.com/office/officeart/2018/2/layout/IconVerticalSolidList"/>
    <dgm:cxn modelId="{342D08F0-2376-4E2D-8DB1-5039EAEC57FE}" type="presParOf" srcId="{6D70209D-6498-47DC-BA19-D4F8FED3B908}" destId="{16561DC5-84E6-430B-A3EE-7D8B68B209A0}" srcOrd="3" destOrd="0" presId="urn:microsoft.com/office/officeart/2018/2/layout/IconVerticalSolidList"/>
    <dgm:cxn modelId="{34564B6D-7A80-4E09-B9EA-E3802253F9F2}" type="presParOf" srcId="{E721D32E-6A27-4F6E-A911-4F4F4FCA33D1}" destId="{F439BD81-E3C0-43B6-AB2C-B712BAA9E2F2}" srcOrd="9" destOrd="0" presId="urn:microsoft.com/office/officeart/2018/2/layout/IconVerticalSolidList"/>
    <dgm:cxn modelId="{C2DD0B7B-2F7A-4DB5-A396-D36F2426D8BA}" type="presParOf" srcId="{E721D32E-6A27-4F6E-A911-4F4F4FCA33D1}" destId="{C70DADB3-850A-4D15-BCE9-FB585F8E2666}" srcOrd="10" destOrd="0" presId="urn:microsoft.com/office/officeart/2018/2/layout/IconVerticalSolidList"/>
    <dgm:cxn modelId="{C20491F8-3C48-4CAC-A3FF-48C3A4EB9BD1}" type="presParOf" srcId="{C70DADB3-850A-4D15-BCE9-FB585F8E2666}" destId="{9F01C24E-5E21-458F-BD45-A4EBD57657D5}" srcOrd="0" destOrd="0" presId="urn:microsoft.com/office/officeart/2018/2/layout/IconVerticalSolidList"/>
    <dgm:cxn modelId="{C8FDDEAF-109B-415D-A8E1-18A2F75AFC34}" type="presParOf" srcId="{C70DADB3-850A-4D15-BCE9-FB585F8E2666}" destId="{55E13BF6-46A9-490C-9A8D-2FB87BCC5FDF}" srcOrd="1" destOrd="0" presId="urn:microsoft.com/office/officeart/2018/2/layout/IconVerticalSolidList"/>
    <dgm:cxn modelId="{191816F8-B497-45EB-8D65-552DD519B5C0}" type="presParOf" srcId="{C70DADB3-850A-4D15-BCE9-FB585F8E2666}" destId="{8B2A5DBE-09A3-4379-92EB-C5A3BB7A3A13}" srcOrd="2" destOrd="0" presId="urn:microsoft.com/office/officeart/2018/2/layout/IconVerticalSolidList"/>
    <dgm:cxn modelId="{AD1A4F54-5009-4DAD-B8F3-7CACC829F414}" type="presParOf" srcId="{C70DADB3-850A-4D15-BCE9-FB585F8E2666}" destId="{9BFB1F5A-D812-46A3-B975-5AF677F100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92A47-534C-455B-956F-725A0705440E}">
      <dsp:nvSpPr>
        <dsp:cNvPr id="0" name=""/>
        <dsp:cNvSpPr/>
      </dsp:nvSpPr>
      <dsp:spPr>
        <a:xfrm>
          <a:off x="0" y="1759"/>
          <a:ext cx="5122926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5A6894-E4D6-4D99-B31B-129A692C93C8}">
      <dsp:nvSpPr>
        <dsp:cNvPr id="0" name=""/>
        <dsp:cNvSpPr/>
      </dsp:nvSpPr>
      <dsp:spPr>
        <a:xfrm>
          <a:off x="226860" y="170499"/>
          <a:ext cx="412474" cy="412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43EFEE-3538-46DC-AD32-64B95EE414F0}">
      <dsp:nvSpPr>
        <dsp:cNvPr id="0" name=""/>
        <dsp:cNvSpPr/>
      </dsp:nvSpPr>
      <dsp:spPr>
        <a:xfrm>
          <a:off x="866195" y="1759"/>
          <a:ext cx="4256730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Entities:</a:t>
          </a:r>
        </a:p>
      </dsp:txBody>
      <dsp:txXfrm>
        <a:off x="866195" y="1759"/>
        <a:ext cx="4256730" cy="749953"/>
      </dsp:txXfrm>
    </dsp:sp>
    <dsp:sp modelId="{7FCE1257-9F68-4AF1-9E84-DC0D0D3329B4}">
      <dsp:nvSpPr>
        <dsp:cNvPr id="0" name=""/>
        <dsp:cNvSpPr/>
      </dsp:nvSpPr>
      <dsp:spPr>
        <a:xfrm>
          <a:off x="0" y="939201"/>
          <a:ext cx="5122926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4F8C2-CF7F-4EBF-9CA9-C6AC808E9133}">
      <dsp:nvSpPr>
        <dsp:cNvPr id="0" name=""/>
        <dsp:cNvSpPr/>
      </dsp:nvSpPr>
      <dsp:spPr>
        <a:xfrm>
          <a:off x="226860" y="1107940"/>
          <a:ext cx="412474" cy="412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CB9F2-C5B2-4114-A301-003400B18F0A}">
      <dsp:nvSpPr>
        <dsp:cNvPr id="0" name=""/>
        <dsp:cNvSpPr/>
      </dsp:nvSpPr>
      <dsp:spPr>
        <a:xfrm>
          <a:off x="866195" y="939201"/>
          <a:ext cx="4256730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Department, Clinic, Doctor, Patient, Appointment</a:t>
          </a:r>
        </a:p>
      </dsp:txBody>
      <dsp:txXfrm>
        <a:off x="866195" y="939201"/>
        <a:ext cx="4256730" cy="749953"/>
      </dsp:txXfrm>
    </dsp:sp>
    <dsp:sp modelId="{D34CF0B8-962B-419D-A993-6DD88C903BB4}">
      <dsp:nvSpPr>
        <dsp:cNvPr id="0" name=""/>
        <dsp:cNvSpPr/>
      </dsp:nvSpPr>
      <dsp:spPr>
        <a:xfrm>
          <a:off x="0" y="1876642"/>
          <a:ext cx="5122926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A1F854-48CB-455D-87C9-DD537E2C5FB0}">
      <dsp:nvSpPr>
        <dsp:cNvPr id="0" name=""/>
        <dsp:cNvSpPr/>
      </dsp:nvSpPr>
      <dsp:spPr>
        <a:xfrm>
          <a:off x="226860" y="2045382"/>
          <a:ext cx="412474" cy="412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C0695-CA1C-4D72-8AE5-AC50FD865EE3}">
      <dsp:nvSpPr>
        <dsp:cNvPr id="0" name=""/>
        <dsp:cNvSpPr/>
      </dsp:nvSpPr>
      <dsp:spPr>
        <a:xfrm>
          <a:off x="866195" y="1876642"/>
          <a:ext cx="4256730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Relationships:</a:t>
          </a:r>
        </a:p>
      </dsp:txBody>
      <dsp:txXfrm>
        <a:off x="866195" y="1876642"/>
        <a:ext cx="4256730" cy="749953"/>
      </dsp:txXfrm>
    </dsp:sp>
    <dsp:sp modelId="{83F66800-E567-4234-97D0-0BAC750CD739}">
      <dsp:nvSpPr>
        <dsp:cNvPr id="0" name=""/>
        <dsp:cNvSpPr/>
      </dsp:nvSpPr>
      <dsp:spPr>
        <a:xfrm>
          <a:off x="0" y="2814084"/>
          <a:ext cx="5122926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986ED-291F-47FC-870D-8B4E8299CFC1}">
      <dsp:nvSpPr>
        <dsp:cNvPr id="0" name=""/>
        <dsp:cNvSpPr/>
      </dsp:nvSpPr>
      <dsp:spPr>
        <a:xfrm>
          <a:off x="226860" y="2982823"/>
          <a:ext cx="412474" cy="412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6E4FF-1A78-4119-AADD-D56BB667AE95}">
      <dsp:nvSpPr>
        <dsp:cNvPr id="0" name=""/>
        <dsp:cNvSpPr/>
      </dsp:nvSpPr>
      <dsp:spPr>
        <a:xfrm>
          <a:off x="866195" y="2814084"/>
          <a:ext cx="4256730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Department → Clinics &amp; Doctors</a:t>
          </a:r>
        </a:p>
      </dsp:txBody>
      <dsp:txXfrm>
        <a:off x="866195" y="2814084"/>
        <a:ext cx="4256730" cy="749953"/>
      </dsp:txXfrm>
    </dsp:sp>
    <dsp:sp modelId="{2DB52D55-1812-448D-AE87-A6F6E6A2D859}">
      <dsp:nvSpPr>
        <dsp:cNvPr id="0" name=""/>
        <dsp:cNvSpPr/>
      </dsp:nvSpPr>
      <dsp:spPr>
        <a:xfrm>
          <a:off x="0" y="3751525"/>
          <a:ext cx="5122926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744F1B-97F4-453F-9124-A43EB7DF8D60}">
      <dsp:nvSpPr>
        <dsp:cNvPr id="0" name=""/>
        <dsp:cNvSpPr/>
      </dsp:nvSpPr>
      <dsp:spPr>
        <a:xfrm>
          <a:off x="226860" y="3920264"/>
          <a:ext cx="412474" cy="41247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61DC5-84E6-430B-A3EE-7D8B68B209A0}">
      <dsp:nvSpPr>
        <dsp:cNvPr id="0" name=""/>
        <dsp:cNvSpPr/>
      </dsp:nvSpPr>
      <dsp:spPr>
        <a:xfrm>
          <a:off x="866195" y="3751525"/>
          <a:ext cx="4256730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Doctor → Appointments</a:t>
          </a:r>
        </a:p>
      </dsp:txBody>
      <dsp:txXfrm>
        <a:off x="866195" y="3751525"/>
        <a:ext cx="4256730" cy="749953"/>
      </dsp:txXfrm>
    </dsp:sp>
    <dsp:sp modelId="{9F01C24E-5E21-458F-BD45-A4EBD57657D5}">
      <dsp:nvSpPr>
        <dsp:cNvPr id="0" name=""/>
        <dsp:cNvSpPr/>
      </dsp:nvSpPr>
      <dsp:spPr>
        <a:xfrm>
          <a:off x="0" y="4688966"/>
          <a:ext cx="5122926" cy="7499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13BF6-46A9-490C-9A8D-2FB87BCC5FDF}">
      <dsp:nvSpPr>
        <dsp:cNvPr id="0" name=""/>
        <dsp:cNvSpPr/>
      </dsp:nvSpPr>
      <dsp:spPr>
        <a:xfrm>
          <a:off x="226860" y="4857706"/>
          <a:ext cx="412474" cy="41247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B1F5A-D812-46A3-B975-5AF677F1001B}">
      <dsp:nvSpPr>
        <dsp:cNvPr id="0" name=""/>
        <dsp:cNvSpPr/>
      </dsp:nvSpPr>
      <dsp:spPr>
        <a:xfrm>
          <a:off x="866195" y="4688966"/>
          <a:ext cx="4256730" cy="749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370" tIns="79370" rIns="79370" bIns="793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Appointment → Patient</a:t>
          </a:r>
        </a:p>
      </dsp:txBody>
      <dsp:txXfrm>
        <a:off x="866195" y="4688966"/>
        <a:ext cx="4256730" cy="749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66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0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145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0408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247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80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34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6883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2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2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8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2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095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0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56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5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73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4936" y="426721"/>
            <a:ext cx="7879842" cy="1919141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5200" b="1" dirty="0"/>
              <a:t>Clinic</a:t>
            </a:r>
            <a:r>
              <a:rPr lang="en-US" sz="5200" dirty="0"/>
              <a:t> Management System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4936" y="3337269"/>
            <a:ext cx="8066750" cy="290568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Enhancing Clinical Operations with a Relational SQL Database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algn="l" defTabSz="914400">
              <a:lnSpc>
                <a:spcPct val="90000"/>
              </a:lnSpc>
            </a:pPr>
            <a:r>
              <a:rPr lang="en-US" sz="2800" b="1" dirty="0">
                <a:solidFill>
                  <a:schemeClr val="tx1"/>
                </a:solidFill>
              </a:rPr>
              <a:t>Team: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Logain Yasser – 231001246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Malak </a:t>
            </a:r>
            <a:r>
              <a:rPr lang="en-US" sz="2400" dirty="0" err="1">
                <a:solidFill>
                  <a:schemeClr val="tx1"/>
                </a:solidFill>
              </a:rPr>
              <a:t>Wagdy</a:t>
            </a:r>
            <a:r>
              <a:rPr lang="en-US" sz="2400" dirty="0">
                <a:solidFill>
                  <a:schemeClr val="tx1"/>
                </a:solidFill>
              </a:rPr>
              <a:t> – 231001578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Youssef Hatem – 231001207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936" y="426721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4936" y="3337269"/>
            <a:ext cx="7882128" cy="290568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Efficient appointment scheduling</a:t>
            </a:r>
          </a:p>
          <a:p>
            <a:r>
              <a:rPr lang="en-US" sz="2800" dirty="0"/>
              <a:t>Doctor-patient mapping</a:t>
            </a:r>
          </a:p>
          <a:p>
            <a:r>
              <a:rPr lang="en-US" sz="2800" dirty="0"/>
              <a:t>Centralized diagnosis records</a:t>
            </a:r>
          </a:p>
          <a:p>
            <a:r>
              <a:rPr lang="en-US" sz="2800" dirty="0"/>
              <a:t>Cost tracking and payment history</a:t>
            </a:r>
          </a:p>
          <a:p>
            <a:r>
              <a:rPr lang="en-US" sz="2800" dirty="0"/>
              <a:t>Clean SQL architecture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936" y="426721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 b="1" u="sng" dirty="0">
                <a:solidFill>
                  <a:schemeClr val="bg1"/>
                </a:solidFill>
              </a:rP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4936" y="3337269"/>
            <a:ext cx="7882128" cy="2905686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Login system for admins/doctors</a:t>
            </a:r>
          </a:p>
          <a:p>
            <a:r>
              <a:rPr lang="en-US" sz="2800" dirty="0"/>
              <a:t>Billing &amp; payment history tracking</a:t>
            </a:r>
          </a:p>
          <a:p>
            <a:r>
              <a:rPr lang="en-US" sz="2800" dirty="0"/>
              <a:t>Prescription and lab test integration</a:t>
            </a:r>
          </a:p>
          <a:p>
            <a:r>
              <a:rPr lang="en-US" sz="2800" dirty="0"/>
              <a:t>Export data to CSV</a:t>
            </a:r>
          </a:p>
          <a:p>
            <a:r>
              <a:rPr lang="en-US" sz="2800" dirty="0"/>
              <a:t>Add stored procedures and views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936" y="426721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 b="1" u="sng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4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en-US" dirty="0"/>
              <a:t>Reliable database for clinic needs</a:t>
            </a:r>
          </a:p>
          <a:p>
            <a:r>
              <a:rPr lang="en-US" dirty="0"/>
              <a:t>Improves accuracy, speed, traceability</a:t>
            </a:r>
          </a:p>
          <a:p>
            <a:r>
              <a:rPr lang="en-US" dirty="0"/>
              <a:t>Built using SQL scripts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1CB6-FF31-D4F8-D069-BFE5DBDE1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47053" y="-475862"/>
            <a:ext cx="6640161" cy="4135437"/>
          </a:xfrm>
        </p:spPr>
        <p:txBody>
          <a:bodyPr>
            <a:normAutofit/>
          </a:bodyPr>
          <a:lstStyle/>
          <a:p>
            <a:pPr algn="l"/>
            <a:r>
              <a:rPr lang="en-US" sz="7200" b="1" u="sng" dirty="0">
                <a:solidFill>
                  <a:schemeClr val="bg1"/>
                </a:solidFill>
              </a:rPr>
              <a:t>Thank You </a:t>
            </a:r>
            <a:endParaRPr lang="ar-EG" sz="72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967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936" y="426721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4936" y="3337269"/>
            <a:ext cx="7882128" cy="29056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Why this project?</a:t>
            </a:r>
          </a:p>
          <a:p>
            <a:r>
              <a:rPr lang="en-US" sz="2800" dirty="0"/>
              <a:t>Clinics require organized data systems.</a:t>
            </a:r>
          </a:p>
          <a:p>
            <a:r>
              <a:rPr lang="en-US" sz="2800" dirty="0"/>
              <a:t>Manual records → Inefficiency, errors.</a:t>
            </a:r>
          </a:p>
          <a:p>
            <a:r>
              <a:rPr lang="en-US" sz="2800" dirty="0"/>
              <a:t>Objective: Automate handling of appointments, diagnosis, and data tracking.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936" y="426721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System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4936" y="3337269"/>
            <a:ext cx="7882128" cy="29056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/>
              <a:t>What the system manages:</a:t>
            </a:r>
          </a:p>
          <a:p>
            <a:r>
              <a:rPr lang="en-US" sz="2800" dirty="0"/>
              <a:t>Departments &amp; Clinics</a:t>
            </a:r>
          </a:p>
          <a:p>
            <a:r>
              <a:rPr lang="en-US" sz="2800" dirty="0"/>
              <a:t>Doctors</a:t>
            </a:r>
          </a:p>
          <a:p>
            <a:r>
              <a:rPr lang="en-US" sz="2800" dirty="0"/>
              <a:t>Patients</a:t>
            </a:r>
          </a:p>
          <a:p>
            <a:r>
              <a:rPr lang="en-US" sz="2800" dirty="0"/>
              <a:t>Appointments</a:t>
            </a:r>
          </a:p>
          <a:p>
            <a:r>
              <a:rPr lang="en-US" sz="2800" dirty="0"/>
              <a:t>Diagnoses &amp; Payments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772" y="507160"/>
            <a:ext cx="2245179" cy="543873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Entity-Relationship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F51D3A-842C-E119-ED4D-63F919BD2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2902767"/>
              </p:ext>
            </p:extLst>
          </p:nvPr>
        </p:nvGraphicFramePr>
        <p:xfrm>
          <a:off x="4918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891" y="-119855"/>
            <a:ext cx="9906000" cy="1477961"/>
          </a:xfrm>
        </p:spPr>
        <p:txBody>
          <a:bodyPr anchor="b">
            <a:normAutofit/>
          </a:bodyPr>
          <a:lstStyle/>
          <a:p>
            <a:r>
              <a:rPr lang="en-US" sz="52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UML Diagram (Simplified)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291737" y="2166995"/>
            <a:ext cx="4878391" cy="2717801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Department → Clinic, Doctor</a:t>
            </a:r>
          </a:p>
          <a:p>
            <a:r>
              <a:rPr lang="en-US" sz="2800" dirty="0"/>
              <a:t>Doctor → Appointment</a:t>
            </a:r>
          </a:p>
          <a:p>
            <a:r>
              <a:rPr lang="en-US" sz="2800" dirty="0"/>
              <a:t>Appointment → Patient</a:t>
            </a:r>
          </a:p>
          <a:p>
            <a:endParaRPr lang="en-US" sz="2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853BDC8-0C50-FC81-08DE-29BD812A5A5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71455" y="1856096"/>
            <a:ext cx="5520461" cy="3935104"/>
          </a:xfrm>
          <a:scene3d>
            <a:camera prst="orthographicFront"/>
            <a:lightRig rig="chilly" dir="t"/>
          </a:scene3d>
          <a:sp3d>
            <a:bevelB prst="angle"/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936" y="426721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Database Schema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68" y="3116424"/>
            <a:ext cx="6858000" cy="3126531"/>
          </a:xfrm>
        </p:spPr>
        <p:txBody>
          <a:bodyPr>
            <a:normAutofit/>
          </a:bodyPr>
          <a:lstStyle/>
          <a:p>
            <a:r>
              <a:rPr lang="en-US" sz="2400" dirty="0"/>
              <a:t>Department: ID, Name</a:t>
            </a:r>
          </a:p>
          <a:p>
            <a:r>
              <a:rPr lang="en-US" sz="2400" dirty="0"/>
              <a:t>Clinic: ID, Name, Address, </a:t>
            </a:r>
            <a:r>
              <a:rPr lang="en-US" sz="2400" dirty="0" err="1"/>
              <a:t>DepartmentID</a:t>
            </a:r>
            <a:endParaRPr lang="en-US" sz="2400" dirty="0"/>
          </a:p>
          <a:p>
            <a:r>
              <a:rPr lang="en-US" sz="2400" dirty="0"/>
              <a:t>Doctor: ID, Name, Phone, Address, </a:t>
            </a:r>
            <a:r>
              <a:rPr lang="en-US" sz="2400" dirty="0" err="1"/>
              <a:t>DepartmentID</a:t>
            </a:r>
            <a:endParaRPr lang="en-US" sz="2400" dirty="0"/>
          </a:p>
          <a:p>
            <a:r>
              <a:rPr lang="en-US" sz="2400" dirty="0"/>
              <a:t>Patient: ID, Name, Phone, Address, DOB, Job</a:t>
            </a:r>
          </a:p>
          <a:p>
            <a:r>
              <a:rPr lang="en-US" sz="2400" dirty="0"/>
              <a:t>Appointment: Date, Time, Cost, Status, Diagnosis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834377-CC59-9A1A-832C-74CCD8E44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541" y="2391188"/>
            <a:ext cx="5515459" cy="42419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936" y="426721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Sample Data 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4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en-US" sz="2400" dirty="0"/>
              <a:t>Doctor: Dr. Sarah Adams – Cardiology</a:t>
            </a:r>
          </a:p>
          <a:p>
            <a:r>
              <a:rPr lang="en-US" sz="2400" dirty="0"/>
              <a:t>Patient: Fatima Noor – Nurse</a:t>
            </a:r>
          </a:p>
          <a:p>
            <a:r>
              <a:rPr lang="en-US" sz="2400" dirty="0"/>
              <a:t>Clinic: Heart Health – Main Street</a:t>
            </a:r>
          </a:p>
          <a:p>
            <a:r>
              <a:rPr lang="en-US" sz="2400" dirty="0"/>
              <a:t>INSERT INTO Department VALUES (1, 'Cardiology');</a:t>
            </a:r>
          </a:p>
          <a:p>
            <a:r>
              <a:rPr lang="en-US" sz="2400" dirty="0"/>
              <a:t>INSERT INTO Doctor VALUES (1, 'Dr. Sarah Adams', ...);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936" y="426721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Key SQL Query: Fatty Liver Diagnoses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4936" y="3337269"/>
            <a:ext cx="7882128" cy="29056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SELECT DISTINCT </a:t>
            </a:r>
            <a:r>
              <a:rPr lang="en-US" sz="2400" dirty="0" err="1"/>
              <a:t>p.Name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FROM Patient p JOIN Appointment a ON </a:t>
            </a:r>
            <a:r>
              <a:rPr lang="en-US" sz="2400" dirty="0" err="1"/>
              <a:t>p.PatientID</a:t>
            </a:r>
            <a:r>
              <a:rPr lang="en-US" sz="2400" dirty="0"/>
              <a:t> = </a:t>
            </a:r>
            <a:r>
              <a:rPr lang="en-US" sz="2400" dirty="0" err="1"/>
              <a:t>a.PatientID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WHERE </a:t>
            </a:r>
            <a:r>
              <a:rPr lang="en-US" sz="2400" dirty="0" err="1"/>
              <a:t>a.Diagnosis</a:t>
            </a:r>
            <a:r>
              <a:rPr lang="en-US" sz="2400" dirty="0"/>
              <a:t> = 'Fatty liver'</a:t>
            </a:r>
          </a:p>
          <a:p>
            <a:pPr marL="0" indent="0">
              <a:buNone/>
            </a:pPr>
            <a:r>
              <a:rPr lang="en-US" sz="2400" dirty="0"/>
              <a:t>AND </a:t>
            </a:r>
            <a:r>
              <a:rPr lang="en-US" sz="2400" dirty="0" err="1"/>
              <a:t>a.Date</a:t>
            </a:r>
            <a:r>
              <a:rPr lang="en-US" sz="2400" dirty="0"/>
              <a:t> &gt;= CURDATE() - INTERVAL 1 YEAR;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4936" y="426721"/>
            <a:ext cx="7879842" cy="1919141"/>
          </a:xfrm>
        </p:spPr>
        <p:txBody>
          <a:bodyPr anchor="b">
            <a:normAutofit/>
          </a:bodyPr>
          <a:lstStyle/>
          <a:p>
            <a:r>
              <a:rPr lang="en-US" sz="5200" b="1" u="sng" dirty="0">
                <a:solidFill>
                  <a:schemeClr val="bg1">
                    <a:lumMod val="95000"/>
                    <a:lumOff val="5000"/>
                  </a:schemeClr>
                </a:solidFill>
              </a:rPr>
              <a:t>Additional Key SQL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4936" y="3337269"/>
            <a:ext cx="7882128" cy="2905686"/>
          </a:xfrm>
        </p:spPr>
        <p:txBody>
          <a:bodyPr>
            <a:normAutofit/>
          </a:bodyPr>
          <a:lstStyle/>
          <a:p>
            <a:r>
              <a:rPr lang="en-US" sz="2400" dirty="0"/>
              <a:t>Cardiology Clinic Addresses</a:t>
            </a:r>
          </a:p>
          <a:p>
            <a:r>
              <a:rPr lang="en-US" sz="2400" dirty="0"/>
              <a:t>Total Patient Payments (Last 3 Years)</a:t>
            </a:r>
          </a:p>
          <a:p>
            <a:r>
              <a:rPr lang="en-US" sz="2400" dirty="0"/>
              <a:t>SHOW TABLES – View All</a:t>
            </a:r>
          </a:p>
          <a:p>
            <a:r>
              <a:rPr lang="en-US" sz="2400" dirty="0"/>
              <a:t>DESCRIBE Appointment – Table Structure</a:t>
            </a:r>
          </a:p>
          <a:p>
            <a:r>
              <a:rPr lang="en-US" sz="2400" dirty="0"/>
              <a:t>SELECT * FROM Appointment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76</TotalTime>
  <Words>351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</vt:lpstr>
      <vt:lpstr>Clinic Management System Database</vt:lpstr>
      <vt:lpstr>Introduction</vt:lpstr>
      <vt:lpstr>System Scope</vt:lpstr>
      <vt:lpstr>Entity-Relationship Design</vt:lpstr>
      <vt:lpstr>UML Diagram (Simplified)</vt:lpstr>
      <vt:lpstr>Database Schema Overview</vt:lpstr>
      <vt:lpstr>Sample Data Snapshots</vt:lpstr>
      <vt:lpstr>Key SQL Query: Fatty Liver Diagnoses</vt:lpstr>
      <vt:lpstr>Additional Key SQL Queries</vt:lpstr>
      <vt:lpstr>Key Features</vt:lpstr>
      <vt:lpstr>Future Improvements</vt:lpstr>
      <vt:lpstr>Conclusion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 Management System Database</dc:title>
  <dc:subject/>
  <dc:creator>USER</dc:creator>
  <cp:keywords/>
  <dc:description>generated using python-pptx</dc:description>
  <cp:lastModifiedBy>m.mahmoud2303@gmail.com</cp:lastModifiedBy>
  <cp:revision>4</cp:revision>
  <dcterms:created xsi:type="dcterms:W3CDTF">2013-01-27T09:14:16Z</dcterms:created>
  <dcterms:modified xsi:type="dcterms:W3CDTF">2025-05-23T17:34:17Z</dcterms:modified>
  <cp:category/>
</cp:coreProperties>
</file>