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7C8DE-027E-4390-ADAF-9DED3D267A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0B929F-D062-4FB7-9D4B-865CFA760AB9}">
      <dgm:prSet/>
      <dgm:spPr/>
      <dgm:t>
        <a:bodyPr/>
        <a:lstStyle/>
        <a:p>
          <a:r>
            <a:rPr lang="en-US"/>
            <a:t>Entities:</a:t>
          </a:r>
        </a:p>
      </dgm:t>
    </dgm:pt>
    <dgm:pt modelId="{BA3FA65A-6FD2-4D5E-9C1F-77D39FD70F9F}" type="parTrans" cxnId="{576C1995-F369-4AC2-99BC-92FF6EE16308}">
      <dgm:prSet/>
      <dgm:spPr/>
      <dgm:t>
        <a:bodyPr/>
        <a:lstStyle/>
        <a:p>
          <a:endParaRPr lang="en-US"/>
        </a:p>
      </dgm:t>
    </dgm:pt>
    <dgm:pt modelId="{5E648DED-462E-4100-AB40-10F89C10FF61}" type="sibTrans" cxnId="{576C1995-F369-4AC2-99BC-92FF6EE16308}">
      <dgm:prSet/>
      <dgm:spPr/>
      <dgm:t>
        <a:bodyPr/>
        <a:lstStyle/>
        <a:p>
          <a:endParaRPr lang="en-US"/>
        </a:p>
      </dgm:t>
    </dgm:pt>
    <dgm:pt modelId="{CC762BE6-789B-4933-A37E-5430809ED12B}">
      <dgm:prSet/>
      <dgm:spPr/>
      <dgm:t>
        <a:bodyPr/>
        <a:lstStyle/>
        <a:p>
          <a:r>
            <a:rPr lang="en-US"/>
            <a:t>Department, Clinic, Doctor, Patient, Appointment</a:t>
          </a:r>
        </a:p>
      </dgm:t>
    </dgm:pt>
    <dgm:pt modelId="{17A4D1DC-7FEA-4266-A1C6-FF2136400359}" type="parTrans" cxnId="{0B09087E-05AC-4EF2-983B-0136C20803CB}">
      <dgm:prSet/>
      <dgm:spPr/>
      <dgm:t>
        <a:bodyPr/>
        <a:lstStyle/>
        <a:p>
          <a:endParaRPr lang="en-US"/>
        </a:p>
      </dgm:t>
    </dgm:pt>
    <dgm:pt modelId="{D4FBCAF6-9F53-4645-9642-621751241B7A}" type="sibTrans" cxnId="{0B09087E-05AC-4EF2-983B-0136C20803CB}">
      <dgm:prSet/>
      <dgm:spPr/>
      <dgm:t>
        <a:bodyPr/>
        <a:lstStyle/>
        <a:p>
          <a:endParaRPr lang="en-US"/>
        </a:p>
      </dgm:t>
    </dgm:pt>
    <dgm:pt modelId="{A95A7BCD-DE50-4B43-90AF-8CEE2D8E7468}">
      <dgm:prSet/>
      <dgm:spPr/>
      <dgm:t>
        <a:bodyPr/>
        <a:lstStyle/>
        <a:p>
          <a:r>
            <a:rPr lang="en-US"/>
            <a:t>Relationships:</a:t>
          </a:r>
        </a:p>
      </dgm:t>
    </dgm:pt>
    <dgm:pt modelId="{D426F27C-A2EA-48F4-968F-54959B50AF8F}" type="parTrans" cxnId="{0158CD1F-C3B2-45E0-8DAF-FDCCA7477AE4}">
      <dgm:prSet/>
      <dgm:spPr/>
      <dgm:t>
        <a:bodyPr/>
        <a:lstStyle/>
        <a:p>
          <a:endParaRPr lang="en-US"/>
        </a:p>
      </dgm:t>
    </dgm:pt>
    <dgm:pt modelId="{B4E21D65-FBD2-4CCA-97B6-400792087361}" type="sibTrans" cxnId="{0158CD1F-C3B2-45E0-8DAF-FDCCA7477AE4}">
      <dgm:prSet/>
      <dgm:spPr/>
      <dgm:t>
        <a:bodyPr/>
        <a:lstStyle/>
        <a:p>
          <a:endParaRPr lang="en-US"/>
        </a:p>
      </dgm:t>
    </dgm:pt>
    <dgm:pt modelId="{112D6D51-D42E-4475-857B-F389B978940D}">
      <dgm:prSet/>
      <dgm:spPr/>
      <dgm:t>
        <a:bodyPr/>
        <a:lstStyle/>
        <a:p>
          <a:r>
            <a:rPr lang="en-US"/>
            <a:t>Department → Clinics &amp; Doctors</a:t>
          </a:r>
        </a:p>
      </dgm:t>
    </dgm:pt>
    <dgm:pt modelId="{174B4633-3779-489A-AE69-B9082141D60D}" type="parTrans" cxnId="{1F42E634-B196-4CDB-BF12-A1D830EA86B5}">
      <dgm:prSet/>
      <dgm:spPr/>
      <dgm:t>
        <a:bodyPr/>
        <a:lstStyle/>
        <a:p>
          <a:endParaRPr lang="en-US"/>
        </a:p>
      </dgm:t>
    </dgm:pt>
    <dgm:pt modelId="{E11541C2-106B-41E5-93A9-7AB0FDE6EC37}" type="sibTrans" cxnId="{1F42E634-B196-4CDB-BF12-A1D830EA86B5}">
      <dgm:prSet/>
      <dgm:spPr/>
      <dgm:t>
        <a:bodyPr/>
        <a:lstStyle/>
        <a:p>
          <a:endParaRPr lang="en-US"/>
        </a:p>
      </dgm:t>
    </dgm:pt>
    <dgm:pt modelId="{10C0A545-F51C-4696-B3C8-1BE0D246516C}">
      <dgm:prSet/>
      <dgm:spPr/>
      <dgm:t>
        <a:bodyPr/>
        <a:lstStyle/>
        <a:p>
          <a:r>
            <a:rPr lang="en-US"/>
            <a:t>Doctor → Appointments</a:t>
          </a:r>
        </a:p>
      </dgm:t>
    </dgm:pt>
    <dgm:pt modelId="{5A487AB5-0A77-4BC5-AB11-7DAD18F92BFA}" type="parTrans" cxnId="{7F05420F-967F-4B73-95CD-062593CDFEB3}">
      <dgm:prSet/>
      <dgm:spPr/>
      <dgm:t>
        <a:bodyPr/>
        <a:lstStyle/>
        <a:p>
          <a:endParaRPr lang="en-US"/>
        </a:p>
      </dgm:t>
    </dgm:pt>
    <dgm:pt modelId="{8B6BDAA2-9F54-4B87-B0FD-5D09E4FE9549}" type="sibTrans" cxnId="{7F05420F-967F-4B73-95CD-062593CDFEB3}">
      <dgm:prSet/>
      <dgm:spPr/>
      <dgm:t>
        <a:bodyPr/>
        <a:lstStyle/>
        <a:p>
          <a:endParaRPr lang="en-US"/>
        </a:p>
      </dgm:t>
    </dgm:pt>
    <dgm:pt modelId="{0C1E604F-87C0-4C9F-80F0-BF47296F348E}">
      <dgm:prSet/>
      <dgm:spPr/>
      <dgm:t>
        <a:bodyPr/>
        <a:lstStyle/>
        <a:p>
          <a:r>
            <a:rPr lang="en-US"/>
            <a:t>Appointment → Patient</a:t>
          </a:r>
        </a:p>
      </dgm:t>
    </dgm:pt>
    <dgm:pt modelId="{8C49537B-4F7F-48E5-A47B-6B51EFFCF688}" type="parTrans" cxnId="{C9956126-70EC-451B-8FFC-8CAF44933AF5}">
      <dgm:prSet/>
      <dgm:spPr/>
      <dgm:t>
        <a:bodyPr/>
        <a:lstStyle/>
        <a:p>
          <a:endParaRPr lang="en-US"/>
        </a:p>
      </dgm:t>
    </dgm:pt>
    <dgm:pt modelId="{269B85D9-4414-43CD-8396-5F2364D6FADB}" type="sibTrans" cxnId="{C9956126-70EC-451B-8FFC-8CAF44933AF5}">
      <dgm:prSet/>
      <dgm:spPr/>
      <dgm:t>
        <a:bodyPr/>
        <a:lstStyle/>
        <a:p>
          <a:endParaRPr lang="en-US"/>
        </a:p>
      </dgm:t>
    </dgm:pt>
    <dgm:pt modelId="{E721D32E-6A27-4F6E-A911-4F4F4FCA33D1}" type="pres">
      <dgm:prSet presAssocID="{9CF7C8DE-027E-4390-ADAF-9DED3D267AEF}" presName="root" presStyleCnt="0">
        <dgm:presLayoutVars>
          <dgm:dir/>
          <dgm:resizeHandles val="exact"/>
        </dgm:presLayoutVars>
      </dgm:prSet>
      <dgm:spPr/>
    </dgm:pt>
    <dgm:pt modelId="{4BD0EFD0-EDC0-41ED-A6A9-35F51F94396F}" type="pres">
      <dgm:prSet presAssocID="{A10B929F-D062-4FB7-9D4B-865CFA760AB9}" presName="compNode" presStyleCnt="0"/>
      <dgm:spPr/>
    </dgm:pt>
    <dgm:pt modelId="{7A692A47-534C-455B-956F-725A0705440E}" type="pres">
      <dgm:prSet presAssocID="{A10B929F-D062-4FB7-9D4B-865CFA760AB9}" presName="bgRect" presStyleLbl="bgShp" presStyleIdx="0" presStyleCnt="6"/>
      <dgm:spPr/>
    </dgm:pt>
    <dgm:pt modelId="{4F5A6894-E4D6-4D99-B31B-129A692C93C8}" type="pres">
      <dgm:prSet presAssocID="{A10B929F-D062-4FB7-9D4B-865CFA760A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7043E4D-8A1A-4BEF-A02F-3214B2968EB0}" type="pres">
      <dgm:prSet presAssocID="{A10B929F-D062-4FB7-9D4B-865CFA760AB9}" presName="spaceRect" presStyleCnt="0"/>
      <dgm:spPr/>
    </dgm:pt>
    <dgm:pt modelId="{6143EFEE-3538-46DC-AD32-64B95EE414F0}" type="pres">
      <dgm:prSet presAssocID="{A10B929F-D062-4FB7-9D4B-865CFA760AB9}" presName="parTx" presStyleLbl="revTx" presStyleIdx="0" presStyleCnt="6">
        <dgm:presLayoutVars>
          <dgm:chMax val="0"/>
          <dgm:chPref val="0"/>
        </dgm:presLayoutVars>
      </dgm:prSet>
      <dgm:spPr/>
    </dgm:pt>
    <dgm:pt modelId="{DAA80FC3-F08C-4750-BD4B-4F7CED3C2569}" type="pres">
      <dgm:prSet presAssocID="{5E648DED-462E-4100-AB40-10F89C10FF61}" presName="sibTrans" presStyleCnt="0"/>
      <dgm:spPr/>
    </dgm:pt>
    <dgm:pt modelId="{7DEC0101-240F-4EA2-89AD-AAE6C2815554}" type="pres">
      <dgm:prSet presAssocID="{CC762BE6-789B-4933-A37E-5430809ED12B}" presName="compNode" presStyleCnt="0"/>
      <dgm:spPr/>
    </dgm:pt>
    <dgm:pt modelId="{7FCE1257-9F68-4AF1-9E84-DC0D0D3329B4}" type="pres">
      <dgm:prSet presAssocID="{CC762BE6-789B-4933-A37E-5430809ED12B}" presName="bgRect" presStyleLbl="bgShp" presStyleIdx="1" presStyleCnt="6"/>
      <dgm:spPr/>
    </dgm:pt>
    <dgm:pt modelId="{E0A4F8C2-CF7F-4EBF-9CA9-C6AC808E9133}" type="pres">
      <dgm:prSet presAssocID="{CC762BE6-789B-4933-A37E-5430809ED12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8E9D5D3-2BDF-47F2-93C6-40FDB8799C97}" type="pres">
      <dgm:prSet presAssocID="{CC762BE6-789B-4933-A37E-5430809ED12B}" presName="spaceRect" presStyleCnt="0"/>
      <dgm:spPr/>
    </dgm:pt>
    <dgm:pt modelId="{70ECB9F2-C5B2-4114-A301-003400B18F0A}" type="pres">
      <dgm:prSet presAssocID="{CC762BE6-789B-4933-A37E-5430809ED12B}" presName="parTx" presStyleLbl="revTx" presStyleIdx="1" presStyleCnt="6">
        <dgm:presLayoutVars>
          <dgm:chMax val="0"/>
          <dgm:chPref val="0"/>
        </dgm:presLayoutVars>
      </dgm:prSet>
      <dgm:spPr/>
    </dgm:pt>
    <dgm:pt modelId="{54C31238-44A5-486E-8306-76F5C5DD6A26}" type="pres">
      <dgm:prSet presAssocID="{D4FBCAF6-9F53-4645-9642-621751241B7A}" presName="sibTrans" presStyleCnt="0"/>
      <dgm:spPr/>
    </dgm:pt>
    <dgm:pt modelId="{846F0484-B64A-4805-ADB0-427E3CE4A16C}" type="pres">
      <dgm:prSet presAssocID="{A95A7BCD-DE50-4B43-90AF-8CEE2D8E7468}" presName="compNode" presStyleCnt="0"/>
      <dgm:spPr/>
    </dgm:pt>
    <dgm:pt modelId="{D34CF0B8-962B-419D-A993-6DD88C903BB4}" type="pres">
      <dgm:prSet presAssocID="{A95A7BCD-DE50-4B43-90AF-8CEE2D8E7468}" presName="bgRect" presStyleLbl="bgShp" presStyleIdx="2" presStyleCnt="6"/>
      <dgm:spPr/>
    </dgm:pt>
    <dgm:pt modelId="{4DA1F854-48CB-455D-87C9-DD537E2C5FB0}" type="pres">
      <dgm:prSet presAssocID="{A95A7BCD-DE50-4B43-90AF-8CEE2D8E74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C9E1316-765A-4D55-BE43-B7FF796DC98A}" type="pres">
      <dgm:prSet presAssocID="{A95A7BCD-DE50-4B43-90AF-8CEE2D8E7468}" presName="spaceRect" presStyleCnt="0"/>
      <dgm:spPr/>
    </dgm:pt>
    <dgm:pt modelId="{86BC0695-CA1C-4D72-8AE5-AC50FD865EE3}" type="pres">
      <dgm:prSet presAssocID="{A95A7BCD-DE50-4B43-90AF-8CEE2D8E7468}" presName="parTx" presStyleLbl="revTx" presStyleIdx="2" presStyleCnt="6">
        <dgm:presLayoutVars>
          <dgm:chMax val="0"/>
          <dgm:chPref val="0"/>
        </dgm:presLayoutVars>
      </dgm:prSet>
      <dgm:spPr/>
    </dgm:pt>
    <dgm:pt modelId="{9ACFBB68-B21B-44EE-B659-608A3C83402C}" type="pres">
      <dgm:prSet presAssocID="{B4E21D65-FBD2-4CCA-97B6-400792087361}" presName="sibTrans" presStyleCnt="0"/>
      <dgm:spPr/>
    </dgm:pt>
    <dgm:pt modelId="{601ED54B-C6C3-49E7-AAC6-F2E7AFBA3E89}" type="pres">
      <dgm:prSet presAssocID="{112D6D51-D42E-4475-857B-F389B978940D}" presName="compNode" presStyleCnt="0"/>
      <dgm:spPr/>
    </dgm:pt>
    <dgm:pt modelId="{83F66800-E567-4234-97D0-0BAC750CD739}" type="pres">
      <dgm:prSet presAssocID="{112D6D51-D42E-4475-857B-F389B978940D}" presName="bgRect" presStyleLbl="bgShp" presStyleIdx="3" presStyleCnt="6"/>
      <dgm:spPr/>
    </dgm:pt>
    <dgm:pt modelId="{D24986ED-291F-47FC-870D-8B4E8299CFC1}" type="pres">
      <dgm:prSet presAssocID="{112D6D51-D42E-4475-857B-F389B97894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CB5B0F2-1FE5-495A-BF10-856ED09B03E8}" type="pres">
      <dgm:prSet presAssocID="{112D6D51-D42E-4475-857B-F389B978940D}" presName="spaceRect" presStyleCnt="0"/>
      <dgm:spPr/>
    </dgm:pt>
    <dgm:pt modelId="{8616E4FF-1A78-4119-AADD-D56BB667AE95}" type="pres">
      <dgm:prSet presAssocID="{112D6D51-D42E-4475-857B-F389B978940D}" presName="parTx" presStyleLbl="revTx" presStyleIdx="3" presStyleCnt="6">
        <dgm:presLayoutVars>
          <dgm:chMax val="0"/>
          <dgm:chPref val="0"/>
        </dgm:presLayoutVars>
      </dgm:prSet>
      <dgm:spPr/>
    </dgm:pt>
    <dgm:pt modelId="{6459E7E9-F541-410A-9CD2-64873A7C384B}" type="pres">
      <dgm:prSet presAssocID="{E11541C2-106B-41E5-93A9-7AB0FDE6EC37}" presName="sibTrans" presStyleCnt="0"/>
      <dgm:spPr/>
    </dgm:pt>
    <dgm:pt modelId="{6D70209D-6498-47DC-BA19-D4F8FED3B908}" type="pres">
      <dgm:prSet presAssocID="{10C0A545-F51C-4696-B3C8-1BE0D246516C}" presName="compNode" presStyleCnt="0"/>
      <dgm:spPr/>
    </dgm:pt>
    <dgm:pt modelId="{2DB52D55-1812-448D-AE87-A6F6E6A2D859}" type="pres">
      <dgm:prSet presAssocID="{10C0A545-F51C-4696-B3C8-1BE0D246516C}" presName="bgRect" presStyleLbl="bgShp" presStyleIdx="4" presStyleCnt="6"/>
      <dgm:spPr/>
    </dgm:pt>
    <dgm:pt modelId="{17744F1B-97F4-453F-9124-A43EB7DF8D60}" type="pres">
      <dgm:prSet presAssocID="{10C0A545-F51C-4696-B3C8-1BE0D24651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F14F96C9-28F0-41D4-8643-E7C108164C96}" type="pres">
      <dgm:prSet presAssocID="{10C0A545-F51C-4696-B3C8-1BE0D246516C}" presName="spaceRect" presStyleCnt="0"/>
      <dgm:spPr/>
    </dgm:pt>
    <dgm:pt modelId="{16561DC5-84E6-430B-A3EE-7D8B68B209A0}" type="pres">
      <dgm:prSet presAssocID="{10C0A545-F51C-4696-B3C8-1BE0D246516C}" presName="parTx" presStyleLbl="revTx" presStyleIdx="4" presStyleCnt="6">
        <dgm:presLayoutVars>
          <dgm:chMax val="0"/>
          <dgm:chPref val="0"/>
        </dgm:presLayoutVars>
      </dgm:prSet>
      <dgm:spPr/>
    </dgm:pt>
    <dgm:pt modelId="{F439BD81-E3C0-43B6-AB2C-B712BAA9E2F2}" type="pres">
      <dgm:prSet presAssocID="{8B6BDAA2-9F54-4B87-B0FD-5D09E4FE9549}" presName="sibTrans" presStyleCnt="0"/>
      <dgm:spPr/>
    </dgm:pt>
    <dgm:pt modelId="{C70DADB3-850A-4D15-BCE9-FB585F8E2666}" type="pres">
      <dgm:prSet presAssocID="{0C1E604F-87C0-4C9F-80F0-BF47296F348E}" presName="compNode" presStyleCnt="0"/>
      <dgm:spPr/>
    </dgm:pt>
    <dgm:pt modelId="{9F01C24E-5E21-458F-BD45-A4EBD57657D5}" type="pres">
      <dgm:prSet presAssocID="{0C1E604F-87C0-4C9F-80F0-BF47296F348E}" presName="bgRect" presStyleLbl="bgShp" presStyleIdx="5" presStyleCnt="6"/>
      <dgm:spPr/>
    </dgm:pt>
    <dgm:pt modelId="{55E13BF6-46A9-490C-9A8D-2FB87BCC5FDF}" type="pres">
      <dgm:prSet presAssocID="{0C1E604F-87C0-4C9F-80F0-BF47296F348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2A5DBE-09A3-4379-92EB-C5A3BB7A3A13}" type="pres">
      <dgm:prSet presAssocID="{0C1E604F-87C0-4C9F-80F0-BF47296F348E}" presName="spaceRect" presStyleCnt="0"/>
      <dgm:spPr/>
    </dgm:pt>
    <dgm:pt modelId="{9BFB1F5A-D812-46A3-B975-5AF677F1001B}" type="pres">
      <dgm:prSet presAssocID="{0C1E604F-87C0-4C9F-80F0-BF47296F348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F05420F-967F-4B73-95CD-062593CDFEB3}" srcId="{9CF7C8DE-027E-4390-ADAF-9DED3D267AEF}" destId="{10C0A545-F51C-4696-B3C8-1BE0D246516C}" srcOrd="4" destOrd="0" parTransId="{5A487AB5-0A77-4BC5-AB11-7DAD18F92BFA}" sibTransId="{8B6BDAA2-9F54-4B87-B0FD-5D09E4FE9549}"/>
    <dgm:cxn modelId="{B5C7FD16-02BB-4894-96FB-27CD0B10939D}" type="presOf" srcId="{A95A7BCD-DE50-4B43-90AF-8CEE2D8E7468}" destId="{86BC0695-CA1C-4D72-8AE5-AC50FD865EE3}" srcOrd="0" destOrd="0" presId="urn:microsoft.com/office/officeart/2018/2/layout/IconVerticalSolidList"/>
    <dgm:cxn modelId="{5D4B5518-C624-4AC3-8CE0-21DAE6A6E7C0}" type="presOf" srcId="{0C1E604F-87C0-4C9F-80F0-BF47296F348E}" destId="{9BFB1F5A-D812-46A3-B975-5AF677F1001B}" srcOrd="0" destOrd="0" presId="urn:microsoft.com/office/officeart/2018/2/layout/IconVerticalSolidList"/>
    <dgm:cxn modelId="{0158CD1F-C3B2-45E0-8DAF-FDCCA7477AE4}" srcId="{9CF7C8DE-027E-4390-ADAF-9DED3D267AEF}" destId="{A95A7BCD-DE50-4B43-90AF-8CEE2D8E7468}" srcOrd="2" destOrd="0" parTransId="{D426F27C-A2EA-48F4-968F-54959B50AF8F}" sibTransId="{B4E21D65-FBD2-4CCA-97B6-400792087361}"/>
    <dgm:cxn modelId="{C9956126-70EC-451B-8FFC-8CAF44933AF5}" srcId="{9CF7C8DE-027E-4390-ADAF-9DED3D267AEF}" destId="{0C1E604F-87C0-4C9F-80F0-BF47296F348E}" srcOrd="5" destOrd="0" parTransId="{8C49537B-4F7F-48E5-A47B-6B51EFFCF688}" sibTransId="{269B85D9-4414-43CD-8396-5F2364D6FADB}"/>
    <dgm:cxn modelId="{1F42E634-B196-4CDB-BF12-A1D830EA86B5}" srcId="{9CF7C8DE-027E-4390-ADAF-9DED3D267AEF}" destId="{112D6D51-D42E-4475-857B-F389B978940D}" srcOrd="3" destOrd="0" parTransId="{174B4633-3779-489A-AE69-B9082141D60D}" sibTransId="{E11541C2-106B-41E5-93A9-7AB0FDE6EC37}"/>
    <dgm:cxn modelId="{0C602965-2A12-40B9-9AA8-D62F115E08C2}" type="presOf" srcId="{112D6D51-D42E-4475-857B-F389B978940D}" destId="{8616E4FF-1A78-4119-AADD-D56BB667AE95}" srcOrd="0" destOrd="0" presId="urn:microsoft.com/office/officeart/2018/2/layout/IconVerticalSolidList"/>
    <dgm:cxn modelId="{EDC0C846-286A-4E9D-9F88-9CF99B443F09}" type="presOf" srcId="{10C0A545-F51C-4696-B3C8-1BE0D246516C}" destId="{16561DC5-84E6-430B-A3EE-7D8B68B209A0}" srcOrd="0" destOrd="0" presId="urn:microsoft.com/office/officeart/2018/2/layout/IconVerticalSolidList"/>
    <dgm:cxn modelId="{0B09087E-05AC-4EF2-983B-0136C20803CB}" srcId="{9CF7C8DE-027E-4390-ADAF-9DED3D267AEF}" destId="{CC762BE6-789B-4933-A37E-5430809ED12B}" srcOrd="1" destOrd="0" parTransId="{17A4D1DC-7FEA-4266-A1C6-FF2136400359}" sibTransId="{D4FBCAF6-9F53-4645-9642-621751241B7A}"/>
    <dgm:cxn modelId="{C44F347E-3C44-4356-8CCD-4AB459542D9D}" type="presOf" srcId="{A10B929F-D062-4FB7-9D4B-865CFA760AB9}" destId="{6143EFEE-3538-46DC-AD32-64B95EE414F0}" srcOrd="0" destOrd="0" presId="urn:microsoft.com/office/officeart/2018/2/layout/IconVerticalSolidList"/>
    <dgm:cxn modelId="{576C1995-F369-4AC2-99BC-92FF6EE16308}" srcId="{9CF7C8DE-027E-4390-ADAF-9DED3D267AEF}" destId="{A10B929F-D062-4FB7-9D4B-865CFA760AB9}" srcOrd="0" destOrd="0" parTransId="{BA3FA65A-6FD2-4D5E-9C1F-77D39FD70F9F}" sibTransId="{5E648DED-462E-4100-AB40-10F89C10FF61}"/>
    <dgm:cxn modelId="{51A61FCA-4231-4087-ABF7-9C8D8EA2444B}" type="presOf" srcId="{9CF7C8DE-027E-4390-ADAF-9DED3D267AEF}" destId="{E721D32E-6A27-4F6E-A911-4F4F4FCA33D1}" srcOrd="0" destOrd="0" presId="urn:microsoft.com/office/officeart/2018/2/layout/IconVerticalSolidList"/>
    <dgm:cxn modelId="{DEF489D9-767A-401A-A7CF-5995EB6E8E90}" type="presOf" srcId="{CC762BE6-789B-4933-A37E-5430809ED12B}" destId="{70ECB9F2-C5B2-4114-A301-003400B18F0A}" srcOrd="0" destOrd="0" presId="urn:microsoft.com/office/officeart/2018/2/layout/IconVerticalSolidList"/>
    <dgm:cxn modelId="{7A9CCAD1-8E4D-4A93-AE79-9DADC80894A2}" type="presParOf" srcId="{E721D32E-6A27-4F6E-A911-4F4F4FCA33D1}" destId="{4BD0EFD0-EDC0-41ED-A6A9-35F51F94396F}" srcOrd="0" destOrd="0" presId="urn:microsoft.com/office/officeart/2018/2/layout/IconVerticalSolidList"/>
    <dgm:cxn modelId="{4C820E07-A888-49CA-9F98-FD74CBE5F01F}" type="presParOf" srcId="{4BD0EFD0-EDC0-41ED-A6A9-35F51F94396F}" destId="{7A692A47-534C-455B-956F-725A0705440E}" srcOrd="0" destOrd="0" presId="urn:microsoft.com/office/officeart/2018/2/layout/IconVerticalSolidList"/>
    <dgm:cxn modelId="{FBFC5DDB-C8D8-4BBE-BE00-29FCEE7D8231}" type="presParOf" srcId="{4BD0EFD0-EDC0-41ED-A6A9-35F51F94396F}" destId="{4F5A6894-E4D6-4D99-B31B-129A692C93C8}" srcOrd="1" destOrd="0" presId="urn:microsoft.com/office/officeart/2018/2/layout/IconVerticalSolidList"/>
    <dgm:cxn modelId="{BC1875C4-5ADF-4464-885B-E53226DAFB33}" type="presParOf" srcId="{4BD0EFD0-EDC0-41ED-A6A9-35F51F94396F}" destId="{17043E4D-8A1A-4BEF-A02F-3214B2968EB0}" srcOrd="2" destOrd="0" presId="urn:microsoft.com/office/officeart/2018/2/layout/IconVerticalSolidList"/>
    <dgm:cxn modelId="{D4330454-FCE4-4AE5-8CA3-73D8B7C83830}" type="presParOf" srcId="{4BD0EFD0-EDC0-41ED-A6A9-35F51F94396F}" destId="{6143EFEE-3538-46DC-AD32-64B95EE414F0}" srcOrd="3" destOrd="0" presId="urn:microsoft.com/office/officeart/2018/2/layout/IconVerticalSolidList"/>
    <dgm:cxn modelId="{17D6E012-2C9B-47A7-A162-B602A79258FA}" type="presParOf" srcId="{E721D32E-6A27-4F6E-A911-4F4F4FCA33D1}" destId="{DAA80FC3-F08C-4750-BD4B-4F7CED3C2569}" srcOrd="1" destOrd="0" presId="urn:microsoft.com/office/officeart/2018/2/layout/IconVerticalSolidList"/>
    <dgm:cxn modelId="{8F8AEB80-6E11-43C0-AF52-32B1CD9809D1}" type="presParOf" srcId="{E721D32E-6A27-4F6E-A911-4F4F4FCA33D1}" destId="{7DEC0101-240F-4EA2-89AD-AAE6C2815554}" srcOrd="2" destOrd="0" presId="urn:microsoft.com/office/officeart/2018/2/layout/IconVerticalSolidList"/>
    <dgm:cxn modelId="{A823F6AD-0E4A-4C26-85D2-A4F55998E26F}" type="presParOf" srcId="{7DEC0101-240F-4EA2-89AD-AAE6C2815554}" destId="{7FCE1257-9F68-4AF1-9E84-DC0D0D3329B4}" srcOrd="0" destOrd="0" presId="urn:microsoft.com/office/officeart/2018/2/layout/IconVerticalSolidList"/>
    <dgm:cxn modelId="{3AF79129-9407-48AF-AF1E-CD829DAB2F05}" type="presParOf" srcId="{7DEC0101-240F-4EA2-89AD-AAE6C2815554}" destId="{E0A4F8C2-CF7F-4EBF-9CA9-C6AC808E9133}" srcOrd="1" destOrd="0" presId="urn:microsoft.com/office/officeart/2018/2/layout/IconVerticalSolidList"/>
    <dgm:cxn modelId="{CF1050A2-56D8-4E71-9256-12D6D483EE5B}" type="presParOf" srcId="{7DEC0101-240F-4EA2-89AD-AAE6C2815554}" destId="{98E9D5D3-2BDF-47F2-93C6-40FDB8799C97}" srcOrd="2" destOrd="0" presId="urn:microsoft.com/office/officeart/2018/2/layout/IconVerticalSolidList"/>
    <dgm:cxn modelId="{54D6646A-4B9D-434B-9481-D2182FA3C8A2}" type="presParOf" srcId="{7DEC0101-240F-4EA2-89AD-AAE6C2815554}" destId="{70ECB9F2-C5B2-4114-A301-003400B18F0A}" srcOrd="3" destOrd="0" presId="urn:microsoft.com/office/officeart/2018/2/layout/IconVerticalSolidList"/>
    <dgm:cxn modelId="{52C2401E-D397-4563-9D04-E70024BF193A}" type="presParOf" srcId="{E721D32E-6A27-4F6E-A911-4F4F4FCA33D1}" destId="{54C31238-44A5-486E-8306-76F5C5DD6A26}" srcOrd="3" destOrd="0" presId="urn:microsoft.com/office/officeart/2018/2/layout/IconVerticalSolidList"/>
    <dgm:cxn modelId="{FA8EFC7F-9807-4F6E-B1F2-AD075F071C3D}" type="presParOf" srcId="{E721D32E-6A27-4F6E-A911-4F4F4FCA33D1}" destId="{846F0484-B64A-4805-ADB0-427E3CE4A16C}" srcOrd="4" destOrd="0" presId="urn:microsoft.com/office/officeart/2018/2/layout/IconVerticalSolidList"/>
    <dgm:cxn modelId="{36CD030B-A20B-48AB-B0DE-00AB5F856DD7}" type="presParOf" srcId="{846F0484-B64A-4805-ADB0-427E3CE4A16C}" destId="{D34CF0B8-962B-419D-A993-6DD88C903BB4}" srcOrd="0" destOrd="0" presId="urn:microsoft.com/office/officeart/2018/2/layout/IconVerticalSolidList"/>
    <dgm:cxn modelId="{1297FA7C-C1B8-4CBC-82E5-8A6D0B6EE748}" type="presParOf" srcId="{846F0484-B64A-4805-ADB0-427E3CE4A16C}" destId="{4DA1F854-48CB-455D-87C9-DD537E2C5FB0}" srcOrd="1" destOrd="0" presId="urn:microsoft.com/office/officeart/2018/2/layout/IconVerticalSolidList"/>
    <dgm:cxn modelId="{61ABAF32-9E78-4B10-9A9F-A0588C4315C5}" type="presParOf" srcId="{846F0484-B64A-4805-ADB0-427E3CE4A16C}" destId="{1C9E1316-765A-4D55-BE43-B7FF796DC98A}" srcOrd="2" destOrd="0" presId="urn:microsoft.com/office/officeart/2018/2/layout/IconVerticalSolidList"/>
    <dgm:cxn modelId="{221573A0-5702-4B92-8A6F-7991F738F6CC}" type="presParOf" srcId="{846F0484-B64A-4805-ADB0-427E3CE4A16C}" destId="{86BC0695-CA1C-4D72-8AE5-AC50FD865EE3}" srcOrd="3" destOrd="0" presId="urn:microsoft.com/office/officeart/2018/2/layout/IconVerticalSolidList"/>
    <dgm:cxn modelId="{A40D55BF-6223-47A6-8E04-8FA3F713E203}" type="presParOf" srcId="{E721D32E-6A27-4F6E-A911-4F4F4FCA33D1}" destId="{9ACFBB68-B21B-44EE-B659-608A3C83402C}" srcOrd="5" destOrd="0" presId="urn:microsoft.com/office/officeart/2018/2/layout/IconVerticalSolidList"/>
    <dgm:cxn modelId="{F8D4E907-86B5-4AB8-BFCB-55617170D3F0}" type="presParOf" srcId="{E721D32E-6A27-4F6E-A911-4F4F4FCA33D1}" destId="{601ED54B-C6C3-49E7-AAC6-F2E7AFBA3E89}" srcOrd="6" destOrd="0" presId="urn:microsoft.com/office/officeart/2018/2/layout/IconVerticalSolidList"/>
    <dgm:cxn modelId="{C549113B-2D57-4CBE-9C3E-95B042AA535C}" type="presParOf" srcId="{601ED54B-C6C3-49E7-AAC6-F2E7AFBA3E89}" destId="{83F66800-E567-4234-97D0-0BAC750CD739}" srcOrd="0" destOrd="0" presId="urn:microsoft.com/office/officeart/2018/2/layout/IconVerticalSolidList"/>
    <dgm:cxn modelId="{56A99FED-5046-4E4C-8E88-458E7DC1B1A2}" type="presParOf" srcId="{601ED54B-C6C3-49E7-AAC6-F2E7AFBA3E89}" destId="{D24986ED-291F-47FC-870D-8B4E8299CFC1}" srcOrd="1" destOrd="0" presId="urn:microsoft.com/office/officeart/2018/2/layout/IconVerticalSolidList"/>
    <dgm:cxn modelId="{B385F91E-4630-4E39-AC8A-B8A171D97071}" type="presParOf" srcId="{601ED54B-C6C3-49E7-AAC6-F2E7AFBA3E89}" destId="{2CB5B0F2-1FE5-495A-BF10-856ED09B03E8}" srcOrd="2" destOrd="0" presId="urn:microsoft.com/office/officeart/2018/2/layout/IconVerticalSolidList"/>
    <dgm:cxn modelId="{ACC70CF4-BA36-427A-AF9D-0E1A7D787697}" type="presParOf" srcId="{601ED54B-C6C3-49E7-AAC6-F2E7AFBA3E89}" destId="{8616E4FF-1A78-4119-AADD-D56BB667AE95}" srcOrd="3" destOrd="0" presId="urn:microsoft.com/office/officeart/2018/2/layout/IconVerticalSolidList"/>
    <dgm:cxn modelId="{9CEA52C6-007A-4A84-906A-10CC734F43B6}" type="presParOf" srcId="{E721D32E-6A27-4F6E-A911-4F4F4FCA33D1}" destId="{6459E7E9-F541-410A-9CD2-64873A7C384B}" srcOrd="7" destOrd="0" presId="urn:microsoft.com/office/officeart/2018/2/layout/IconVerticalSolidList"/>
    <dgm:cxn modelId="{DF1284CF-BF6E-4CD8-B357-5AA64CC9D9D7}" type="presParOf" srcId="{E721D32E-6A27-4F6E-A911-4F4F4FCA33D1}" destId="{6D70209D-6498-47DC-BA19-D4F8FED3B908}" srcOrd="8" destOrd="0" presId="urn:microsoft.com/office/officeart/2018/2/layout/IconVerticalSolidList"/>
    <dgm:cxn modelId="{424A6D4B-3661-4E77-95BC-09A67460E53E}" type="presParOf" srcId="{6D70209D-6498-47DC-BA19-D4F8FED3B908}" destId="{2DB52D55-1812-448D-AE87-A6F6E6A2D859}" srcOrd="0" destOrd="0" presId="urn:microsoft.com/office/officeart/2018/2/layout/IconVerticalSolidList"/>
    <dgm:cxn modelId="{A2B2E901-BB37-4669-9F2F-B0D8E235ACEE}" type="presParOf" srcId="{6D70209D-6498-47DC-BA19-D4F8FED3B908}" destId="{17744F1B-97F4-453F-9124-A43EB7DF8D60}" srcOrd="1" destOrd="0" presId="urn:microsoft.com/office/officeart/2018/2/layout/IconVerticalSolidList"/>
    <dgm:cxn modelId="{A44CDE4D-72F6-4ADA-B1AB-3B14EE80749C}" type="presParOf" srcId="{6D70209D-6498-47DC-BA19-D4F8FED3B908}" destId="{F14F96C9-28F0-41D4-8643-E7C108164C96}" srcOrd="2" destOrd="0" presId="urn:microsoft.com/office/officeart/2018/2/layout/IconVerticalSolidList"/>
    <dgm:cxn modelId="{342D08F0-2376-4E2D-8DB1-5039EAEC57FE}" type="presParOf" srcId="{6D70209D-6498-47DC-BA19-D4F8FED3B908}" destId="{16561DC5-84E6-430B-A3EE-7D8B68B209A0}" srcOrd="3" destOrd="0" presId="urn:microsoft.com/office/officeart/2018/2/layout/IconVerticalSolidList"/>
    <dgm:cxn modelId="{34564B6D-7A80-4E09-B9EA-E3802253F9F2}" type="presParOf" srcId="{E721D32E-6A27-4F6E-A911-4F4F4FCA33D1}" destId="{F439BD81-E3C0-43B6-AB2C-B712BAA9E2F2}" srcOrd="9" destOrd="0" presId="urn:microsoft.com/office/officeart/2018/2/layout/IconVerticalSolidList"/>
    <dgm:cxn modelId="{C2DD0B7B-2F7A-4DB5-A396-D36F2426D8BA}" type="presParOf" srcId="{E721D32E-6A27-4F6E-A911-4F4F4FCA33D1}" destId="{C70DADB3-850A-4D15-BCE9-FB585F8E2666}" srcOrd="10" destOrd="0" presId="urn:microsoft.com/office/officeart/2018/2/layout/IconVerticalSolidList"/>
    <dgm:cxn modelId="{C20491F8-3C48-4CAC-A3FF-48C3A4EB9BD1}" type="presParOf" srcId="{C70DADB3-850A-4D15-BCE9-FB585F8E2666}" destId="{9F01C24E-5E21-458F-BD45-A4EBD57657D5}" srcOrd="0" destOrd="0" presId="urn:microsoft.com/office/officeart/2018/2/layout/IconVerticalSolidList"/>
    <dgm:cxn modelId="{C8FDDEAF-109B-415D-A8E1-18A2F75AFC34}" type="presParOf" srcId="{C70DADB3-850A-4D15-BCE9-FB585F8E2666}" destId="{55E13BF6-46A9-490C-9A8D-2FB87BCC5FDF}" srcOrd="1" destOrd="0" presId="urn:microsoft.com/office/officeart/2018/2/layout/IconVerticalSolidList"/>
    <dgm:cxn modelId="{191816F8-B497-45EB-8D65-552DD519B5C0}" type="presParOf" srcId="{C70DADB3-850A-4D15-BCE9-FB585F8E2666}" destId="{8B2A5DBE-09A3-4379-92EB-C5A3BB7A3A13}" srcOrd="2" destOrd="0" presId="urn:microsoft.com/office/officeart/2018/2/layout/IconVerticalSolidList"/>
    <dgm:cxn modelId="{AD1A4F54-5009-4DAD-B8F3-7CACC829F414}" type="presParOf" srcId="{C70DADB3-850A-4D15-BCE9-FB585F8E2666}" destId="{9BFB1F5A-D812-46A3-B975-5AF677F100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92A47-534C-455B-956F-725A0705440E}">
      <dsp:nvSpPr>
        <dsp:cNvPr id="0" name=""/>
        <dsp:cNvSpPr/>
      </dsp:nvSpPr>
      <dsp:spPr>
        <a:xfrm>
          <a:off x="0" y="1759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A6894-E4D6-4D99-B31B-129A692C93C8}">
      <dsp:nvSpPr>
        <dsp:cNvPr id="0" name=""/>
        <dsp:cNvSpPr/>
      </dsp:nvSpPr>
      <dsp:spPr>
        <a:xfrm>
          <a:off x="226860" y="170499"/>
          <a:ext cx="412474" cy="412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3EFEE-3538-46DC-AD32-64B95EE414F0}">
      <dsp:nvSpPr>
        <dsp:cNvPr id="0" name=""/>
        <dsp:cNvSpPr/>
      </dsp:nvSpPr>
      <dsp:spPr>
        <a:xfrm>
          <a:off x="866195" y="1759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Entities:</a:t>
          </a:r>
        </a:p>
      </dsp:txBody>
      <dsp:txXfrm>
        <a:off x="866195" y="1759"/>
        <a:ext cx="4256730" cy="749953"/>
      </dsp:txXfrm>
    </dsp:sp>
    <dsp:sp modelId="{7FCE1257-9F68-4AF1-9E84-DC0D0D3329B4}">
      <dsp:nvSpPr>
        <dsp:cNvPr id="0" name=""/>
        <dsp:cNvSpPr/>
      </dsp:nvSpPr>
      <dsp:spPr>
        <a:xfrm>
          <a:off x="0" y="939201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4F8C2-CF7F-4EBF-9CA9-C6AC808E9133}">
      <dsp:nvSpPr>
        <dsp:cNvPr id="0" name=""/>
        <dsp:cNvSpPr/>
      </dsp:nvSpPr>
      <dsp:spPr>
        <a:xfrm>
          <a:off x="226860" y="1107940"/>
          <a:ext cx="412474" cy="412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CB9F2-C5B2-4114-A301-003400B18F0A}">
      <dsp:nvSpPr>
        <dsp:cNvPr id="0" name=""/>
        <dsp:cNvSpPr/>
      </dsp:nvSpPr>
      <dsp:spPr>
        <a:xfrm>
          <a:off x="866195" y="939201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Department, Clinic, Doctor, Patient, Appointment</a:t>
          </a:r>
        </a:p>
      </dsp:txBody>
      <dsp:txXfrm>
        <a:off x="866195" y="939201"/>
        <a:ext cx="4256730" cy="749953"/>
      </dsp:txXfrm>
    </dsp:sp>
    <dsp:sp modelId="{D34CF0B8-962B-419D-A993-6DD88C903BB4}">
      <dsp:nvSpPr>
        <dsp:cNvPr id="0" name=""/>
        <dsp:cNvSpPr/>
      </dsp:nvSpPr>
      <dsp:spPr>
        <a:xfrm>
          <a:off x="0" y="1876642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1F854-48CB-455D-87C9-DD537E2C5FB0}">
      <dsp:nvSpPr>
        <dsp:cNvPr id="0" name=""/>
        <dsp:cNvSpPr/>
      </dsp:nvSpPr>
      <dsp:spPr>
        <a:xfrm>
          <a:off x="226860" y="2045382"/>
          <a:ext cx="412474" cy="412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C0695-CA1C-4D72-8AE5-AC50FD865EE3}">
      <dsp:nvSpPr>
        <dsp:cNvPr id="0" name=""/>
        <dsp:cNvSpPr/>
      </dsp:nvSpPr>
      <dsp:spPr>
        <a:xfrm>
          <a:off x="866195" y="1876642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Relationships:</a:t>
          </a:r>
        </a:p>
      </dsp:txBody>
      <dsp:txXfrm>
        <a:off x="866195" y="1876642"/>
        <a:ext cx="4256730" cy="749953"/>
      </dsp:txXfrm>
    </dsp:sp>
    <dsp:sp modelId="{83F66800-E567-4234-97D0-0BAC750CD739}">
      <dsp:nvSpPr>
        <dsp:cNvPr id="0" name=""/>
        <dsp:cNvSpPr/>
      </dsp:nvSpPr>
      <dsp:spPr>
        <a:xfrm>
          <a:off x="0" y="2814084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86ED-291F-47FC-870D-8B4E8299CFC1}">
      <dsp:nvSpPr>
        <dsp:cNvPr id="0" name=""/>
        <dsp:cNvSpPr/>
      </dsp:nvSpPr>
      <dsp:spPr>
        <a:xfrm>
          <a:off x="226860" y="2982823"/>
          <a:ext cx="412474" cy="412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6E4FF-1A78-4119-AADD-D56BB667AE95}">
      <dsp:nvSpPr>
        <dsp:cNvPr id="0" name=""/>
        <dsp:cNvSpPr/>
      </dsp:nvSpPr>
      <dsp:spPr>
        <a:xfrm>
          <a:off x="866195" y="2814084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Department → Clinics &amp; Doctors</a:t>
          </a:r>
        </a:p>
      </dsp:txBody>
      <dsp:txXfrm>
        <a:off x="866195" y="2814084"/>
        <a:ext cx="4256730" cy="749953"/>
      </dsp:txXfrm>
    </dsp:sp>
    <dsp:sp modelId="{2DB52D55-1812-448D-AE87-A6F6E6A2D859}">
      <dsp:nvSpPr>
        <dsp:cNvPr id="0" name=""/>
        <dsp:cNvSpPr/>
      </dsp:nvSpPr>
      <dsp:spPr>
        <a:xfrm>
          <a:off x="0" y="3751525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44F1B-97F4-453F-9124-A43EB7DF8D60}">
      <dsp:nvSpPr>
        <dsp:cNvPr id="0" name=""/>
        <dsp:cNvSpPr/>
      </dsp:nvSpPr>
      <dsp:spPr>
        <a:xfrm>
          <a:off x="226860" y="3920264"/>
          <a:ext cx="412474" cy="412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1DC5-84E6-430B-A3EE-7D8B68B209A0}">
      <dsp:nvSpPr>
        <dsp:cNvPr id="0" name=""/>
        <dsp:cNvSpPr/>
      </dsp:nvSpPr>
      <dsp:spPr>
        <a:xfrm>
          <a:off x="866195" y="3751525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Doctor → Appointments</a:t>
          </a:r>
        </a:p>
      </dsp:txBody>
      <dsp:txXfrm>
        <a:off x="866195" y="3751525"/>
        <a:ext cx="4256730" cy="749953"/>
      </dsp:txXfrm>
    </dsp:sp>
    <dsp:sp modelId="{9F01C24E-5E21-458F-BD45-A4EBD57657D5}">
      <dsp:nvSpPr>
        <dsp:cNvPr id="0" name=""/>
        <dsp:cNvSpPr/>
      </dsp:nvSpPr>
      <dsp:spPr>
        <a:xfrm>
          <a:off x="0" y="4688966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13BF6-46A9-490C-9A8D-2FB87BCC5FDF}">
      <dsp:nvSpPr>
        <dsp:cNvPr id="0" name=""/>
        <dsp:cNvSpPr/>
      </dsp:nvSpPr>
      <dsp:spPr>
        <a:xfrm>
          <a:off x="226860" y="4857706"/>
          <a:ext cx="412474" cy="412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B1F5A-D812-46A3-B975-5AF677F1001B}">
      <dsp:nvSpPr>
        <dsp:cNvPr id="0" name=""/>
        <dsp:cNvSpPr/>
      </dsp:nvSpPr>
      <dsp:spPr>
        <a:xfrm>
          <a:off x="866195" y="4688966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Appointment → Patient</a:t>
          </a:r>
        </a:p>
      </dsp:txBody>
      <dsp:txXfrm>
        <a:off x="866195" y="4688966"/>
        <a:ext cx="4256730" cy="749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426720"/>
            <a:ext cx="7879842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Clinic Management System 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337269"/>
            <a:ext cx="8066750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Enhancing Clinical Operations with a Relational SQL Database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Team: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Logain Yasser – 231001246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Malak </a:t>
            </a:r>
            <a:r>
              <a:rPr lang="en-US" sz="2400" dirty="0" err="1">
                <a:solidFill>
                  <a:schemeClr val="tx1"/>
                </a:solidFill>
              </a:rPr>
              <a:t>Wagdy</a:t>
            </a:r>
            <a:r>
              <a:rPr lang="en-US" sz="2400" dirty="0">
                <a:solidFill>
                  <a:schemeClr val="tx1"/>
                </a:solidFill>
              </a:rPr>
              <a:t> – 231001578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Youssef Hatem – 231001207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Key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800" dirty="0"/>
              <a:t>Efficient appointment scheduling</a:t>
            </a:r>
          </a:p>
          <a:p>
            <a:r>
              <a:rPr lang="en-US" sz="2800" dirty="0"/>
              <a:t>Doctor-patient mapping</a:t>
            </a:r>
          </a:p>
          <a:p>
            <a:r>
              <a:rPr lang="en-US" sz="2800" dirty="0"/>
              <a:t>Centralized diagnosis records</a:t>
            </a:r>
          </a:p>
          <a:p>
            <a:r>
              <a:rPr lang="en-US" sz="2800" dirty="0"/>
              <a:t>Cost tracking and payment history</a:t>
            </a:r>
          </a:p>
          <a:p>
            <a:r>
              <a:rPr lang="en-US" sz="2800" dirty="0"/>
              <a:t>Clean SQL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Future Improvements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800" dirty="0"/>
              <a:t>Login system for admins/doctors</a:t>
            </a:r>
          </a:p>
          <a:p>
            <a:r>
              <a:rPr lang="en-US" sz="2800" dirty="0"/>
              <a:t>Billing &amp; payment history tracking</a:t>
            </a:r>
          </a:p>
          <a:p>
            <a:r>
              <a:rPr lang="en-US" sz="2800" dirty="0"/>
              <a:t>Prescription and lab test integration</a:t>
            </a:r>
          </a:p>
          <a:p>
            <a:r>
              <a:rPr lang="en-US" sz="2800" dirty="0"/>
              <a:t>Export data to CSV</a:t>
            </a:r>
          </a:p>
          <a:p>
            <a:r>
              <a:rPr lang="en-US" sz="2800" dirty="0"/>
              <a:t>Add stored procedures and views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dirty="0"/>
              <a:t>Reliable database for clinic needs</a:t>
            </a:r>
          </a:p>
          <a:p>
            <a:r>
              <a:rPr lang="en-US" dirty="0"/>
              <a:t>Improves accuracy, speed, traceability</a:t>
            </a:r>
          </a:p>
          <a:p>
            <a:r>
              <a:rPr lang="en-US" dirty="0"/>
              <a:t>Built using SQL scripts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31CB6-FF31-D4F8-D069-BFE5DBDE1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122362"/>
            <a:ext cx="4711446" cy="4135437"/>
          </a:xfrm>
        </p:spPr>
        <p:txBody>
          <a:bodyPr>
            <a:normAutofit/>
          </a:bodyPr>
          <a:lstStyle/>
          <a:p>
            <a:pPr algn="l"/>
            <a:r>
              <a:rPr lang="en-US" sz="7200" dirty="0"/>
              <a:t>Thank You </a:t>
            </a:r>
            <a:endParaRPr lang="ar-EG" sz="7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79604" y="1031284"/>
            <a:ext cx="2735746" cy="4436126"/>
          </a:xfrm>
          <a:custGeom>
            <a:avLst/>
            <a:gdLst>
              <a:gd name="connsiteX0" fmla="*/ 0 w 2735746"/>
              <a:gd name="connsiteY0" fmla="*/ 0 h 4436126"/>
              <a:gd name="connsiteX1" fmla="*/ 601864 w 2735746"/>
              <a:gd name="connsiteY1" fmla="*/ 0 h 4436126"/>
              <a:gd name="connsiteX2" fmla="*/ 1203728 w 2735746"/>
              <a:gd name="connsiteY2" fmla="*/ 0 h 4436126"/>
              <a:gd name="connsiteX3" fmla="*/ 1860307 w 2735746"/>
              <a:gd name="connsiteY3" fmla="*/ 0 h 4436126"/>
              <a:gd name="connsiteX4" fmla="*/ 2735746 w 2735746"/>
              <a:gd name="connsiteY4" fmla="*/ 0 h 4436126"/>
              <a:gd name="connsiteX5" fmla="*/ 2735746 w 2735746"/>
              <a:gd name="connsiteY5" fmla="*/ 722455 h 4436126"/>
              <a:gd name="connsiteX6" fmla="*/ 2735746 w 2735746"/>
              <a:gd name="connsiteY6" fmla="*/ 1400548 h 4436126"/>
              <a:gd name="connsiteX7" fmla="*/ 2735746 w 2735746"/>
              <a:gd name="connsiteY7" fmla="*/ 2123003 h 4436126"/>
              <a:gd name="connsiteX8" fmla="*/ 2735746 w 2735746"/>
              <a:gd name="connsiteY8" fmla="*/ 2623652 h 4436126"/>
              <a:gd name="connsiteX9" fmla="*/ 2735746 w 2735746"/>
              <a:gd name="connsiteY9" fmla="*/ 3346106 h 4436126"/>
              <a:gd name="connsiteX10" fmla="*/ 2735746 w 2735746"/>
              <a:gd name="connsiteY10" fmla="*/ 4436126 h 4436126"/>
              <a:gd name="connsiteX11" fmla="*/ 2106524 w 2735746"/>
              <a:gd name="connsiteY11" fmla="*/ 4436126 h 4436126"/>
              <a:gd name="connsiteX12" fmla="*/ 1449945 w 2735746"/>
              <a:gd name="connsiteY12" fmla="*/ 4436126 h 4436126"/>
              <a:gd name="connsiteX13" fmla="*/ 793366 w 2735746"/>
              <a:gd name="connsiteY13" fmla="*/ 4436126 h 4436126"/>
              <a:gd name="connsiteX14" fmla="*/ 0 w 2735746"/>
              <a:gd name="connsiteY14" fmla="*/ 4436126 h 4436126"/>
              <a:gd name="connsiteX15" fmla="*/ 0 w 2735746"/>
              <a:gd name="connsiteY15" fmla="*/ 3713671 h 4436126"/>
              <a:gd name="connsiteX16" fmla="*/ 0 w 2735746"/>
              <a:gd name="connsiteY16" fmla="*/ 3124300 h 4436126"/>
              <a:gd name="connsiteX17" fmla="*/ 0 w 2735746"/>
              <a:gd name="connsiteY17" fmla="*/ 2446207 h 4436126"/>
              <a:gd name="connsiteX18" fmla="*/ 0 w 2735746"/>
              <a:gd name="connsiteY18" fmla="*/ 1856836 h 4436126"/>
              <a:gd name="connsiteX19" fmla="*/ 0 w 2735746"/>
              <a:gd name="connsiteY19" fmla="*/ 1178742 h 4436126"/>
              <a:gd name="connsiteX20" fmla="*/ 0 w 2735746"/>
              <a:gd name="connsiteY20" fmla="*/ 678094 h 4436126"/>
              <a:gd name="connsiteX21" fmla="*/ 0 w 2735746"/>
              <a:gd name="connsiteY21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35746" h="4436126" fill="none" extrusionOk="0">
                <a:moveTo>
                  <a:pt x="0" y="0"/>
                </a:moveTo>
                <a:cubicBezTo>
                  <a:pt x="179540" y="26169"/>
                  <a:pt x="438012" y="23230"/>
                  <a:pt x="601864" y="0"/>
                </a:cubicBezTo>
                <a:cubicBezTo>
                  <a:pt x="765716" y="-23230"/>
                  <a:pt x="955038" y="-5127"/>
                  <a:pt x="1203728" y="0"/>
                </a:cubicBezTo>
                <a:cubicBezTo>
                  <a:pt x="1452418" y="5127"/>
                  <a:pt x="1646417" y="-25974"/>
                  <a:pt x="1860307" y="0"/>
                </a:cubicBezTo>
                <a:cubicBezTo>
                  <a:pt x="2074197" y="25974"/>
                  <a:pt x="2430568" y="-26480"/>
                  <a:pt x="2735746" y="0"/>
                </a:cubicBezTo>
                <a:cubicBezTo>
                  <a:pt x="2706048" y="340749"/>
                  <a:pt x="2740838" y="495871"/>
                  <a:pt x="2735746" y="722455"/>
                </a:cubicBezTo>
                <a:cubicBezTo>
                  <a:pt x="2730654" y="949039"/>
                  <a:pt x="2752433" y="1198388"/>
                  <a:pt x="2735746" y="1400548"/>
                </a:cubicBezTo>
                <a:cubicBezTo>
                  <a:pt x="2719059" y="1602708"/>
                  <a:pt x="2715247" y="1770847"/>
                  <a:pt x="2735746" y="2123003"/>
                </a:cubicBezTo>
                <a:cubicBezTo>
                  <a:pt x="2756245" y="2475160"/>
                  <a:pt x="2751062" y="2522091"/>
                  <a:pt x="2735746" y="2623652"/>
                </a:cubicBezTo>
                <a:cubicBezTo>
                  <a:pt x="2720430" y="2725213"/>
                  <a:pt x="2753604" y="3142493"/>
                  <a:pt x="2735746" y="3346106"/>
                </a:cubicBezTo>
                <a:cubicBezTo>
                  <a:pt x="2717888" y="3549719"/>
                  <a:pt x="2748400" y="4025565"/>
                  <a:pt x="2735746" y="4436126"/>
                </a:cubicBezTo>
                <a:cubicBezTo>
                  <a:pt x="2455834" y="4434463"/>
                  <a:pt x="2336666" y="4425166"/>
                  <a:pt x="2106524" y="4436126"/>
                </a:cubicBezTo>
                <a:cubicBezTo>
                  <a:pt x="1876382" y="4447086"/>
                  <a:pt x="1601121" y="4420147"/>
                  <a:pt x="1449945" y="4436126"/>
                </a:cubicBezTo>
                <a:cubicBezTo>
                  <a:pt x="1298769" y="4452105"/>
                  <a:pt x="950963" y="4404014"/>
                  <a:pt x="793366" y="4436126"/>
                </a:cubicBezTo>
                <a:cubicBezTo>
                  <a:pt x="635769" y="4468238"/>
                  <a:pt x="300146" y="4462205"/>
                  <a:pt x="0" y="4436126"/>
                </a:cubicBezTo>
                <a:cubicBezTo>
                  <a:pt x="25833" y="4232419"/>
                  <a:pt x="3486" y="4019021"/>
                  <a:pt x="0" y="3713671"/>
                </a:cubicBezTo>
                <a:cubicBezTo>
                  <a:pt x="-3486" y="3408322"/>
                  <a:pt x="-27541" y="3277286"/>
                  <a:pt x="0" y="3124300"/>
                </a:cubicBezTo>
                <a:cubicBezTo>
                  <a:pt x="27541" y="2971314"/>
                  <a:pt x="31162" y="2762025"/>
                  <a:pt x="0" y="2446207"/>
                </a:cubicBezTo>
                <a:cubicBezTo>
                  <a:pt x="-31162" y="2130389"/>
                  <a:pt x="9656" y="2027375"/>
                  <a:pt x="0" y="1856836"/>
                </a:cubicBezTo>
                <a:cubicBezTo>
                  <a:pt x="-9656" y="1686297"/>
                  <a:pt x="-14688" y="1512539"/>
                  <a:pt x="0" y="1178742"/>
                </a:cubicBezTo>
                <a:cubicBezTo>
                  <a:pt x="14688" y="844945"/>
                  <a:pt x="2890" y="917816"/>
                  <a:pt x="0" y="678094"/>
                </a:cubicBezTo>
                <a:cubicBezTo>
                  <a:pt x="-2890" y="438372"/>
                  <a:pt x="5448" y="207647"/>
                  <a:pt x="0" y="0"/>
                </a:cubicBezTo>
                <a:close/>
              </a:path>
              <a:path w="2735746" h="4436126" stroke="0" extrusionOk="0">
                <a:moveTo>
                  <a:pt x="0" y="0"/>
                </a:moveTo>
                <a:cubicBezTo>
                  <a:pt x="209894" y="16338"/>
                  <a:pt x="375877" y="-31334"/>
                  <a:pt x="629222" y="0"/>
                </a:cubicBezTo>
                <a:cubicBezTo>
                  <a:pt x="882567" y="31334"/>
                  <a:pt x="997255" y="-29736"/>
                  <a:pt x="1258443" y="0"/>
                </a:cubicBezTo>
                <a:cubicBezTo>
                  <a:pt x="1519631" y="29736"/>
                  <a:pt x="1769008" y="-24969"/>
                  <a:pt x="1942380" y="0"/>
                </a:cubicBezTo>
                <a:cubicBezTo>
                  <a:pt x="2115752" y="24969"/>
                  <a:pt x="2487652" y="32052"/>
                  <a:pt x="2735746" y="0"/>
                </a:cubicBezTo>
                <a:cubicBezTo>
                  <a:pt x="2751518" y="246908"/>
                  <a:pt x="2711283" y="325094"/>
                  <a:pt x="2735746" y="589371"/>
                </a:cubicBezTo>
                <a:cubicBezTo>
                  <a:pt x="2760209" y="853648"/>
                  <a:pt x="2718833" y="972107"/>
                  <a:pt x="2735746" y="1090020"/>
                </a:cubicBezTo>
                <a:cubicBezTo>
                  <a:pt x="2752659" y="1207933"/>
                  <a:pt x="2729992" y="1582062"/>
                  <a:pt x="2735746" y="1812474"/>
                </a:cubicBezTo>
                <a:cubicBezTo>
                  <a:pt x="2741500" y="2042886"/>
                  <a:pt x="2707628" y="2235903"/>
                  <a:pt x="2735746" y="2401845"/>
                </a:cubicBezTo>
                <a:cubicBezTo>
                  <a:pt x="2763864" y="2567787"/>
                  <a:pt x="2758150" y="2913761"/>
                  <a:pt x="2735746" y="3124300"/>
                </a:cubicBezTo>
                <a:cubicBezTo>
                  <a:pt x="2713342" y="3334839"/>
                  <a:pt x="2720989" y="3582863"/>
                  <a:pt x="2735746" y="3758032"/>
                </a:cubicBezTo>
                <a:cubicBezTo>
                  <a:pt x="2750503" y="3933201"/>
                  <a:pt x="2736802" y="4250321"/>
                  <a:pt x="2735746" y="4436126"/>
                </a:cubicBezTo>
                <a:cubicBezTo>
                  <a:pt x="2480396" y="4409468"/>
                  <a:pt x="2193035" y="4433672"/>
                  <a:pt x="2051810" y="4436126"/>
                </a:cubicBezTo>
                <a:cubicBezTo>
                  <a:pt x="1910585" y="4438580"/>
                  <a:pt x="1557696" y="4442846"/>
                  <a:pt x="1422588" y="4436126"/>
                </a:cubicBezTo>
                <a:cubicBezTo>
                  <a:pt x="1287480" y="4429406"/>
                  <a:pt x="1114403" y="4428562"/>
                  <a:pt x="820724" y="4436126"/>
                </a:cubicBezTo>
                <a:cubicBezTo>
                  <a:pt x="527045" y="4443690"/>
                  <a:pt x="375914" y="4447757"/>
                  <a:pt x="0" y="4436126"/>
                </a:cubicBezTo>
                <a:cubicBezTo>
                  <a:pt x="-31538" y="4174476"/>
                  <a:pt x="-31250" y="4099935"/>
                  <a:pt x="0" y="3802394"/>
                </a:cubicBezTo>
                <a:cubicBezTo>
                  <a:pt x="31250" y="3504853"/>
                  <a:pt x="9806" y="3349077"/>
                  <a:pt x="0" y="3213023"/>
                </a:cubicBezTo>
                <a:cubicBezTo>
                  <a:pt x="-9806" y="3076969"/>
                  <a:pt x="-22953" y="2900441"/>
                  <a:pt x="0" y="2712374"/>
                </a:cubicBezTo>
                <a:cubicBezTo>
                  <a:pt x="22953" y="2524307"/>
                  <a:pt x="-35854" y="2231517"/>
                  <a:pt x="0" y="1989919"/>
                </a:cubicBezTo>
                <a:cubicBezTo>
                  <a:pt x="35854" y="1748321"/>
                  <a:pt x="1945" y="1519865"/>
                  <a:pt x="0" y="1400548"/>
                </a:cubicBezTo>
                <a:cubicBezTo>
                  <a:pt x="-1945" y="1281231"/>
                  <a:pt x="-11601" y="971726"/>
                  <a:pt x="0" y="811177"/>
                </a:cubicBezTo>
                <a:cubicBezTo>
                  <a:pt x="11601" y="650628"/>
                  <a:pt x="34125" y="21079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5439978"/>
            <a:ext cx="4711446" cy="18288"/>
          </a:xfrm>
          <a:custGeom>
            <a:avLst/>
            <a:gdLst>
              <a:gd name="connsiteX0" fmla="*/ 0 w 4711446"/>
              <a:gd name="connsiteY0" fmla="*/ 0 h 18288"/>
              <a:gd name="connsiteX1" fmla="*/ 625949 w 4711446"/>
              <a:gd name="connsiteY1" fmla="*/ 0 h 18288"/>
              <a:gd name="connsiteX2" fmla="*/ 1157670 w 4711446"/>
              <a:gd name="connsiteY2" fmla="*/ 0 h 18288"/>
              <a:gd name="connsiteX3" fmla="*/ 1736504 w 4711446"/>
              <a:gd name="connsiteY3" fmla="*/ 0 h 18288"/>
              <a:gd name="connsiteX4" fmla="*/ 2456683 w 4711446"/>
              <a:gd name="connsiteY4" fmla="*/ 0 h 18288"/>
              <a:gd name="connsiteX5" fmla="*/ 3082632 w 4711446"/>
              <a:gd name="connsiteY5" fmla="*/ 0 h 18288"/>
              <a:gd name="connsiteX6" fmla="*/ 3661467 w 4711446"/>
              <a:gd name="connsiteY6" fmla="*/ 0 h 18288"/>
              <a:gd name="connsiteX7" fmla="*/ 4711446 w 4711446"/>
              <a:gd name="connsiteY7" fmla="*/ 0 h 18288"/>
              <a:gd name="connsiteX8" fmla="*/ 4711446 w 4711446"/>
              <a:gd name="connsiteY8" fmla="*/ 18288 h 18288"/>
              <a:gd name="connsiteX9" fmla="*/ 4038382 w 4711446"/>
              <a:gd name="connsiteY9" fmla="*/ 18288 h 18288"/>
              <a:gd name="connsiteX10" fmla="*/ 3459547 w 4711446"/>
              <a:gd name="connsiteY10" fmla="*/ 18288 h 18288"/>
              <a:gd name="connsiteX11" fmla="*/ 2692255 w 4711446"/>
              <a:gd name="connsiteY11" fmla="*/ 18288 h 18288"/>
              <a:gd name="connsiteX12" fmla="*/ 2066306 w 4711446"/>
              <a:gd name="connsiteY12" fmla="*/ 18288 h 18288"/>
              <a:gd name="connsiteX13" fmla="*/ 1534585 w 4711446"/>
              <a:gd name="connsiteY13" fmla="*/ 18288 h 18288"/>
              <a:gd name="connsiteX14" fmla="*/ 814407 w 4711446"/>
              <a:gd name="connsiteY14" fmla="*/ 18288 h 18288"/>
              <a:gd name="connsiteX15" fmla="*/ 0 w 4711446"/>
              <a:gd name="connsiteY15" fmla="*/ 18288 h 18288"/>
              <a:gd name="connsiteX16" fmla="*/ 0 w 471144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711446" h="18288" fill="none" extrusionOk="0">
                <a:moveTo>
                  <a:pt x="0" y="0"/>
                </a:moveTo>
                <a:cubicBezTo>
                  <a:pt x="275996" y="-6775"/>
                  <a:pt x="430270" y="12128"/>
                  <a:pt x="625949" y="0"/>
                </a:cubicBezTo>
                <a:cubicBezTo>
                  <a:pt x="821628" y="-12128"/>
                  <a:pt x="953153" y="2170"/>
                  <a:pt x="1157670" y="0"/>
                </a:cubicBezTo>
                <a:cubicBezTo>
                  <a:pt x="1362187" y="-2170"/>
                  <a:pt x="1508708" y="24986"/>
                  <a:pt x="1736504" y="0"/>
                </a:cubicBezTo>
                <a:cubicBezTo>
                  <a:pt x="1964300" y="-24986"/>
                  <a:pt x="2114331" y="-14747"/>
                  <a:pt x="2456683" y="0"/>
                </a:cubicBezTo>
                <a:cubicBezTo>
                  <a:pt x="2799035" y="14747"/>
                  <a:pt x="2904885" y="27883"/>
                  <a:pt x="3082632" y="0"/>
                </a:cubicBezTo>
                <a:cubicBezTo>
                  <a:pt x="3260379" y="-27883"/>
                  <a:pt x="3449277" y="21284"/>
                  <a:pt x="3661467" y="0"/>
                </a:cubicBezTo>
                <a:cubicBezTo>
                  <a:pt x="3873658" y="-21284"/>
                  <a:pt x="4403906" y="12447"/>
                  <a:pt x="4711446" y="0"/>
                </a:cubicBezTo>
                <a:cubicBezTo>
                  <a:pt x="4711844" y="7429"/>
                  <a:pt x="4711426" y="10822"/>
                  <a:pt x="4711446" y="18288"/>
                </a:cubicBezTo>
                <a:cubicBezTo>
                  <a:pt x="4441704" y="14143"/>
                  <a:pt x="4312170" y="5146"/>
                  <a:pt x="4038382" y="18288"/>
                </a:cubicBezTo>
                <a:cubicBezTo>
                  <a:pt x="3764594" y="31430"/>
                  <a:pt x="3716634" y="24680"/>
                  <a:pt x="3459547" y="18288"/>
                </a:cubicBezTo>
                <a:cubicBezTo>
                  <a:pt x="3202460" y="11896"/>
                  <a:pt x="2879854" y="19674"/>
                  <a:pt x="2692255" y="18288"/>
                </a:cubicBezTo>
                <a:cubicBezTo>
                  <a:pt x="2504656" y="16902"/>
                  <a:pt x="2223731" y="-2796"/>
                  <a:pt x="2066306" y="18288"/>
                </a:cubicBezTo>
                <a:cubicBezTo>
                  <a:pt x="1908881" y="39372"/>
                  <a:pt x="1781464" y="10855"/>
                  <a:pt x="1534585" y="18288"/>
                </a:cubicBezTo>
                <a:cubicBezTo>
                  <a:pt x="1287706" y="25721"/>
                  <a:pt x="979966" y="-15294"/>
                  <a:pt x="814407" y="18288"/>
                </a:cubicBezTo>
                <a:cubicBezTo>
                  <a:pt x="648848" y="51870"/>
                  <a:pt x="195527" y="13986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711446" h="18288" stroke="0" extrusionOk="0">
                <a:moveTo>
                  <a:pt x="0" y="0"/>
                </a:moveTo>
                <a:cubicBezTo>
                  <a:pt x="225644" y="-29218"/>
                  <a:pt x="321824" y="-13505"/>
                  <a:pt x="625949" y="0"/>
                </a:cubicBezTo>
                <a:cubicBezTo>
                  <a:pt x="930074" y="13505"/>
                  <a:pt x="1040728" y="23682"/>
                  <a:pt x="1157670" y="0"/>
                </a:cubicBezTo>
                <a:cubicBezTo>
                  <a:pt x="1274612" y="-23682"/>
                  <a:pt x="1732715" y="-38127"/>
                  <a:pt x="1924962" y="0"/>
                </a:cubicBezTo>
                <a:cubicBezTo>
                  <a:pt x="2117209" y="38127"/>
                  <a:pt x="2299261" y="17383"/>
                  <a:pt x="2550911" y="0"/>
                </a:cubicBezTo>
                <a:cubicBezTo>
                  <a:pt x="2802561" y="-17383"/>
                  <a:pt x="2873352" y="-24010"/>
                  <a:pt x="3176861" y="0"/>
                </a:cubicBezTo>
                <a:cubicBezTo>
                  <a:pt x="3480370" y="24010"/>
                  <a:pt x="3597961" y="-9070"/>
                  <a:pt x="3944153" y="0"/>
                </a:cubicBezTo>
                <a:cubicBezTo>
                  <a:pt x="4290345" y="9070"/>
                  <a:pt x="4345995" y="26854"/>
                  <a:pt x="4711446" y="0"/>
                </a:cubicBezTo>
                <a:cubicBezTo>
                  <a:pt x="4710560" y="5429"/>
                  <a:pt x="4712267" y="14046"/>
                  <a:pt x="4711446" y="18288"/>
                </a:cubicBezTo>
                <a:cubicBezTo>
                  <a:pt x="4574282" y="23897"/>
                  <a:pt x="4363770" y="43566"/>
                  <a:pt x="4132611" y="18288"/>
                </a:cubicBezTo>
                <a:cubicBezTo>
                  <a:pt x="3901452" y="-6990"/>
                  <a:pt x="3795359" y="-7327"/>
                  <a:pt x="3459547" y="18288"/>
                </a:cubicBezTo>
                <a:cubicBezTo>
                  <a:pt x="3123735" y="43903"/>
                  <a:pt x="3000502" y="-9998"/>
                  <a:pt x="2786484" y="18288"/>
                </a:cubicBezTo>
                <a:cubicBezTo>
                  <a:pt x="2572466" y="46574"/>
                  <a:pt x="2424773" y="17766"/>
                  <a:pt x="2160535" y="18288"/>
                </a:cubicBezTo>
                <a:cubicBezTo>
                  <a:pt x="1896297" y="18810"/>
                  <a:pt x="1673486" y="-6557"/>
                  <a:pt x="1393242" y="18288"/>
                </a:cubicBezTo>
                <a:cubicBezTo>
                  <a:pt x="1112998" y="43133"/>
                  <a:pt x="887393" y="39122"/>
                  <a:pt x="625949" y="18288"/>
                </a:cubicBezTo>
                <a:cubicBezTo>
                  <a:pt x="364505" y="-2546"/>
                  <a:pt x="251092" y="19641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Why this project?</a:t>
            </a:r>
          </a:p>
          <a:p>
            <a:r>
              <a:rPr lang="en-US" sz="2800" dirty="0"/>
              <a:t>Clinics require organized data systems.</a:t>
            </a:r>
          </a:p>
          <a:p>
            <a:r>
              <a:rPr lang="en-US" sz="2800" dirty="0"/>
              <a:t>Manual records → Inefficiency, errors.</a:t>
            </a:r>
          </a:p>
          <a:p>
            <a:r>
              <a:rPr lang="en-US" sz="2800" dirty="0"/>
              <a:t>Objective: Automate handling of appointments, diagnosis, and data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System 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What the system manages:</a:t>
            </a:r>
          </a:p>
          <a:p>
            <a:r>
              <a:rPr lang="en-US" sz="2800" dirty="0"/>
              <a:t>Departments &amp; Clinics</a:t>
            </a:r>
          </a:p>
          <a:p>
            <a:r>
              <a:rPr lang="en-US" sz="2800" dirty="0"/>
              <a:t>Doctors</a:t>
            </a:r>
          </a:p>
          <a:p>
            <a:r>
              <a:rPr lang="en-US" sz="2800" dirty="0"/>
              <a:t>Patients</a:t>
            </a:r>
          </a:p>
          <a:p>
            <a:r>
              <a:rPr lang="en-US" sz="2800" dirty="0"/>
              <a:t>Appointments</a:t>
            </a:r>
          </a:p>
          <a:p>
            <a:r>
              <a:rPr lang="en-US" sz="2800" dirty="0"/>
              <a:t>Diagnoses &amp; Payments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Entity-Relationship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51D3A-842C-E119-ED4D-63F919BD2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02767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UML Diagram (Simplified)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Department → Clinic, Doctor</a:t>
            </a:r>
          </a:p>
          <a:p>
            <a:r>
              <a:rPr lang="en-US" sz="2800" dirty="0"/>
              <a:t>Doctor → Appointment</a:t>
            </a:r>
          </a:p>
          <a:p>
            <a:r>
              <a:rPr lang="en-US" sz="2800" dirty="0"/>
              <a:t>Appointment → Patient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Database Schema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400" dirty="0"/>
              <a:t>Department: ID, Name</a:t>
            </a:r>
          </a:p>
          <a:p>
            <a:r>
              <a:rPr lang="en-US" sz="2400" dirty="0"/>
              <a:t>Clinic: ID, Name, Address, </a:t>
            </a:r>
            <a:r>
              <a:rPr lang="en-US" sz="2400" dirty="0" err="1"/>
              <a:t>DepartmentID</a:t>
            </a:r>
            <a:endParaRPr lang="en-US" sz="2400" dirty="0"/>
          </a:p>
          <a:p>
            <a:r>
              <a:rPr lang="en-US" sz="2400" dirty="0"/>
              <a:t>Doctor: ID, Name, Phone, Address, </a:t>
            </a:r>
            <a:r>
              <a:rPr lang="en-US" sz="2400" dirty="0" err="1"/>
              <a:t>DepartmentID</a:t>
            </a:r>
            <a:endParaRPr lang="en-US" sz="2400" dirty="0"/>
          </a:p>
          <a:p>
            <a:r>
              <a:rPr lang="en-US" sz="2400" dirty="0"/>
              <a:t>Patient: ID, Name, Phone, Address, DOB, Job</a:t>
            </a:r>
          </a:p>
          <a:p>
            <a:r>
              <a:rPr lang="en-US" sz="2400" dirty="0"/>
              <a:t>Appointment: Date, Time, Cost, Status, Diagnosis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Sample Data Snapshots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400" dirty="0"/>
              <a:t>Doctor: Dr. Sarah Adams – Cardiology</a:t>
            </a:r>
          </a:p>
          <a:p>
            <a:r>
              <a:rPr lang="en-US" sz="2400" dirty="0"/>
              <a:t>Patient: Fatima Noor – Nurse</a:t>
            </a:r>
          </a:p>
          <a:p>
            <a:r>
              <a:rPr lang="en-US" sz="2400" dirty="0"/>
              <a:t>Clinic: Heart Health – Main Street</a:t>
            </a:r>
          </a:p>
          <a:p>
            <a:r>
              <a:rPr lang="en-US" sz="2400" dirty="0"/>
              <a:t>INSERT INTO Department VALUES (1, 'Cardiology');</a:t>
            </a:r>
          </a:p>
          <a:p>
            <a:r>
              <a:rPr lang="en-US" sz="2400" dirty="0"/>
              <a:t>INSERT INTO Doctor VALUES (1, 'Dr. Sarah Adams', ...);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Key SQL Query: Fatty Liver Diagnoses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DISTINCT </a:t>
            </a:r>
            <a:r>
              <a:rPr lang="en-US" sz="2400" dirty="0" err="1"/>
              <a:t>p.Name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Patient p JOIN Appointment a ON </a:t>
            </a:r>
            <a:r>
              <a:rPr lang="en-US" sz="2400" dirty="0" err="1"/>
              <a:t>p.PatientID</a:t>
            </a:r>
            <a:r>
              <a:rPr lang="en-US" sz="2400" dirty="0"/>
              <a:t> = </a:t>
            </a:r>
            <a:r>
              <a:rPr lang="en-US" sz="2400" dirty="0" err="1"/>
              <a:t>a.PatientID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a.Diagnosis</a:t>
            </a:r>
            <a:r>
              <a:rPr lang="en-US" sz="2400" dirty="0"/>
              <a:t> = 'Fatty liver'</a:t>
            </a:r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err="1"/>
              <a:t>a.Date</a:t>
            </a:r>
            <a:r>
              <a:rPr lang="en-US" sz="2400" dirty="0"/>
              <a:t> &gt;= CURDATE() - INTERVAL 1 YEAR;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/>
              <a:t>Additional Key SQL 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400" dirty="0"/>
              <a:t>Cardiology Clinic Addresses</a:t>
            </a:r>
          </a:p>
          <a:p>
            <a:r>
              <a:rPr lang="en-US" sz="2400" dirty="0"/>
              <a:t>Total Patient Payments (Last 3 Years)</a:t>
            </a:r>
          </a:p>
          <a:p>
            <a:r>
              <a:rPr lang="en-US" sz="2400" dirty="0"/>
              <a:t>SHOW TABLES – View All</a:t>
            </a:r>
          </a:p>
          <a:p>
            <a:r>
              <a:rPr lang="en-US" sz="2400" dirty="0"/>
              <a:t>DESCRIBE Appointment – Table Structure</a:t>
            </a:r>
          </a:p>
          <a:p>
            <a:r>
              <a:rPr lang="en-US" sz="2400" dirty="0"/>
              <a:t>SELECT * FROM Appointment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351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Clinic Management System Database</vt:lpstr>
      <vt:lpstr>Introduction</vt:lpstr>
      <vt:lpstr>System Scope</vt:lpstr>
      <vt:lpstr>Entity-Relationship Design</vt:lpstr>
      <vt:lpstr>UML Diagram (Simplified)</vt:lpstr>
      <vt:lpstr>Database Schema Overview</vt:lpstr>
      <vt:lpstr>Sample Data Snapshots</vt:lpstr>
      <vt:lpstr>Key SQL Query: Fatty Liver Diagnoses</vt:lpstr>
      <vt:lpstr>Additional Key SQL Queries</vt:lpstr>
      <vt:lpstr>Key Features</vt:lpstr>
      <vt:lpstr>Future Improvements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 Database</dc:title>
  <dc:subject/>
  <dc:creator/>
  <cp:keywords/>
  <dc:description>generated using python-pptx</dc:description>
  <cp:lastModifiedBy>Logain Yasser</cp:lastModifiedBy>
  <cp:revision>2</cp:revision>
  <dcterms:created xsi:type="dcterms:W3CDTF">2013-01-27T09:14:16Z</dcterms:created>
  <dcterms:modified xsi:type="dcterms:W3CDTF">2025-05-22T16:12:45Z</dcterms:modified>
  <cp:category/>
</cp:coreProperties>
</file>