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3"/>
  </p:notesMasterIdLst>
  <p:sldIdLst>
    <p:sldId id="256" r:id="rId2"/>
  </p:sldIdLst>
  <p:sldSz cx="35999738" cy="35999738"/>
  <p:notesSz cx="9144000" cy="6858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39" userDrawn="1">
          <p15:clr>
            <a:srgbClr val="A4A3A4"/>
          </p15:clr>
        </p15:guide>
        <p15:guide id="2" pos="113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5F1"/>
    <a:srgbClr val="0F0F6D"/>
    <a:srgbClr val="CA2126"/>
    <a:srgbClr val="4EB7D0"/>
    <a:srgbClr val="0F487A"/>
    <a:srgbClr val="2B8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344" y="-2684"/>
      </p:cViewPr>
      <p:guideLst>
        <p:guide orient="horz" pos="11339"/>
        <p:guide pos="11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F7277-22FF-428A-94AE-C9409A57963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B324B-D9B7-43F6-998A-FF84E124F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13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B324B-D9B7-43F6-998A-FF84E124F2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CBB8-C366-F920-D72E-5879B7EA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9967" y="5891626"/>
            <a:ext cx="26999804" cy="12533242"/>
          </a:xfrm>
        </p:spPr>
        <p:txBody>
          <a:bodyPr anchor="b"/>
          <a:lstStyle>
            <a:lvl1pPr algn="ctr">
              <a:defRPr sz="17716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B8822-9A09-2849-F606-668240A56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7086"/>
            </a:lvl1pPr>
            <a:lvl2pPr marL="1349974" indent="0" algn="ctr">
              <a:buNone/>
              <a:defRPr sz="5905"/>
            </a:lvl2pPr>
            <a:lvl3pPr marL="2699949" indent="0" algn="ctr">
              <a:buNone/>
              <a:defRPr sz="5315"/>
            </a:lvl3pPr>
            <a:lvl4pPr marL="4049923" indent="0" algn="ctr">
              <a:buNone/>
              <a:defRPr sz="4724"/>
            </a:lvl4pPr>
            <a:lvl5pPr marL="5399898" indent="0" algn="ctr">
              <a:buNone/>
              <a:defRPr sz="4724"/>
            </a:lvl5pPr>
            <a:lvl6pPr marL="6749872" indent="0" algn="ctr">
              <a:buNone/>
              <a:defRPr sz="4724"/>
            </a:lvl6pPr>
            <a:lvl7pPr marL="8099847" indent="0" algn="ctr">
              <a:buNone/>
              <a:defRPr sz="4724"/>
            </a:lvl7pPr>
            <a:lvl8pPr marL="9449821" indent="0" algn="ctr">
              <a:buNone/>
              <a:defRPr sz="4724"/>
            </a:lvl8pPr>
            <a:lvl9pPr marL="10799796" indent="0" algn="ctr">
              <a:buNone/>
              <a:defRPr sz="4724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85E7-3260-CF2A-4718-9296B6C3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79B6D-C806-8A47-98EB-9B8D4ED5F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69395-4138-E430-49AD-1A46FB67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9632-FD51-6666-C724-A0116A15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973B9-05B8-5E62-F3E3-A44A41630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4BCD-D11C-279B-6DE3-00D5A851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40DF-EBFD-7B0B-DDB4-C2D8BC39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13475-3C6F-D16F-D516-27533A99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6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FD1A3-3BBE-B082-C570-965D6B077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5762312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4D791-FB5E-0D61-F1D0-0510A57B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74982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F86EA-BD88-B1F6-2AE7-3ACC9DB45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B2AB-BCBC-84C4-367E-D1F180EC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9BD3-179F-C12A-77DA-E9F533F8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6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44E7-43CF-964A-45B7-7D87B505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06C90-E029-5389-CFD8-B71BD102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E78C8-3DEE-35A4-822E-837A4877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6D7B-7B82-1BFC-7DA3-989AFD65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8B43-0BED-AC4C-9409-80F63E52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70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4760-CDAE-6FE5-C3FC-65ADA188E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32" y="8974940"/>
            <a:ext cx="31049774" cy="14974888"/>
          </a:xfrm>
        </p:spPr>
        <p:txBody>
          <a:bodyPr anchor="b"/>
          <a:lstStyle>
            <a:lvl1pPr>
              <a:defRPr sz="17716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2F882-8793-ED0D-C78B-92B83AA2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232" y="24091497"/>
            <a:ext cx="31049774" cy="7874940"/>
          </a:xfrm>
        </p:spPr>
        <p:txBody>
          <a:bodyPr/>
          <a:lstStyle>
            <a:lvl1pPr marL="0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1pPr>
            <a:lvl2pPr marL="1349974" indent="0">
              <a:buNone/>
              <a:defRPr sz="5905">
                <a:solidFill>
                  <a:schemeClr val="tx1">
                    <a:tint val="75000"/>
                  </a:schemeClr>
                </a:solidFill>
              </a:defRPr>
            </a:lvl2pPr>
            <a:lvl3pPr marL="2699949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49923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3998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49872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099847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498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799796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A52A-4347-283D-4465-6694430A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EA344-DEA5-C0FB-458F-FC0846EC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500B-61E0-CA04-9102-3D00210B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D173-D819-4EF4-FE2B-7C5CE1B81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FD68-FBC8-4243-82C3-658FC2007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9800-3303-F4BC-CEEB-67E9769FA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C8974-F00E-8EBC-691A-F983F636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CC3D-5EB3-3EAE-0EB5-8A76DACD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E706A-3233-D9E2-82C6-D4B7780E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5567-A464-2964-64E7-F1C27F01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1" y="1916656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3D888-0B55-25F6-788A-FCA08838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9672" y="8824938"/>
            <a:ext cx="15229575" cy="432496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683D-708C-7DFC-2CE4-ACB7E5BE3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79672" y="13149904"/>
            <a:ext cx="15229575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0171C-9CCF-1252-BF8C-4D8E7672A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8224867" y="8824938"/>
            <a:ext cx="15304578" cy="4324966"/>
          </a:xfrm>
        </p:spPr>
        <p:txBody>
          <a:bodyPr anchor="b"/>
          <a:lstStyle>
            <a:lvl1pPr marL="0" indent="0">
              <a:buNone/>
              <a:defRPr sz="7086" b="1"/>
            </a:lvl1pPr>
            <a:lvl2pPr marL="1349974" indent="0">
              <a:buNone/>
              <a:defRPr sz="5905" b="1"/>
            </a:lvl2pPr>
            <a:lvl3pPr marL="2699949" indent="0">
              <a:buNone/>
              <a:defRPr sz="5315" b="1"/>
            </a:lvl3pPr>
            <a:lvl4pPr marL="4049923" indent="0">
              <a:buNone/>
              <a:defRPr sz="4724" b="1"/>
            </a:lvl4pPr>
            <a:lvl5pPr marL="5399898" indent="0">
              <a:buNone/>
              <a:defRPr sz="4724" b="1"/>
            </a:lvl5pPr>
            <a:lvl6pPr marL="6749872" indent="0">
              <a:buNone/>
              <a:defRPr sz="4724" b="1"/>
            </a:lvl6pPr>
            <a:lvl7pPr marL="8099847" indent="0">
              <a:buNone/>
              <a:defRPr sz="4724" b="1"/>
            </a:lvl7pPr>
            <a:lvl8pPr marL="9449821" indent="0">
              <a:buNone/>
              <a:defRPr sz="4724" b="1"/>
            </a:lvl8pPr>
            <a:lvl9pPr marL="10799796" indent="0">
              <a:buNone/>
              <a:defRPr sz="4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89C30-8C70-24F4-0A24-D3F95E0CF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8224867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9E126-CC16-2D1F-55BE-58DCE90C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537D7-4291-943D-015A-B24E4582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28620-48E1-9ED4-D341-0A36D127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4322-AB39-F01E-579D-7BD0496B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70381-97C2-CA9C-9DC9-3B29757B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3234C-359C-2B36-3970-3F53A2FF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03706-EA37-6ACB-6545-1CB13175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3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0424F-2B61-C415-1244-94CE7A0E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17A65-233B-4A9D-249A-161C51A9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7760-E528-6344-ED2A-174F26DE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482C-4DB8-1EA4-F1C9-F3A7494D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9CC8-E56F-5F4B-D7A6-14691ECA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6"/>
            </a:lvl3pPr>
            <a:lvl4pPr>
              <a:defRPr sz="5905"/>
            </a:lvl4pPr>
            <a:lvl5pPr>
              <a:defRPr sz="5905"/>
            </a:lvl5pPr>
            <a:lvl6pPr>
              <a:defRPr sz="5905"/>
            </a:lvl6pPr>
            <a:lvl7pPr>
              <a:defRPr sz="5905"/>
            </a:lvl7pPr>
            <a:lvl8pPr>
              <a:defRPr sz="5905"/>
            </a:lvl8pPr>
            <a:lvl9pPr>
              <a:defRPr sz="5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694AD-4338-0BE9-44EA-AF949DE07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D081-20E6-AB3D-DAA0-8E56AE32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EB150-E551-FCA9-2063-095E4D7A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95DD4-B569-137E-3AFA-4681B8B3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9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3ADE-AB88-8777-9E9F-7B0ECBDE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5467B3-E3B2-AACC-2095-C16804F8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 marL="0" indent="0">
              <a:buNone/>
              <a:defRPr sz="9449"/>
            </a:lvl1pPr>
            <a:lvl2pPr marL="1349974" indent="0">
              <a:buNone/>
              <a:defRPr sz="8268"/>
            </a:lvl2pPr>
            <a:lvl3pPr marL="2699949" indent="0">
              <a:buNone/>
              <a:defRPr sz="7086"/>
            </a:lvl3pPr>
            <a:lvl4pPr marL="4049923" indent="0">
              <a:buNone/>
              <a:defRPr sz="5905"/>
            </a:lvl4pPr>
            <a:lvl5pPr marL="5399898" indent="0">
              <a:buNone/>
              <a:defRPr sz="5905"/>
            </a:lvl5pPr>
            <a:lvl6pPr marL="6749872" indent="0">
              <a:buNone/>
              <a:defRPr sz="5905"/>
            </a:lvl6pPr>
            <a:lvl7pPr marL="8099847" indent="0">
              <a:buNone/>
              <a:defRPr sz="5905"/>
            </a:lvl7pPr>
            <a:lvl8pPr marL="9449821" indent="0">
              <a:buNone/>
              <a:defRPr sz="5905"/>
            </a:lvl8pPr>
            <a:lvl9pPr marL="10799796" indent="0">
              <a:buNone/>
              <a:defRPr sz="5905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15FD1-BF27-8AF1-DEAC-D1BA34837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4724"/>
            </a:lvl1pPr>
            <a:lvl2pPr marL="1349974" indent="0">
              <a:buNone/>
              <a:defRPr sz="4134"/>
            </a:lvl2pPr>
            <a:lvl3pPr marL="2699949" indent="0">
              <a:buNone/>
              <a:defRPr sz="3543"/>
            </a:lvl3pPr>
            <a:lvl4pPr marL="4049923" indent="0">
              <a:buNone/>
              <a:defRPr sz="2953"/>
            </a:lvl4pPr>
            <a:lvl5pPr marL="5399898" indent="0">
              <a:buNone/>
              <a:defRPr sz="2953"/>
            </a:lvl5pPr>
            <a:lvl6pPr marL="6749872" indent="0">
              <a:buNone/>
              <a:defRPr sz="2953"/>
            </a:lvl6pPr>
            <a:lvl7pPr marL="8099847" indent="0">
              <a:buNone/>
              <a:defRPr sz="2953"/>
            </a:lvl7pPr>
            <a:lvl8pPr marL="9449821" indent="0">
              <a:buNone/>
              <a:defRPr sz="2953"/>
            </a:lvl8pPr>
            <a:lvl9pPr marL="10799796" indent="0">
              <a:buNone/>
              <a:defRPr sz="2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1B9F0-F3E7-0FB0-4A62-2828ED6A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18F8-DD51-89D5-05F5-BE2FC866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054B6-E5D1-E9BE-6E0F-8A401558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05BDB-4E74-B7C9-0B79-0DA29205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982" y="191665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1DC9E-63C8-481B-1273-958F359D4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31AD-759C-BFDC-089C-D41123631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474982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D56E-918D-42DD-8844-ED264C42F445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0B00-C5CD-2D26-16B7-89E04450C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24913" y="33366426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B571-F4D7-FBE1-A66E-2BD931573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24815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F3E76-5956-4DF5-A82F-000392C3A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2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2699949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4987" indent="-674987" algn="l" defTabSz="2699949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4962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2pPr>
      <a:lvl3pPr marL="3374936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5" kern="1200">
          <a:solidFill>
            <a:schemeClr val="tx1"/>
          </a:solidFill>
          <a:latin typeface="+mn-lt"/>
          <a:ea typeface="+mn-ea"/>
          <a:cs typeface="+mn-cs"/>
        </a:defRPr>
      </a:lvl3pPr>
      <a:lvl4pPr marL="4724911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4885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4859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4834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4808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4783" indent="-674987" algn="l" defTabSz="2699949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49974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699949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49923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399898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49872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099847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49821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799796" algn="l" defTabSz="2699949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9DC86B2-EB96-D6DE-EF4D-7191B193A73B}"/>
              </a:ext>
            </a:extLst>
          </p:cNvPr>
          <p:cNvSpPr/>
          <p:nvPr/>
        </p:nvSpPr>
        <p:spPr>
          <a:xfrm>
            <a:off x="0" y="0"/>
            <a:ext cx="35999738" cy="4192686"/>
          </a:xfrm>
          <a:prstGeom prst="rect">
            <a:avLst/>
          </a:prstGeom>
          <a:solidFill>
            <a:srgbClr val="0F0F6D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TextBox 5"/>
          <p:cNvSpPr txBox="1"/>
          <p:nvPr/>
        </p:nvSpPr>
        <p:spPr>
          <a:xfrm>
            <a:off x="9499646" y="1403714"/>
            <a:ext cx="151969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</a:t>
            </a:r>
            <a:r>
              <a:rPr lang="en-US" sz="9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9600" b="1" dirty="0" err="1">
                <a:solidFill>
                  <a:srgbClr val="3D7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</a:t>
            </a:r>
            <a:endParaRPr lang="en-US" sz="9600" b="1" dirty="0">
              <a:solidFill>
                <a:srgbClr val="3D7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659928" y="1703099"/>
            <a:ext cx="1090325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Team : Malak </a:t>
            </a:r>
            <a:r>
              <a:rPr lang="en-US" sz="5400" dirty="0" err="1">
                <a:solidFill>
                  <a:schemeClr val="bg1"/>
                </a:solidFill>
              </a:rPr>
              <a:t>yasser</a:t>
            </a:r>
            <a:r>
              <a:rPr lang="en-US" sz="5400" dirty="0">
                <a:solidFill>
                  <a:schemeClr val="bg1"/>
                </a:solidFill>
              </a:rPr>
              <a:t> , Omar Ashraf , </a:t>
            </a:r>
            <a:r>
              <a:rPr lang="en-US" sz="5400" dirty="0" err="1">
                <a:solidFill>
                  <a:schemeClr val="bg1"/>
                </a:solidFill>
              </a:rPr>
              <a:t>Faress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 err="1">
                <a:solidFill>
                  <a:schemeClr val="bg1"/>
                </a:solidFill>
              </a:rPr>
              <a:t>hassan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2352" y="12160538"/>
            <a:ext cx="1925142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Develop </a:t>
            </a:r>
            <a:r>
              <a:rPr lang="en-US" sz="6000" dirty="0" err="1"/>
              <a:t>CarXchange</a:t>
            </a:r>
            <a:r>
              <a:rPr lang="en-US" sz="6000" dirty="0"/>
              <a:t>, an online platform for buying/selling cars.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Provide real-time listings with search/filtering options.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Ensure secure communication between users.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Provide real-time, AI-powered car expertise via 24/7 chatbot to educate buyers/sellers.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CE7E7-A840-3404-C228-2D2D656B2DBF}"/>
              </a:ext>
            </a:extLst>
          </p:cNvPr>
          <p:cNvSpPr txBox="1"/>
          <p:nvPr/>
        </p:nvSpPr>
        <p:spPr>
          <a:xfrm>
            <a:off x="24192111" y="252796"/>
            <a:ext cx="11838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Computer Science and Engineering </a:t>
            </a:r>
          </a:p>
          <a:p>
            <a:pPr algn="ctr"/>
            <a:r>
              <a:rPr lang="en-US" sz="6000" b="1" dirty="0">
                <a:solidFill>
                  <a:schemeClr val="bg1">
                    <a:lumMod val="85000"/>
                  </a:schemeClr>
                </a:solidFill>
              </a:rPr>
              <a:t>Course name : Web Programming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0259" y="29751016"/>
            <a:ext cx="3301333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EG"/>
            </a:defPPr>
            <a:lvl1pPr marL="685800" indent="-685800">
              <a:buFont typeface="Arial" panose="020B0604020202020204" pitchFamily="34" charset="0"/>
              <a:buChar char="•"/>
              <a:defRPr sz="5400"/>
            </a:lvl1pPr>
          </a:lstStyle>
          <a:p>
            <a:r>
              <a:rPr lang="en-US" sz="6000" dirty="0"/>
              <a:t>Successfully deployed a functional platform with user authentication, car listings, and filter features.</a:t>
            </a:r>
          </a:p>
          <a:p>
            <a:endParaRPr lang="en-US" sz="6000" dirty="0"/>
          </a:p>
          <a:p>
            <a:r>
              <a:rPr lang="en-US" sz="6000" dirty="0"/>
              <a:t>The easiest way to buy or sell your next car – no fees, no hassle.</a:t>
            </a:r>
          </a:p>
          <a:p>
            <a:r>
              <a:rPr lang="en-US" sz="6000" dirty="0"/>
              <a:t>We're changing how people buy and sell cars - making it faster, safer, and more transparent for everyone.</a:t>
            </a:r>
          </a:p>
          <a:p>
            <a:r>
              <a:rPr lang="en-US" sz="6000" dirty="0"/>
              <a:t>our dedicated car expert chatbot provides instant answers to vehicle questions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275EB-2C89-B2A3-BAD9-AEC2793E32F9}"/>
              </a:ext>
            </a:extLst>
          </p:cNvPr>
          <p:cNvSpPr txBox="1"/>
          <p:nvPr/>
        </p:nvSpPr>
        <p:spPr>
          <a:xfrm>
            <a:off x="466957" y="5506811"/>
            <a:ext cx="1763664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EG"/>
            </a:defPPr>
            <a:lvl1pPr marL="685800" indent="-685800">
              <a:buFont typeface="Arial" panose="020B0604020202020204" pitchFamily="34" charset="0"/>
              <a:buChar char="•"/>
              <a:defRPr sz="5400"/>
            </a:lvl1pPr>
          </a:lstStyle>
          <a:p>
            <a:r>
              <a:rPr lang="en-US" sz="6000" dirty="0"/>
              <a:t>Traditional car buying/selling lacks transparency and efficiency.</a:t>
            </a:r>
          </a:p>
          <a:p>
            <a:r>
              <a:rPr lang="en-US" sz="6000" dirty="0"/>
              <a:t> Limited options and communication barriers between buyers and sellers.</a:t>
            </a:r>
          </a:p>
          <a:p>
            <a:r>
              <a:rPr lang="en-US" sz="6000" dirty="0"/>
              <a:t>Buyers can't easily find good local deals</a:t>
            </a:r>
          </a:p>
          <a:p>
            <a:r>
              <a:rPr lang="en-US" sz="6000" dirty="0"/>
              <a:t>Buyers need instant answers to car-related questions.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091CF-9D5C-BE0A-8724-638218EB7B7B}"/>
              </a:ext>
            </a:extLst>
          </p:cNvPr>
          <p:cNvSpPr txBox="1"/>
          <p:nvPr/>
        </p:nvSpPr>
        <p:spPr>
          <a:xfrm>
            <a:off x="10340724" y="19174491"/>
            <a:ext cx="102051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ar-EG"/>
            </a:defPPr>
            <a:lvl1pPr marL="685800" indent="-685800">
              <a:buFont typeface="Arial" panose="020B0604020202020204" pitchFamily="34" charset="0"/>
              <a:buChar char="•"/>
              <a:defRPr sz="5400"/>
            </a:lvl1pPr>
          </a:lstStyle>
          <a:p>
            <a:r>
              <a:rPr lang="en-US" dirty="0"/>
              <a:t>Frontend: HTML, CSS, Tailwind, JavaScript, React.js</a:t>
            </a:r>
          </a:p>
          <a:p>
            <a:endParaRPr lang="en-US" dirty="0"/>
          </a:p>
          <a:p>
            <a:r>
              <a:rPr lang="en-US" dirty="0"/>
              <a:t>Backend: Node.js, Express.js</a:t>
            </a:r>
          </a:p>
          <a:p>
            <a:endParaRPr lang="en-US" dirty="0"/>
          </a:p>
          <a:p>
            <a:r>
              <a:rPr lang="en-US" dirty="0"/>
              <a:t>Database: MongoDB</a:t>
            </a:r>
          </a:p>
          <a:p>
            <a:endParaRPr lang="en-US" dirty="0"/>
          </a:p>
          <a:p>
            <a:r>
              <a:rPr lang="en-US" dirty="0"/>
              <a:t>Tools: Postman (for API testing),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906AA6-D994-FFD3-5614-31B681D2F355}"/>
              </a:ext>
            </a:extLst>
          </p:cNvPr>
          <p:cNvSpPr txBox="1"/>
          <p:nvPr/>
        </p:nvSpPr>
        <p:spPr>
          <a:xfrm>
            <a:off x="287942" y="4584491"/>
            <a:ext cx="17636647" cy="1107996"/>
          </a:xfrm>
          <a:prstGeom prst="rect">
            <a:avLst/>
          </a:prstGeom>
          <a:solidFill>
            <a:srgbClr val="CA2126"/>
          </a:solidFill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584E65-3C05-BABE-8D79-2639FF70965D}"/>
              </a:ext>
            </a:extLst>
          </p:cNvPr>
          <p:cNvSpPr txBox="1"/>
          <p:nvPr/>
        </p:nvSpPr>
        <p:spPr>
          <a:xfrm>
            <a:off x="10677292" y="17802389"/>
            <a:ext cx="7405310" cy="1107996"/>
          </a:xfrm>
          <a:prstGeom prst="rect">
            <a:avLst/>
          </a:prstGeom>
          <a:solidFill>
            <a:srgbClr val="CA2126"/>
          </a:solidFill>
        </p:spPr>
        <p:txBody>
          <a:bodyPr wrap="square">
            <a:spAutoFit/>
          </a:bodyPr>
          <a:lstStyle>
            <a:defPPr>
              <a:defRPr lang="ar-EG"/>
            </a:defPPr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z="6600" dirty="0"/>
              <a:t>Technologies used</a:t>
            </a:r>
            <a:endParaRPr lang="ar-EG" sz="6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20590A-2605-884F-86F2-9F28D7AB4015}"/>
              </a:ext>
            </a:extLst>
          </p:cNvPr>
          <p:cNvSpPr txBox="1"/>
          <p:nvPr/>
        </p:nvSpPr>
        <p:spPr>
          <a:xfrm>
            <a:off x="365764" y="10887509"/>
            <a:ext cx="17538065" cy="1107996"/>
          </a:xfrm>
          <a:prstGeom prst="rect">
            <a:avLst/>
          </a:prstGeom>
          <a:solidFill>
            <a:srgbClr val="CA2126"/>
          </a:solidFill>
        </p:spPr>
        <p:txBody>
          <a:bodyPr wrap="square">
            <a:spAutoFit/>
          </a:bodyPr>
          <a:lstStyle>
            <a:defPPr>
              <a:defRPr lang="ar-EG"/>
            </a:defPPr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z="6600" dirty="0"/>
              <a:t>Goal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FD9FE-1B1E-13F0-C5DA-0A7B48A0691A}"/>
              </a:ext>
            </a:extLst>
          </p:cNvPr>
          <p:cNvSpPr txBox="1"/>
          <p:nvPr/>
        </p:nvSpPr>
        <p:spPr>
          <a:xfrm>
            <a:off x="522512" y="28329252"/>
            <a:ext cx="17178548" cy="1107996"/>
          </a:xfrm>
          <a:prstGeom prst="rect">
            <a:avLst/>
          </a:prstGeom>
          <a:solidFill>
            <a:srgbClr val="CA2126"/>
          </a:solidFill>
        </p:spPr>
        <p:txBody>
          <a:bodyPr wrap="square">
            <a:spAutoFit/>
          </a:bodyPr>
          <a:lstStyle>
            <a:defPPr>
              <a:defRPr lang="ar-EG"/>
            </a:defPPr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z="6600" dirty="0"/>
              <a:t>Results and Conclusion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023043-D5BE-0A8B-63C3-C92869B539E2}"/>
              </a:ext>
            </a:extLst>
          </p:cNvPr>
          <p:cNvSpPr txBox="1"/>
          <p:nvPr/>
        </p:nvSpPr>
        <p:spPr>
          <a:xfrm>
            <a:off x="472188" y="17802389"/>
            <a:ext cx="8541875" cy="1107996"/>
          </a:xfrm>
          <a:prstGeom prst="rect">
            <a:avLst/>
          </a:prstGeom>
          <a:solidFill>
            <a:srgbClr val="CA2126"/>
          </a:solidFill>
        </p:spPr>
        <p:txBody>
          <a:bodyPr wrap="square">
            <a:spAutoFit/>
          </a:bodyPr>
          <a:lstStyle>
            <a:defPPr>
              <a:defRPr lang="ar-EG"/>
            </a:defPPr>
            <a:lvl1pPr algn="ctr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sz="6600" dirty="0"/>
              <a:t>Approach</a:t>
            </a:r>
            <a:endParaRPr lang="ar-EG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4F8BA-A9DD-EC99-BD80-07D0D6CD776C}"/>
              </a:ext>
            </a:extLst>
          </p:cNvPr>
          <p:cNvSpPr txBox="1"/>
          <p:nvPr/>
        </p:nvSpPr>
        <p:spPr>
          <a:xfrm>
            <a:off x="482352" y="19813697"/>
            <a:ext cx="1020510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• Designed an intuitive interface for easy navigation.</a:t>
            </a:r>
          </a:p>
          <a:p>
            <a:endParaRPr lang="en-US" sz="5400" dirty="0"/>
          </a:p>
          <a:p>
            <a:r>
              <a:rPr lang="en-US" sz="5400" dirty="0"/>
              <a:t> • Implemented secure user authentication and verification</a:t>
            </a:r>
          </a:p>
          <a:p>
            <a:endParaRPr lang="en-US" sz="5400" dirty="0"/>
          </a:p>
          <a:p>
            <a:r>
              <a:rPr lang="en-US" sz="5400" dirty="0"/>
              <a:t>• Smart search filters for buyers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Implemented AI-powered chatbot for real-time car advice</a:t>
            </a:r>
          </a:p>
        </p:txBody>
      </p:sp>
      <p:pic>
        <p:nvPicPr>
          <p:cNvPr id="10" name="Picture 9" descr="A blue sign with red text&#10;&#10;Description automatically generated">
            <a:extLst>
              <a:ext uri="{FF2B5EF4-FFF2-40B4-BE49-F238E27FC236}">
                <a16:creationId xmlns:a16="http://schemas.microsoft.com/office/drawing/2014/main" id="{E3433A2E-906C-23C7-0440-6D59EB12D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9" y="46592"/>
            <a:ext cx="4642186" cy="38919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7DD19F-46E9-9F23-5BFE-755EACBC5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096" y="12498274"/>
            <a:ext cx="15800642" cy="82783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05490F-DADC-0039-1F26-FA9DA84E39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9096" y="21472636"/>
            <a:ext cx="15769384" cy="82974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CAFA52-DCD6-79F9-F730-42556F7A5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44085" y="4192686"/>
            <a:ext cx="16024395" cy="82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</TotalTime>
  <Words>235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</dc:creator>
  <cp:lastModifiedBy>Malak eid</cp:lastModifiedBy>
  <cp:revision>45</cp:revision>
  <dcterms:created xsi:type="dcterms:W3CDTF">2022-05-31T00:32:44Z</dcterms:created>
  <dcterms:modified xsi:type="dcterms:W3CDTF">2025-05-11T19:05:00Z</dcterms:modified>
</cp:coreProperties>
</file>