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650" r:id="rId2"/>
    <p:sldId id="649" r:id="rId3"/>
    <p:sldId id="651" r:id="rId4"/>
    <p:sldId id="653" r:id="rId5"/>
    <p:sldId id="652" r:id="rId6"/>
    <p:sldId id="654" r:id="rId7"/>
    <p:sldId id="655" r:id="rId8"/>
    <p:sldId id="659" r:id="rId9"/>
    <p:sldId id="660" r:id="rId10"/>
    <p:sldId id="656" r:id="rId11"/>
    <p:sldId id="661" r:id="rId12"/>
    <p:sldId id="662" r:id="rId13"/>
    <p:sldId id="663" r:id="rId14"/>
    <p:sldId id="665" r:id="rId15"/>
    <p:sldId id="666" r:id="rId16"/>
    <p:sldId id="664" r:id="rId17"/>
    <p:sldId id="657" r:id="rId18"/>
    <p:sldId id="658" r:id="rId19"/>
    <p:sldId id="6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A20000"/>
    <a:srgbClr val="E7B791"/>
    <a:srgbClr val="FF7C80"/>
    <a:srgbClr val="905C4E"/>
    <a:srgbClr val="D8C59A"/>
    <a:srgbClr val="D00000"/>
    <a:srgbClr val="E3D5B7"/>
    <a:srgbClr val="B0DED5"/>
    <a:srgbClr val="E08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17E02-1E20-4F46-A226-B6AF3F8D645C}" v="1436" dt="2021-05-30T09:47:59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3" autoAdjust="0"/>
    <p:restoredTop sz="94660"/>
  </p:normalViewPr>
  <p:slideViewPr>
    <p:cSldViewPr snapToGrid="0">
      <p:cViewPr>
        <p:scale>
          <a:sx n="100" d="100"/>
          <a:sy n="100" d="100"/>
        </p:scale>
        <p:origin x="-400" y="-68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수빈" userId="c07f0e63-02c4-432d-82c2-0b4ff8a5f305" providerId="ADAL" clId="{55E17E02-1E20-4F46-A226-B6AF3F8D645C}"/>
    <pc:docChg chg="undo redo custSel addSld delSld modSld sldOrd">
      <pc:chgData name="양수빈" userId="c07f0e63-02c4-432d-82c2-0b4ff8a5f305" providerId="ADAL" clId="{55E17E02-1E20-4F46-A226-B6AF3F8D645C}" dt="2021-05-30T09:50:42.246" v="12480" actId="20577"/>
      <pc:docMkLst>
        <pc:docMk/>
      </pc:docMkLst>
      <pc:sldChg chg="del">
        <pc:chgData name="양수빈" userId="c07f0e63-02c4-432d-82c2-0b4ff8a5f305" providerId="ADAL" clId="{55E17E02-1E20-4F46-A226-B6AF3F8D645C}" dt="2021-05-30T05:30:49.336" v="976" actId="47"/>
        <pc:sldMkLst>
          <pc:docMk/>
          <pc:sldMk cId="1120320251" sldId="645"/>
        </pc:sldMkLst>
      </pc:sldChg>
      <pc:sldChg chg="addSp delSp modSp mod setBg">
        <pc:chgData name="양수빈" userId="c07f0e63-02c4-432d-82c2-0b4ff8a5f305" providerId="ADAL" clId="{55E17E02-1E20-4F46-A226-B6AF3F8D645C}" dt="2021-05-30T07:45:24.429" v="5548"/>
        <pc:sldMkLst>
          <pc:docMk/>
          <pc:sldMk cId="3525088735" sldId="649"/>
        </pc:sldMkLst>
        <pc:spChg chg="add del mod ord">
          <ac:chgData name="양수빈" userId="c07f0e63-02c4-432d-82c2-0b4ff8a5f305" providerId="ADAL" clId="{55E17E02-1E20-4F46-A226-B6AF3F8D645C}" dt="2021-05-30T05:22:05.920" v="643" actId="478"/>
          <ac:spMkLst>
            <pc:docMk/>
            <pc:sldMk cId="3525088735" sldId="649"/>
            <ac:spMk id="2" creationId="{2E305978-33E7-4E0F-96DC-4E78035FCAB0}"/>
          </ac:spMkLst>
        </pc:spChg>
        <pc:spChg chg="add del mod ord">
          <ac:chgData name="양수빈" userId="c07f0e63-02c4-432d-82c2-0b4ff8a5f305" providerId="ADAL" clId="{55E17E02-1E20-4F46-A226-B6AF3F8D645C}" dt="2021-05-30T05:23:10.528" v="657" actId="478"/>
          <ac:spMkLst>
            <pc:docMk/>
            <pc:sldMk cId="3525088735" sldId="649"/>
            <ac:spMk id="5" creationId="{693AE741-766F-48E6-A9CC-FB4437B50959}"/>
          </ac:spMkLst>
        </pc:spChg>
        <pc:spChg chg="add del mod">
          <ac:chgData name="양수빈" userId="c07f0e63-02c4-432d-82c2-0b4ff8a5f305" providerId="ADAL" clId="{55E17E02-1E20-4F46-A226-B6AF3F8D645C}" dt="2021-05-30T05:24:32.572" v="697" actId="11529"/>
          <ac:spMkLst>
            <pc:docMk/>
            <pc:sldMk cId="3525088735" sldId="649"/>
            <ac:spMk id="6" creationId="{45684656-5BD1-45EA-9207-57585B7F5E5C}"/>
          </ac:spMkLst>
        </pc:spChg>
        <pc:spChg chg="add mod">
          <ac:chgData name="양수빈" userId="c07f0e63-02c4-432d-82c2-0b4ff8a5f305" providerId="ADAL" clId="{55E17E02-1E20-4F46-A226-B6AF3F8D645C}" dt="2021-05-30T05:28:59.238" v="959" actId="14100"/>
          <ac:spMkLst>
            <pc:docMk/>
            <pc:sldMk cId="3525088735" sldId="649"/>
            <ac:spMk id="9" creationId="{7BDD3A69-44B5-4258-8EB4-D23D21F1F164}"/>
          </ac:spMkLst>
        </pc:spChg>
        <pc:spChg chg="add del mod">
          <ac:chgData name="양수빈" userId="c07f0e63-02c4-432d-82c2-0b4ff8a5f305" providerId="ADAL" clId="{55E17E02-1E20-4F46-A226-B6AF3F8D645C}" dt="2021-05-30T05:29:40.092" v="969" actId="11529"/>
          <ac:spMkLst>
            <pc:docMk/>
            <pc:sldMk cId="3525088735" sldId="649"/>
            <ac:spMk id="10" creationId="{6049FBE4-B84E-4A51-A4FB-9137AC8EB0BF}"/>
          </ac:spMkLst>
        </pc:spChg>
        <pc:spChg chg="add mod">
          <ac:chgData name="양수빈" userId="c07f0e63-02c4-432d-82c2-0b4ff8a5f305" providerId="ADAL" clId="{55E17E02-1E20-4F46-A226-B6AF3F8D645C}" dt="2021-05-30T05:21:05.156" v="630" actId="207"/>
          <ac:spMkLst>
            <pc:docMk/>
            <pc:sldMk cId="3525088735" sldId="649"/>
            <ac:spMk id="19" creationId="{98476C55-5816-46D6-BAB9-F2396A61C37E}"/>
          </ac:spMkLst>
        </pc:spChg>
        <pc:spChg chg="del">
          <ac:chgData name="양수빈" userId="c07f0e63-02c4-432d-82c2-0b4ff8a5f305" providerId="ADAL" clId="{55E17E02-1E20-4F46-A226-B6AF3F8D645C}" dt="2021-05-30T05:20:57.912" v="627" actId="21"/>
          <ac:spMkLst>
            <pc:docMk/>
            <pc:sldMk cId="3525088735" sldId="649"/>
            <ac:spMk id="26" creationId="{00000000-0000-0000-0000-000000000000}"/>
          </ac:spMkLst>
        </pc:spChg>
        <pc:spChg chg="mod">
          <ac:chgData name="양수빈" userId="c07f0e63-02c4-432d-82c2-0b4ff8a5f305" providerId="ADAL" clId="{55E17E02-1E20-4F46-A226-B6AF3F8D645C}" dt="2021-05-30T05:21:18.480" v="632"/>
          <ac:spMkLst>
            <pc:docMk/>
            <pc:sldMk cId="3525088735" sldId="649"/>
            <ac:spMk id="29" creationId="{36A1F4DD-DCCD-42AE-8FF6-763A74D3D6B0}"/>
          </ac:spMkLst>
        </pc:spChg>
        <pc:spChg chg="mod">
          <ac:chgData name="양수빈" userId="c07f0e63-02c4-432d-82c2-0b4ff8a5f305" providerId="ADAL" clId="{55E17E02-1E20-4F46-A226-B6AF3F8D645C}" dt="2021-05-30T05:21:39.930" v="639"/>
          <ac:spMkLst>
            <pc:docMk/>
            <pc:sldMk cId="3525088735" sldId="649"/>
            <ac:spMk id="32" creationId="{0CCD4B8F-A78D-4122-A7BD-46F9FC2C0945}"/>
          </ac:spMkLst>
        </pc:spChg>
        <pc:spChg chg="mod">
          <ac:chgData name="양수빈" userId="c07f0e63-02c4-432d-82c2-0b4ff8a5f305" providerId="ADAL" clId="{55E17E02-1E20-4F46-A226-B6AF3F8D645C}" dt="2021-05-30T05:23:03.326" v="653"/>
          <ac:spMkLst>
            <pc:docMk/>
            <pc:sldMk cId="3525088735" sldId="649"/>
            <ac:spMk id="35" creationId="{6546EF40-1C3E-4C1A-B13A-B0F7702D820A}"/>
          </ac:spMkLst>
        </pc:spChg>
        <pc:spChg chg="mod">
          <ac:chgData name="양수빈" userId="c07f0e63-02c4-432d-82c2-0b4ff8a5f305" providerId="ADAL" clId="{55E17E02-1E20-4F46-A226-B6AF3F8D645C}" dt="2021-05-30T05:23:28.674" v="663"/>
          <ac:spMkLst>
            <pc:docMk/>
            <pc:sldMk cId="3525088735" sldId="649"/>
            <ac:spMk id="38" creationId="{CEFB9FF3-49E8-43D2-9F53-1A1D9795443D}"/>
          </ac:spMkLst>
        </pc:spChg>
        <pc:spChg chg="mod">
          <ac:chgData name="양수빈" userId="c07f0e63-02c4-432d-82c2-0b4ff8a5f305" providerId="ADAL" clId="{55E17E02-1E20-4F46-A226-B6AF3F8D645C}" dt="2021-05-30T05:28:01.452" v="878" actId="207"/>
          <ac:spMkLst>
            <pc:docMk/>
            <pc:sldMk cId="3525088735" sldId="649"/>
            <ac:spMk id="41" creationId="{843D0A2E-C6F0-4137-BE63-A53448611B4B}"/>
          </ac:spMkLst>
        </pc:spChg>
        <pc:spChg chg="mod">
          <ac:chgData name="양수빈" userId="c07f0e63-02c4-432d-82c2-0b4ff8a5f305" providerId="ADAL" clId="{55E17E02-1E20-4F46-A226-B6AF3F8D645C}" dt="2021-05-30T05:32:06.500" v="983" actId="1076"/>
          <ac:spMkLst>
            <pc:docMk/>
            <pc:sldMk cId="3525088735" sldId="649"/>
            <ac:spMk id="45" creationId="{4D26EF18-D298-459E-B7FB-E629AAA1ADDF}"/>
          </ac:spMkLst>
        </pc:spChg>
        <pc:spChg chg="add mod">
          <ac:chgData name="양수빈" userId="c07f0e63-02c4-432d-82c2-0b4ff8a5f305" providerId="ADAL" clId="{55E17E02-1E20-4F46-A226-B6AF3F8D645C}" dt="2021-05-30T05:32:40.169" v="994" actId="207"/>
          <ac:spMkLst>
            <pc:docMk/>
            <pc:sldMk cId="3525088735" sldId="649"/>
            <ac:spMk id="46" creationId="{6F5C6DE5-C215-47FA-ACD6-98B13E237FDB}"/>
          </ac:spMkLst>
        </pc:spChg>
        <pc:spChg chg="add mod">
          <ac:chgData name="양수빈" userId="c07f0e63-02c4-432d-82c2-0b4ff8a5f305" providerId="ADAL" clId="{55E17E02-1E20-4F46-A226-B6AF3F8D645C}" dt="2021-05-30T07:45:24.429" v="5548"/>
          <ac:spMkLst>
            <pc:docMk/>
            <pc:sldMk cId="3525088735" sldId="649"/>
            <ac:spMk id="47" creationId="{A0BFAEE0-BB97-48FE-8751-690E86AA5E18}"/>
          </ac:spMkLst>
        </pc:spChg>
        <pc:grpChg chg="del">
          <ac:chgData name="양수빈" userId="c07f0e63-02c4-432d-82c2-0b4ff8a5f305" providerId="ADAL" clId="{55E17E02-1E20-4F46-A226-B6AF3F8D645C}" dt="2021-05-30T05:20:02.448" v="618" actId="478"/>
          <ac:grpSpMkLst>
            <pc:docMk/>
            <pc:sldMk cId="3525088735" sldId="649"/>
            <ac:grpSpMk id="27" creationId="{00000000-0000-0000-0000-000000000000}"/>
          </ac:grpSpMkLst>
        </pc:grpChg>
        <pc:grpChg chg="add del mod">
          <ac:chgData name="양수빈" userId="c07f0e63-02c4-432d-82c2-0b4ff8a5f305" providerId="ADAL" clId="{55E17E02-1E20-4F46-A226-B6AF3F8D645C}" dt="2021-05-30T05:22:55.254" v="650" actId="21"/>
          <ac:grpSpMkLst>
            <pc:docMk/>
            <pc:sldMk cId="3525088735" sldId="649"/>
            <ac:grpSpMk id="28" creationId="{D2037E17-AFCE-4E7A-8287-10D0C24A4A7F}"/>
          </ac:grpSpMkLst>
        </pc:grpChg>
        <pc:grpChg chg="add del mod">
          <ac:chgData name="양수빈" userId="c07f0e63-02c4-432d-82c2-0b4ff8a5f305" providerId="ADAL" clId="{55E17E02-1E20-4F46-A226-B6AF3F8D645C}" dt="2021-05-30T05:21:59.142" v="641" actId="478"/>
          <ac:grpSpMkLst>
            <pc:docMk/>
            <pc:sldMk cId="3525088735" sldId="649"/>
            <ac:grpSpMk id="31" creationId="{9F033BD7-B389-46EF-9569-7C9448BF41C2}"/>
          </ac:grpSpMkLst>
        </pc:grpChg>
        <pc:grpChg chg="add del mod">
          <ac:chgData name="양수빈" userId="c07f0e63-02c4-432d-82c2-0b4ff8a5f305" providerId="ADAL" clId="{55E17E02-1E20-4F46-A226-B6AF3F8D645C}" dt="2021-05-30T05:23:07.187" v="656"/>
          <ac:grpSpMkLst>
            <pc:docMk/>
            <pc:sldMk cId="3525088735" sldId="649"/>
            <ac:grpSpMk id="34" creationId="{FDED68C8-63AC-4559-943A-1B2A5DE0507B}"/>
          </ac:grpSpMkLst>
        </pc:grpChg>
        <pc:grpChg chg="add del mod">
          <ac:chgData name="양수빈" userId="c07f0e63-02c4-432d-82c2-0b4ff8a5f305" providerId="ADAL" clId="{55E17E02-1E20-4F46-A226-B6AF3F8D645C}" dt="2021-05-30T05:24:30.443" v="692"/>
          <ac:grpSpMkLst>
            <pc:docMk/>
            <pc:sldMk cId="3525088735" sldId="649"/>
            <ac:grpSpMk id="37" creationId="{00E1D85C-5190-44D0-8412-1E2047175187}"/>
          </ac:grpSpMkLst>
        </pc:grpChg>
        <pc:grpChg chg="add del mod">
          <ac:chgData name="양수빈" userId="c07f0e63-02c4-432d-82c2-0b4ff8a5f305" providerId="ADAL" clId="{55E17E02-1E20-4F46-A226-B6AF3F8D645C}" dt="2021-05-30T05:28:55.164" v="958" actId="478"/>
          <ac:grpSpMkLst>
            <pc:docMk/>
            <pc:sldMk cId="3525088735" sldId="649"/>
            <ac:grpSpMk id="40" creationId="{0597BA92-57EA-40D2-B3BB-A36B85D8E888}"/>
          </ac:grpSpMkLst>
        </pc:grpChg>
        <pc:picChg chg="add del mod">
          <ac:chgData name="양수빈" userId="c07f0e63-02c4-432d-82c2-0b4ff8a5f305" providerId="ADAL" clId="{55E17E02-1E20-4F46-A226-B6AF3F8D645C}" dt="2021-05-30T05:40:15.981" v="1290" actId="21"/>
          <ac:picMkLst>
            <pc:docMk/>
            <pc:sldMk cId="3525088735" sldId="649"/>
            <ac:picMk id="49" creationId="{F2AA9735-0850-461D-97AB-5FB4BEF5D2BD}"/>
          </ac:picMkLst>
        </pc:picChg>
        <pc:cxnChg chg="add del mod">
          <ac:chgData name="양수빈" userId="c07f0e63-02c4-432d-82c2-0b4ff8a5f305" providerId="ADAL" clId="{55E17E02-1E20-4F46-A226-B6AF3F8D645C}" dt="2021-05-30T05:24:28.135" v="687" actId="11529"/>
          <ac:cxnSpMkLst>
            <pc:docMk/>
            <pc:sldMk cId="3525088735" sldId="649"/>
            <ac:cxnSpMk id="8" creationId="{BA1378E3-F0EE-4CE4-9AF3-DE6D0445D785}"/>
          </ac:cxnSpMkLst>
        </pc:cxnChg>
        <pc:cxnChg chg="add mod">
          <ac:chgData name="양수빈" userId="c07f0e63-02c4-432d-82c2-0b4ff8a5f305" providerId="ADAL" clId="{55E17E02-1E20-4F46-A226-B6AF3F8D645C}" dt="2021-05-30T05:31:01.036" v="977" actId="693"/>
          <ac:cxnSpMkLst>
            <pc:docMk/>
            <pc:sldMk cId="3525088735" sldId="649"/>
            <ac:cxnSpMk id="12" creationId="{7A647C73-C0C6-488A-B77C-82F9751CBA0C}"/>
          </ac:cxnSpMkLst>
        </pc:cxnChg>
        <pc:cxnChg chg="mod">
          <ac:chgData name="양수빈" userId="c07f0e63-02c4-432d-82c2-0b4ff8a5f305" providerId="ADAL" clId="{55E17E02-1E20-4F46-A226-B6AF3F8D645C}" dt="2021-05-30T05:21:18.480" v="632"/>
          <ac:cxnSpMkLst>
            <pc:docMk/>
            <pc:sldMk cId="3525088735" sldId="649"/>
            <ac:cxnSpMk id="30" creationId="{9128E77F-3BE0-4DA1-A48D-E658CC1E9CF0}"/>
          </ac:cxnSpMkLst>
        </pc:cxnChg>
        <pc:cxnChg chg="mod">
          <ac:chgData name="양수빈" userId="c07f0e63-02c4-432d-82c2-0b4ff8a5f305" providerId="ADAL" clId="{55E17E02-1E20-4F46-A226-B6AF3F8D645C}" dt="2021-05-30T05:21:39.930" v="639"/>
          <ac:cxnSpMkLst>
            <pc:docMk/>
            <pc:sldMk cId="3525088735" sldId="649"/>
            <ac:cxnSpMk id="33" creationId="{758E874F-DF5E-405E-AFB8-6A33D81F71DE}"/>
          </ac:cxnSpMkLst>
        </pc:cxnChg>
        <pc:cxnChg chg="mod">
          <ac:chgData name="양수빈" userId="c07f0e63-02c4-432d-82c2-0b4ff8a5f305" providerId="ADAL" clId="{55E17E02-1E20-4F46-A226-B6AF3F8D645C}" dt="2021-05-30T05:23:03.326" v="653"/>
          <ac:cxnSpMkLst>
            <pc:docMk/>
            <pc:sldMk cId="3525088735" sldId="649"/>
            <ac:cxnSpMk id="36" creationId="{B04FEBA3-C9A9-4364-852B-865C01684B9B}"/>
          </ac:cxnSpMkLst>
        </pc:cxnChg>
        <pc:cxnChg chg="mod">
          <ac:chgData name="양수빈" userId="c07f0e63-02c4-432d-82c2-0b4ff8a5f305" providerId="ADAL" clId="{55E17E02-1E20-4F46-A226-B6AF3F8D645C}" dt="2021-05-30T05:23:28.674" v="663"/>
          <ac:cxnSpMkLst>
            <pc:docMk/>
            <pc:sldMk cId="3525088735" sldId="649"/>
            <ac:cxnSpMk id="39" creationId="{56984534-1182-4929-BAAF-4595AA7BAAE1}"/>
          </ac:cxnSpMkLst>
        </pc:cxnChg>
        <pc:cxnChg chg="mod">
          <ac:chgData name="양수빈" userId="c07f0e63-02c4-432d-82c2-0b4ff8a5f305" providerId="ADAL" clId="{55E17E02-1E20-4F46-A226-B6AF3F8D645C}" dt="2021-05-30T05:28:01.452" v="878" actId="207"/>
          <ac:cxnSpMkLst>
            <pc:docMk/>
            <pc:sldMk cId="3525088735" sldId="649"/>
            <ac:cxnSpMk id="42" creationId="{D683DB05-1983-4235-9C0A-C21207B336B8}"/>
          </ac:cxnSpMkLst>
        </pc:cxnChg>
      </pc:sldChg>
      <pc:sldChg chg="addSp delSp modSp mod setBg">
        <pc:chgData name="양수빈" userId="c07f0e63-02c4-432d-82c2-0b4ff8a5f305" providerId="ADAL" clId="{55E17E02-1E20-4F46-A226-B6AF3F8D645C}" dt="2021-05-30T05:26:58.515" v="750" actId="478"/>
        <pc:sldMkLst>
          <pc:docMk/>
          <pc:sldMk cId="2432039434" sldId="650"/>
        </pc:sldMkLst>
        <pc:spChg chg="mod">
          <ac:chgData name="양수빈" userId="c07f0e63-02c4-432d-82c2-0b4ff8a5f305" providerId="ADAL" clId="{55E17E02-1E20-4F46-A226-B6AF3F8D645C}" dt="2021-05-30T05:18:06.254" v="602" actId="6559"/>
          <ac:spMkLst>
            <pc:docMk/>
            <pc:sldMk cId="2432039434" sldId="650"/>
            <ac:spMk id="3" creationId="{00000000-0000-0000-0000-000000000000}"/>
          </ac:spMkLst>
        </pc:spChg>
        <pc:spChg chg="mod">
          <ac:chgData name="양수빈" userId="c07f0e63-02c4-432d-82c2-0b4ff8a5f305" providerId="ADAL" clId="{55E17E02-1E20-4F46-A226-B6AF3F8D645C}" dt="2021-05-30T05:25:33.690" v="705"/>
          <ac:spMkLst>
            <pc:docMk/>
            <pc:sldMk cId="2432039434" sldId="650"/>
            <ac:spMk id="16" creationId="{35A2153C-43FB-4174-8349-2000CE739BC9}"/>
          </ac:spMkLst>
        </pc:spChg>
        <pc:spChg chg="mod">
          <ac:chgData name="양수빈" userId="c07f0e63-02c4-432d-82c2-0b4ff8a5f305" providerId="ADAL" clId="{55E17E02-1E20-4F46-A226-B6AF3F8D645C}" dt="2021-05-30T04:33:48.634" v="216" actId="207"/>
          <ac:spMkLst>
            <pc:docMk/>
            <pc:sldMk cId="2432039434" sldId="650"/>
            <ac:spMk id="17" creationId="{00000000-0000-0000-0000-000000000000}"/>
          </ac:spMkLst>
        </pc:spChg>
        <pc:spChg chg="mod">
          <ac:chgData name="양수빈" userId="c07f0e63-02c4-432d-82c2-0b4ff8a5f305" providerId="ADAL" clId="{55E17E02-1E20-4F46-A226-B6AF3F8D645C}" dt="2021-05-30T05:18:06.254" v="602" actId="6559"/>
          <ac:spMkLst>
            <pc:docMk/>
            <pc:sldMk cId="2432039434" sldId="650"/>
            <ac:spMk id="33" creationId="{00000000-0000-0000-0000-000000000000}"/>
          </ac:spMkLst>
        </pc:spChg>
        <pc:spChg chg="mod">
          <ac:chgData name="양수빈" userId="c07f0e63-02c4-432d-82c2-0b4ff8a5f305" providerId="ADAL" clId="{55E17E02-1E20-4F46-A226-B6AF3F8D645C}" dt="2021-05-30T05:18:06.254" v="602" actId="6559"/>
          <ac:spMkLst>
            <pc:docMk/>
            <pc:sldMk cId="2432039434" sldId="650"/>
            <ac:spMk id="34" creationId="{00000000-0000-0000-0000-000000000000}"/>
          </ac:spMkLst>
        </pc:spChg>
        <pc:spChg chg="mod">
          <ac:chgData name="양수빈" userId="c07f0e63-02c4-432d-82c2-0b4ff8a5f305" providerId="ADAL" clId="{55E17E02-1E20-4F46-A226-B6AF3F8D645C}" dt="2021-05-30T05:26:47.474" v="734" actId="1076"/>
          <ac:spMkLst>
            <pc:docMk/>
            <pc:sldMk cId="2432039434" sldId="650"/>
            <ac:spMk id="35" creationId="{00000000-0000-0000-0000-000000000000}"/>
          </ac:spMkLst>
        </pc:spChg>
        <pc:spChg chg="mod">
          <ac:chgData name="양수빈" userId="c07f0e63-02c4-432d-82c2-0b4ff8a5f305" providerId="ADAL" clId="{55E17E02-1E20-4F46-A226-B6AF3F8D645C}" dt="2021-05-30T05:26:51.332" v="744" actId="1076"/>
          <ac:spMkLst>
            <pc:docMk/>
            <pc:sldMk cId="2432039434" sldId="650"/>
            <ac:spMk id="37" creationId="{00000000-0000-0000-0000-000000000000}"/>
          </ac:spMkLst>
        </pc:spChg>
        <pc:grpChg chg="mod">
          <ac:chgData name="양수빈" userId="c07f0e63-02c4-432d-82c2-0b4ff8a5f305" providerId="ADAL" clId="{55E17E02-1E20-4F46-A226-B6AF3F8D645C}" dt="2021-05-30T04:36:56.421" v="307" actId="207"/>
          <ac:grpSpMkLst>
            <pc:docMk/>
            <pc:sldMk cId="2432039434" sldId="650"/>
            <ac:grpSpMk id="2" creationId="{00000000-0000-0000-0000-000000000000}"/>
          </ac:grpSpMkLst>
        </pc:grpChg>
        <pc:grpChg chg="add del">
          <ac:chgData name="양수빈" userId="c07f0e63-02c4-432d-82c2-0b4ff8a5f305" providerId="ADAL" clId="{55E17E02-1E20-4F46-A226-B6AF3F8D645C}" dt="2021-05-30T05:26:56.926" v="749" actId="478"/>
          <ac:grpSpMkLst>
            <pc:docMk/>
            <pc:sldMk cId="2432039434" sldId="650"/>
            <ac:grpSpMk id="6" creationId="{00000000-0000-0000-0000-000000000000}"/>
          </ac:grpSpMkLst>
        </pc:grpChg>
        <pc:grpChg chg="add del mod">
          <ac:chgData name="양수빈" userId="c07f0e63-02c4-432d-82c2-0b4ff8a5f305" providerId="ADAL" clId="{55E17E02-1E20-4F46-A226-B6AF3F8D645C}" dt="2021-05-30T05:26:51.708" v="745" actId="478"/>
          <ac:grpSpMkLst>
            <pc:docMk/>
            <pc:sldMk cId="2432039434" sldId="650"/>
            <ac:grpSpMk id="7" creationId="{00000000-0000-0000-0000-000000000000}"/>
          </ac:grpSpMkLst>
        </pc:grpChg>
        <pc:grpChg chg="del">
          <ac:chgData name="양수빈" userId="c07f0e63-02c4-432d-82c2-0b4ff8a5f305" providerId="ADAL" clId="{55E17E02-1E20-4F46-A226-B6AF3F8D645C}" dt="2021-05-30T05:17:32.510" v="587" actId="478"/>
          <ac:grpSpMkLst>
            <pc:docMk/>
            <pc:sldMk cId="2432039434" sldId="650"/>
            <ac:grpSpMk id="10" creationId="{00000000-0000-0000-0000-000000000000}"/>
          </ac:grpSpMkLst>
        </pc:grpChg>
        <pc:grpChg chg="add del mod">
          <ac:chgData name="양수빈" userId="c07f0e63-02c4-432d-82c2-0b4ff8a5f305" providerId="ADAL" clId="{55E17E02-1E20-4F46-A226-B6AF3F8D645C}" dt="2021-05-30T05:26:58.515" v="750" actId="478"/>
          <ac:grpSpMkLst>
            <pc:docMk/>
            <pc:sldMk cId="2432039434" sldId="650"/>
            <ac:grpSpMk id="15" creationId="{CF76E660-0FB7-4BBF-B736-15DEBE6F3F86}"/>
          </ac:grpSpMkLst>
        </pc:grpChg>
        <pc:cxnChg chg="mod">
          <ac:chgData name="양수빈" userId="c07f0e63-02c4-432d-82c2-0b4ff8a5f305" providerId="ADAL" clId="{55E17E02-1E20-4F46-A226-B6AF3F8D645C}" dt="2021-05-30T04:33:47.878" v="215" actId="692"/>
          <ac:cxnSpMkLst>
            <pc:docMk/>
            <pc:sldMk cId="2432039434" sldId="650"/>
            <ac:cxnSpMk id="18" creationId="{00000000-0000-0000-0000-000000000000}"/>
          </ac:cxnSpMkLst>
        </pc:cxnChg>
        <pc:cxnChg chg="mod">
          <ac:chgData name="양수빈" userId="c07f0e63-02c4-432d-82c2-0b4ff8a5f305" providerId="ADAL" clId="{55E17E02-1E20-4F46-A226-B6AF3F8D645C}" dt="2021-05-30T05:25:33.690" v="705"/>
          <ac:cxnSpMkLst>
            <pc:docMk/>
            <pc:sldMk cId="2432039434" sldId="650"/>
            <ac:cxnSpMk id="19" creationId="{414ACF98-F4C9-4582-A8EB-5274C8F725CC}"/>
          </ac:cxnSpMkLst>
        </pc:cxnChg>
      </pc:sldChg>
      <pc:sldChg chg="addSp delSp modSp add mod setBg">
        <pc:chgData name="양수빈" userId="c07f0e63-02c4-432d-82c2-0b4ff8a5f305" providerId="ADAL" clId="{55E17E02-1E20-4F46-A226-B6AF3F8D645C}" dt="2021-05-30T05:54:38.797" v="1619"/>
        <pc:sldMkLst>
          <pc:docMk/>
          <pc:sldMk cId="1349678760" sldId="651"/>
        </pc:sldMkLst>
        <pc:spChg chg="add del mod">
          <ac:chgData name="양수빈" userId="c07f0e63-02c4-432d-82c2-0b4ff8a5f305" providerId="ADAL" clId="{55E17E02-1E20-4F46-A226-B6AF3F8D645C}" dt="2021-05-30T05:42:14.415" v="1311" actId="478"/>
          <ac:spMkLst>
            <pc:docMk/>
            <pc:sldMk cId="1349678760" sldId="651"/>
            <ac:spMk id="2" creationId="{DFF9DAC7-62A8-4AC6-BE79-6C780DA5C7C4}"/>
          </ac:spMkLst>
        </pc:spChg>
        <pc:spChg chg="add mod">
          <ac:chgData name="양수빈" userId="c07f0e63-02c4-432d-82c2-0b4ff8a5f305" providerId="ADAL" clId="{55E17E02-1E20-4F46-A226-B6AF3F8D645C}" dt="2021-05-30T05:51:58.989" v="1558" actId="14100"/>
          <ac:spMkLst>
            <pc:docMk/>
            <pc:sldMk cId="1349678760" sldId="651"/>
            <ac:spMk id="6" creationId="{1BBF1C1C-001C-4DB4-8A7A-2397B4F5B94D}"/>
          </ac:spMkLst>
        </pc:spChg>
        <pc:spChg chg="add del mod">
          <ac:chgData name="양수빈" userId="c07f0e63-02c4-432d-82c2-0b4ff8a5f305" providerId="ADAL" clId="{55E17E02-1E20-4F46-A226-B6AF3F8D645C}" dt="2021-05-30T05:42:14.415" v="1311" actId="478"/>
          <ac:spMkLst>
            <pc:docMk/>
            <pc:sldMk cId="1349678760" sldId="651"/>
            <ac:spMk id="8" creationId="{C757FEDD-AF76-49C9-8707-276042D937A9}"/>
          </ac:spMkLst>
        </pc:spChg>
        <pc:spChg chg="mod">
          <ac:chgData name="양수빈" userId="c07f0e63-02c4-432d-82c2-0b4ff8a5f305" providerId="ADAL" clId="{55E17E02-1E20-4F46-A226-B6AF3F8D645C}" dt="2021-05-30T05:31:55.783" v="981" actId="1076"/>
          <ac:spMkLst>
            <pc:docMk/>
            <pc:sldMk cId="1349678760" sldId="651"/>
            <ac:spMk id="9" creationId="{7BDD3A69-44B5-4258-8EB4-D23D21F1F164}"/>
          </ac:spMkLst>
        </pc:spChg>
        <pc:spChg chg="add del">
          <ac:chgData name="양수빈" userId="c07f0e63-02c4-432d-82c2-0b4ff8a5f305" providerId="ADAL" clId="{55E17E02-1E20-4F46-A226-B6AF3F8D645C}" dt="2021-05-30T05:40:37.015" v="1293" actId="478"/>
          <ac:spMkLst>
            <pc:docMk/>
            <pc:sldMk cId="1349678760" sldId="651"/>
            <ac:spMk id="10" creationId="{4966252B-1C64-407B-A31C-D7FB947F858B}"/>
          </ac:spMkLst>
        </pc:spChg>
        <pc:spChg chg="add mod">
          <ac:chgData name="양수빈" userId="c07f0e63-02c4-432d-82c2-0b4ff8a5f305" providerId="ADAL" clId="{55E17E02-1E20-4F46-A226-B6AF3F8D645C}" dt="2021-05-30T05:54:38.797" v="1619"/>
          <ac:spMkLst>
            <pc:docMk/>
            <pc:sldMk cId="1349678760" sldId="651"/>
            <ac:spMk id="11" creationId="{7270E27A-56CF-41BD-ADFE-D7D352A95C7E}"/>
          </ac:spMkLst>
        </pc:spChg>
        <pc:spChg chg="add mod ord">
          <ac:chgData name="양수빈" userId="c07f0e63-02c4-432d-82c2-0b4ff8a5f305" providerId="ADAL" clId="{55E17E02-1E20-4F46-A226-B6AF3F8D645C}" dt="2021-05-30T05:49:48.303" v="1498" actId="1076"/>
          <ac:spMkLst>
            <pc:docMk/>
            <pc:sldMk cId="1349678760" sldId="651"/>
            <ac:spMk id="15" creationId="{ACEF9F9A-F1AA-492F-A73C-903E5815A8F8}"/>
          </ac:spMkLst>
        </pc:spChg>
        <pc:spChg chg="mod">
          <ac:chgData name="양수빈" userId="c07f0e63-02c4-432d-82c2-0b4ff8a5f305" providerId="ADAL" clId="{55E17E02-1E20-4F46-A226-B6AF3F8D645C}" dt="2021-05-30T05:32:00.549" v="982" actId="1076"/>
          <ac:spMkLst>
            <pc:docMk/>
            <pc:sldMk cId="1349678760" sldId="651"/>
            <ac:spMk id="45" creationId="{4D26EF18-D298-459E-B7FB-E629AAA1ADDF}"/>
          </ac:spMkLst>
        </pc:spChg>
        <pc:picChg chg="add del mod">
          <ac:chgData name="양수빈" userId="c07f0e63-02c4-432d-82c2-0b4ff8a5f305" providerId="ADAL" clId="{55E17E02-1E20-4F46-A226-B6AF3F8D645C}" dt="2021-05-30T05:42:14.415" v="1311" actId="478"/>
          <ac:picMkLst>
            <pc:docMk/>
            <pc:sldMk cId="1349678760" sldId="651"/>
            <ac:picMk id="4" creationId="{972EA5FD-F5A9-4097-9024-A23A94D2A4E0}"/>
          </ac:picMkLst>
        </pc:picChg>
        <pc:picChg chg="add del mod">
          <ac:chgData name="양수빈" userId="c07f0e63-02c4-432d-82c2-0b4ff8a5f305" providerId="ADAL" clId="{55E17E02-1E20-4F46-A226-B6AF3F8D645C}" dt="2021-05-30T05:42:14.415" v="1311" actId="478"/>
          <ac:picMkLst>
            <pc:docMk/>
            <pc:sldMk cId="1349678760" sldId="651"/>
            <ac:picMk id="7" creationId="{BA1B58ED-966B-4B42-8737-7933744B58DC}"/>
          </ac:picMkLst>
        </pc:picChg>
        <pc:picChg chg="add mod ord modCrop">
          <ac:chgData name="양수빈" userId="c07f0e63-02c4-432d-82c2-0b4ff8a5f305" providerId="ADAL" clId="{55E17E02-1E20-4F46-A226-B6AF3F8D645C}" dt="2021-05-30T05:49:48.303" v="1498" actId="1076"/>
          <ac:picMkLst>
            <pc:docMk/>
            <pc:sldMk cId="1349678760" sldId="651"/>
            <ac:picMk id="13" creationId="{B8C15636-F583-4CA5-88AB-65C8AFF42BF6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23:19.051" v="11264" actId="113"/>
        <pc:sldMkLst>
          <pc:docMk/>
          <pc:sldMk cId="778367866" sldId="652"/>
        </pc:sldMkLst>
        <pc:spChg chg="del">
          <ac:chgData name="양수빈" userId="c07f0e63-02c4-432d-82c2-0b4ff8a5f305" providerId="ADAL" clId="{55E17E02-1E20-4F46-A226-B6AF3F8D645C}" dt="2021-05-30T05:50:19.268" v="1501" actId="21"/>
          <ac:spMkLst>
            <pc:docMk/>
            <pc:sldMk cId="778367866" sldId="652"/>
            <ac:spMk id="2" creationId="{DFF9DAC7-62A8-4AC6-BE79-6C780DA5C7C4}"/>
          </ac:spMkLst>
        </pc:spChg>
        <pc:spChg chg="mod">
          <ac:chgData name="양수빈" userId="c07f0e63-02c4-432d-82c2-0b4ff8a5f305" providerId="ADAL" clId="{55E17E02-1E20-4F46-A226-B6AF3F8D645C}" dt="2021-05-30T06:57:29.905" v="3808"/>
          <ac:spMkLst>
            <pc:docMk/>
            <pc:sldMk cId="778367866" sldId="652"/>
            <ac:spMk id="6" creationId="{1BBF1C1C-001C-4DB4-8A7A-2397B4F5B94D}"/>
          </ac:spMkLst>
        </pc:spChg>
        <pc:spChg chg="del mod">
          <ac:chgData name="양수빈" userId="c07f0e63-02c4-432d-82c2-0b4ff8a5f305" providerId="ADAL" clId="{55E17E02-1E20-4F46-A226-B6AF3F8D645C}" dt="2021-05-30T05:57:19.075" v="1629" actId="478"/>
          <ac:spMkLst>
            <pc:docMk/>
            <pc:sldMk cId="778367866" sldId="652"/>
            <ac:spMk id="8" creationId="{C757FEDD-AF76-49C9-8707-276042D937A9}"/>
          </ac:spMkLst>
        </pc:spChg>
        <pc:spChg chg="mod">
          <ac:chgData name="양수빈" userId="c07f0e63-02c4-432d-82c2-0b4ff8a5f305" providerId="ADAL" clId="{55E17E02-1E20-4F46-A226-B6AF3F8D645C}" dt="2021-05-30T06:03:03.207" v="1996" actId="1076"/>
          <ac:spMkLst>
            <pc:docMk/>
            <pc:sldMk cId="778367866" sldId="652"/>
            <ac:spMk id="9" creationId="{7BDD3A69-44B5-4258-8EB4-D23D21F1F164}"/>
          </ac:spMkLst>
        </pc:spChg>
        <pc:spChg chg="add del mod">
          <ac:chgData name="양수빈" userId="c07f0e63-02c4-432d-82c2-0b4ff8a5f305" providerId="ADAL" clId="{55E17E02-1E20-4F46-A226-B6AF3F8D645C}" dt="2021-05-30T05:57:52.476" v="1642" actId="478"/>
          <ac:spMkLst>
            <pc:docMk/>
            <pc:sldMk cId="778367866" sldId="652"/>
            <ac:spMk id="14" creationId="{281CF214-E16D-474E-B981-DC59F00230A1}"/>
          </ac:spMkLst>
        </pc:spChg>
        <pc:spChg chg="del">
          <ac:chgData name="양수빈" userId="c07f0e63-02c4-432d-82c2-0b4ff8a5f305" providerId="ADAL" clId="{55E17E02-1E20-4F46-A226-B6AF3F8D645C}" dt="2021-05-30T05:50:05.493" v="1499" actId="478"/>
          <ac:spMkLst>
            <pc:docMk/>
            <pc:sldMk cId="778367866" sldId="652"/>
            <ac:spMk id="15" creationId="{ACEF9F9A-F1AA-492F-A73C-903E5815A8F8}"/>
          </ac:spMkLst>
        </pc:spChg>
        <pc:spChg chg="mod">
          <ac:chgData name="양수빈" userId="c07f0e63-02c4-432d-82c2-0b4ff8a5f305" providerId="ADAL" clId="{55E17E02-1E20-4F46-A226-B6AF3F8D645C}" dt="2021-05-30T08:02:46.997" v="7674" actId="1035"/>
          <ac:spMkLst>
            <pc:docMk/>
            <pc:sldMk cId="778367866" sldId="652"/>
            <ac:spMk id="19" creationId="{98476C55-5816-46D6-BAB9-F2396A61C37E}"/>
          </ac:spMkLst>
        </pc:spChg>
        <pc:spChg chg="add del mod">
          <ac:chgData name="양수빈" userId="c07f0e63-02c4-432d-82c2-0b4ff8a5f305" providerId="ADAL" clId="{55E17E02-1E20-4F46-A226-B6AF3F8D645C}" dt="2021-05-30T06:11:10.121" v="2516" actId="478"/>
          <ac:spMkLst>
            <pc:docMk/>
            <pc:sldMk cId="778367866" sldId="652"/>
            <ac:spMk id="22" creationId="{69EE9DCF-8FEA-42F8-A865-500C254D1811}"/>
          </ac:spMkLst>
        </pc:spChg>
        <pc:spChg chg="add mod">
          <ac:chgData name="양수빈" userId="c07f0e63-02c4-432d-82c2-0b4ff8a5f305" providerId="ADAL" clId="{55E17E02-1E20-4F46-A226-B6AF3F8D645C}" dt="2021-05-30T09:23:13.338" v="11261" actId="113"/>
          <ac:spMkLst>
            <pc:docMk/>
            <pc:sldMk cId="778367866" sldId="652"/>
            <ac:spMk id="27" creationId="{A2A9ED75-BFC4-4ADB-B286-13AC8D1D1361}"/>
          </ac:spMkLst>
        </pc:spChg>
        <pc:spChg chg="add mod">
          <ac:chgData name="양수빈" userId="c07f0e63-02c4-432d-82c2-0b4ff8a5f305" providerId="ADAL" clId="{55E17E02-1E20-4F46-A226-B6AF3F8D645C}" dt="2021-05-30T09:23:15.354" v="11262" actId="113"/>
          <ac:spMkLst>
            <pc:docMk/>
            <pc:sldMk cId="778367866" sldId="652"/>
            <ac:spMk id="29" creationId="{5DC8A69A-F76A-4231-8D39-964F3FE155F0}"/>
          </ac:spMkLst>
        </pc:spChg>
        <pc:spChg chg="add mod">
          <ac:chgData name="양수빈" userId="c07f0e63-02c4-432d-82c2-0b4ff8a5f305" providerId="ADAL" clId="{55E17E02-1E20-4F46-A226-B6AF3F8D645C}" dt="2021-05-30T09:23:19.051" v="11264" actId="113"/>
          <ac:spMkLst>
            <pc:docMk/>
            <pc:sldMk cId="778367866" sldId="652"/>
            <ac:spMk id="30" creationId="{9F1E1FDA-E5A3-4478-B034-50C588D28270}"/>
          </ac:spMkLst>
        </pc:spChg>
        <pc:spChg chg="add mod">
          <ac:chgData name="양수빈" userId="c07f0e63-02c4-432d-82c2-0b4ff8a5f305" providerId="ADAL" clId="{55E17E02-1E20-4F46-A226-B6AF3F8D645C}" dt="2021-05-30T09:23:17.044" v="11263" actId="113"/>
          <ac:spMkLst>
            <pc:docMk/>
            <pc:sldMk cId="778367866" sldId="652"/>
            <ac:spMk id="31" creationId="{1B52061E-BC4C-4F04-A943-818A6B0B7BCD}"/>
          </ac:spMkLst>
        </pc:spChg>
        <pc:spChg chg="add mod">
          <ac:chgData name="양수빈" userId="c07f0e63-02c4-432d-82c2-0b4ff8a5f305" providerId="ADAL" clId="{55E17E02-1E20-4F46-A226-B6AF3F8D645C}" dt="2021-05-30T08:03:00.014" v="7676" actId="1076"/>
          <ac:spMkLst>
            <pc:docMk/>
            <pc:sldMk cId="778367866" sldId="652"/>
            <ac:spMk id="32" creationId="{206222EF-956C-465E-BD89-6F35EA754490}"/>
          </ac:spMkLst>
        </pc:spChg>
        <pc:picChg chg="del mod">
          <ac:chgData name="양수빈" userId="c07f0e63-02c4-432d-82c2-0b4ff8a5f305" providerId="ADAL" clId="{55E17E02-1E20-4F46-A226-B6AF3F8D645C}" dt="2021-05-30T05:57:19.075" v="1629" actId="478"/>
          <ac:picMkLst>
            <pc:docMk/>
            <pc:sldMk cId="778367866" sldId="652"/>
            <ac:picMk id="4" creationId="{972EA5FD-F5A9-4097-9024-A23A94D2A4E0}"/>
          </ac:picMkLst>
        </pc:picChg>
        <pc:picChg chg="add mod modCrop">
          <ac:chgData name="양수빈" userId="c07f0e63-02c4-432d-82c2-0b4ff8a5f305" providerId="ADAL" clId="{55E17E02-1E20-4F46-A226-B6AF3F8D645C}" dt="2021-05-30T08:02:46.997" v="7674" actId="1035"/>
          <ac:picMkLst>
            <pc:docMk/>
            <pc:sldMk cId="778367866" sldId="652"/>
            <ac:picMk id="5" creationId="{1F5886A1-23E3-4791-A45E-D52693AC1434}"/>
          </ac:picMkLst>
        </pc:picChg>
        <pc:picChg chg="del">
          <ac:chgData name="양수빈" userId="c07f0e63-02c4-432d-82c2-0b4ff8a5f305" providerId="ADAL" clId="{55E17E02-1E20-4F46-A226-B6AF3F8D645C}" dt="2021-05-30T05:50:19.268" v="1501" actId="21"/>
          <ac:picMkLst>
            <pc:docMk/>
            <pc:sldMk cId="778367866" sldId="652"/>
            <ac:picMk id="7" creationId="{BA1B58ED-966B-4B42-8737-7933744B58DC}"/>
          </ac:picMkLst>
        </pc:picChg>
        <pc:picChg chg="add mod modCrop">
          <ac:chgData name="양수빈" userId="c07f0e63-02c4-432d-82c2-0b4ff8a5f305" providerId="ADAL" clId="{55E17E02-1E20-4F46-A226-B6AF3F8D645C}" dt="2021-05-30T08:02:46.997" v="7674" actId="1035"/>
          <ac:picMkLst>
            <pc:docMk/>
            <pc:sldMk cId="778367866" sldId="652"/>
            <ac:picMk id="11" creationId="{F471E562-C960-43E0-BB24-DC572C9E11E9}"/>
          </ac:picMkLst>
        </pc:picChg>
        <pc:picChg chg="del">
          <ac:chgData name="양수빈" userId="c07f0e63-02c4-432d-82c2-0b4ff8a5f305" providerId="ADAL" clId="{55E17E02-1E20-4F46-A226-B6AF3F8D645C}" dt="2021-05-30T05:50:05.493" v="1499" actId="478"/>
          <ac:picMkLst>
            <pc:docMk/>
            <pc:sldMk cId="778367866" sldId="652"/>
            <ac:picMk id="13" creationId="{B8C15636-F583-4CA5-88AB-65C8AFF42BF6}"/>
          </ac:picMkLst>
        </pc:picChg>
        <pc:picChg chg="add del mod">
          <ac:chgData name="양수빈" userId="c07f0e63-02c4-432d-82c2-0b4ff8a5f305" providerId="ADAL" clId="{55E17E02-1E20-4F46-A226-B6AF3F8D645C}" dt="2021-05-30T05:57:52.476" v="1642" actId="478"/>
          <ac:picMkLst>
            <pc:docMk/>
            <pc:sldMk cId="778367866" sldId="652"/>
            <ac:picMk id="16" creationId="{EAD8CFBE-EA6A-4780-8E6B-19E86BB67658}"/>
          </ac:picMkLst>
        </pc:picChg>
        <pc:picChg chg="add mod">
          <ac:chgData name="양수빈" userId="c07f0e63-02c4-432d-82c2-0b4ff8a5f305" providerId="ADAL" clId="{55E17E02-1E20-4F46-A226-B6AF3F8D645C}" dt="2021-05-30T08:02:46.997" v="7674" actId="1035"/>
          <ac:picMkLst>
            <pc:docMk/>
            <pc:sldMk cId="778367866" sldId="652"/>
            <ac:picMk id="18" creationId="{43EF5996-F8BD-4EDB-A174-905DE04CCDE0}"/>
          </ac:picMkLst>
        </pc:picChg>
        <pc:picChg chg="add mod modCrop">
          <ac:chgData name="양수빈" userId="c07f0e63-02c4-432d-82c2-0b4ff8a5f305" providerId="ADAL" clId="{55E17E02-1E20-4F46-A226-B6AF3F8D645C}" dt="2021-05-30T08:02:46.997" v="7674" actId="1035"/>
          <ac:picMkLst>
            <pc:docMk/>
            <pc:sldMk cId="778367866" sldId="652"/>
            <ac:picMk id="21" creationId="{61A932B0-7706-4299-BEEF-9528C1DCEA94}"/>
          </ac:picMkLst>
        </pc:picChg>
        <pc:cxnChg chg="add mod">
          <ac:chgData name="양수빈" userId="c07f0e63-02c4-432d-82c2-0b4ff8a5f305" providerId="ADAL" clId="{55E17E02-1E20-4F46-A226-B6AF3F8D645C}" dt="2021-05-30T08:02:46.997" v="7674" actId="1035"/>
          <ac:cxnSpMkLst>
            <pc:docMk/>
            <pc:sldMk cId="778367866" sldId="652"/>
            <ac:cxnSpMk id="24" creationId="{8790ABEF-D49F-4B4E-8288-6677F568C0B4}"/>
          </ac:cxnSpMkLst>
        </pc:cxnChg>
        <pc:cxnChg chg="add mod">
          <ac:chgData name="양수빈" userId="c07f0e63-02c4-432d-82c2-0b4ff8a5f305" providerId="ADAL" clId="{55E17E02-1E20-4F46-A226-B6AF3F8D645C}" dt="2021-05-30T08:02:46.997" v="7674" actId="1035"/>
          <ac:cxnSpMkLst>
            <pc:docMk/>
            <pc:sldMk cId="778367866" sldId="652"/>
            <ac:cxnSpMk id="26" creationId="{2221E428-004E-43E1-881A-C346B9F5E757}"/>
          </ac:cxnSpMkLst>
        </pc:cxnChg>
      </pc:sldChg>
      <pc:sldChg chg="addSp delSp modSp add mod ord setBg">
        <pc:chgData name="양수빈" userId="c07f0e63-02c4-432d-82c2-0b4ff8a5f305" providerId="ADAL" clId="{55E17E02-1E20-4F46-A226-B6AF3F8D645C}" dt="2021-05-30T06:57:17.577" v="3761"/>
        <pc:sldMkLst>
          <pc:docMk/>
          <pc:sldMk cId="2963572340" sldId="653"/>
        </pc:sldMkLst>
        <pc:spChg chg="mod">
          <ac:chgData name="양수빈" userId="c07f0e63-02c4-432d-82c2-0b4ff8a5f305" providerId="ADAL" clId="{55E17E02-1E20-4F46-A226-B6AF3F8D645C}" dt="2021-05-30T06:57:17.577" v="3761"/>
          <ac:spMkLst>
            <pc:docMk/>
            <pc:sldMk cId="2963572340" sldId="653"/>
            <ac:spMk id="6" creationId="{1BBF1C1C-001C-4DB4-8A7A-2397B4F5B94D}"/>
          </ac:spMkLst>
        </pc:spChg>
        <pc:spChg chg="mod">
          <ac:chgData name="양수빈" userId="c07f0e63-02c4-432d-82c2-0b4ff8a5f305" providerId="ADAL" clId="{55E17E02-1E20-4F46-A226-B6AF3F8D645C}" dt="2021-05-30T06:15:06.205" v="2570" actId="1076"/>
          <ac:spMkLst>
            <pc:docMk/>
            <pc:sldMk cId="2963572340" sldId="653"/>
            <ac:spMk id="8" creationId="{C757FEDD-AF76-49C9-8707-276042D937A9}"/>
          </ac:spMkLst>
        </pc:spChg>
        <pc:spChg chg="add mod">
          <ac:chgData name="양수빈" userId="c07f0e63-02c4-432d-82c2-0b4ff8a5f305" providerId="ADAL" clId="{55E17E02-1E20-4F46-A226-B6AF3F8D645C}" dt="2021-05-30T06:20:37.065" v="2789" actId="1076"/>
          <ac:spMkLst>
            <pc:docMk/>
            <pc:sldMk cId="2963572340" sldId="653"/>
            <ac:spMk id="10" creationId="{596721EF-6726-4C6D-9024-F148503D6C64}"/>
          </ac:spMkLst>
        </pc:spChg>
        <pc:spChg chg="mod">
          <ac:chgData name="양수빈" userId="c07f0e63-02c4-432d-82c2-0b4ff8a5f305" providerId="ADAL" clId="{55E17E02-1E20-4F46-A226-B6AF3F8D645C}" dt="2021-05-30T06:15:10.740" v="2571" actId="1076"/>
          <ac:spMkLst>
            <pc:docMk/>
            <pc:sldMk cId="2963572340" sldId="653"/>
            <ac:spMk id="14" creationId="{281CF214-E16D-474E-B981-DC59F00230A1}"/>
          </ac:spMkLst>
        </pc:spChg>
        <pc:spChg chg="add del mod">
          <ac:chgData name="양수빈" userId="c07f0e63-02c4-432d-82c2-0b4ff8a5f305" providerId="ADAL" clId="{55E17E02-1E20-4F46-A226-B6AF3F8D645C}" dt="2021-05-30T06:19:16.468" v="2589" actId="478"/>
          <ac:spMkLst>
            <pc:docMk/>
            <pc:sldMk cId="2963572340" sldId="653"/>
            <ac:spMk id="15" creationId="{6A118137-588B-4CE4-BE60-488D92D44272}"/>
          </ac:spMkLst>
        </pc:spChg>
        <pc:spChg chg="add mod">
          <ac:chgData name="양수빈" userId="c07f0e63-02c4-432d-82c2-0b4ff8a5f305" providerId="ADAL" clId="{55E17E02-1E20-4F46-A226-B6AF3F8D645C}" dt="2021-05-30T06:28:06.796" v="3669" actId="1076"/>
          <ac:spMkLst>
            <pc:docMk/>
            <pc:sldMk cId="2963572340" sldId="653"/>
            <ac:spMk id="17" creationId="{CDB1428C-9FD5-49EC-AC5C-EA84F1C7B30F}"/>
          </ac:spMkLst>
        </pc:spChg>
        <pc:spChg chg="add mod">
          <ac:chgData name="양수빈" userId="c07f0e63-02c4-432d-82c2-0b4ff8a5f305" providerId="ADAL" clId="{55E17E02-1E20-4F46-A226-B6AF3F8D645C}" dt="2021-05-30T06:56:59.912" v="3733" actId="20577"/>
          <ac:spMkLst>
            <pc:docMk/>
            <pc:sldMk cId="2963572340" sldId="653"/>
            <ac:spMk id="18" creationId="{154D2127-1F67-4FB1-A5D1-67C2C9BEAAE3}"/>
          </ac:spMkLst>
        </pc:spChg>
        <pc:picChg chg="add del mod">
          <ac:chgData name="양수빈" userId="c07f0e63-02c4-432d-82c2-0b4ff8a5f305" providerId="ADAL" clId="{55E17E02-1E20-4F46-A226-B6AF3F8D645C}" dt="2021-05-30T06:16:24.291" v="2576" actId="478"/>
          <ac:picMkLst>
            <pc:docMk/>
            <pc:sldMk cId="2963572340" sldId="653"/>
            <ac:picMk id="3" creationId="{A76E2267-2F88-4D2D-9E53-4E848B7DE491}"/>
          </ac:picMkLst>
        </pc:picChg>
        <pc:picChg chg="mod">
          <ac:chgData name="양수빈" userId="c07f0e63-02c4-432d-82c2-0b4ff8a5f305" providerId="ADAL" clId="{55E17E02-1E20-4F46-A226-B6AF3F8D645C}" dt="2021-05-30T06:15:06.205" v="2570" actId="1076"/>
          <ac:picMkLst>
            <pc:docMk/>
            <pc:sldMk cId="2963572340" sldId="653"/>
            <ac:picMk id="4" creationId="{972EA5FD-F5A9-4097-9024-A23A94D2A4E0}"/>
          </ac:picMkLst>
        </pc:picChg>
        <pc:picChg chg="add mod">
          <ac:chgData name="양수빈" userId="c07f0e63-02c4-432d-82c2-0b4ff8a5f305" providerId="ADAL" clId="{55E17E02-1E20-4F46-A226-B6AF3F8D645C}" dt="2021-05-30T06:18:34.779" v="2578" actId="1076"/>
          <ac:picMkLst>
            <pc:docMk/>
            <pc:sldMk cId="2963572340" sldId="653"/>
            <ac:picMk id="7" creationId="{ED9DAD61-E08E-459B-9649-4CA480F97DFA}"/>
          </ac:picMkLst>
        </pc:picChg>
        <pc:picChg chg="mod">
          <ac:chgData name="양수빈" userId="c07f0e63-02c4-432d-82c2-0b4ff8a5f305" providerId="ADAL" clId="{55E17E02-1E20-4F46-A226-B6AF3F8D645C}" dt="2021-05-30T06:18:42.113" v="2580" actId="1076"/>
          <ac:picMkLst>
            <pc:docMk/>
            <pc:sldMk cId="2963572340" sldId="653"/>
            <ac:picMk id="16" creationId="{EAD8CFBE-EA6A-4780-8E6B-19E86BB67658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7:37:51.413" v="5272" actId="20577"/>
        <pc:sldMkLst>
          <pc:docMk/>
          <pc:sldMk cId="929717135" sldId="654"/>
        </pc:sldMkLst>
        <pc:spChg chg="mod">
          <ac:chgData name="양수빈" userId="c07f0e63-02c4-432d-82c2-0b4ff8a5f305" providerId="ADAL" clId="{55E17E02-1E20-4F46-A226-B6AF3F8D645C}" dt="2021-05-30T06:58:36.333" v="3899"/>
          <ac:spMkLst>
            <pc:docMk/>
            <pc:sldMk cId="929717135" sldId="654"/>
            <ac:spMk id="6" creationId="{1BBF1C1C-001C-4DB4-8A7A-2397B4F5B94D}"/>
          </ac:spMkLst>
        </pc:spChg>
        <pc:spChg chg="del">
          <ac:chgData name="양수빈" userId="c07f0e63-02c4-432d-82c2-0b4ff8a5f305" providerId="ADAL" clId="{55E17E02-1E20-4F46-A226-B6AF3F8D645C}" dt="2021-05-30T06:58:08.548" v="3872" actId="478"/>
          <ac:spMkLst>
            <pc:docMk/>
            <pc:sldMk cId="929717135" sldId="654"/>
            <ac:spMk id="8" creationId="{C757FEDD-AF76-49C9-8707-276042D937A9}"/>
          </ac:spMkLst>
        </pc:spChg>
        <pc:spChg chg="add mod">
          <ac:chgData name="양수빈" userId="c07f0e63-02c4-432d-82c2-0b4ff8a5f305" providerId="ADAL" clId="{55E17E02-1E20-4F46-A226-B6AF3F8D645C}" dt="2021-05-30T07:01:22.966" v="3944" actId="1076"/>
          <ac:spMkLst>
            <pc:docMk/>
            <pc:sldMk cId="929717135" sldId="654"/>
            <ac:spMk id="13" creationId="{22BA487F-3428-4577-AA7B-BEE84D0A6194}"/>
          </ac:spMkLst>
        </pc:spChg>
        <pc:spChg chg="del">
          <ac:chgData name="양수빈" userId="c07f0e63-02c4-432d-82c2-0b4ff8a5f305" providerId="ADAL" clId="{55E17E02-1E20-4F46-A226-B6AF3F8D645C}" dt="2021-05-30T06:58:08.548" v="3872" actId="478"/>
          <ac:spMkLst>
            <pc:docMk/>
            <pc:sldMk cId="929717135" sldId="654"/>
            <ac:spMk id="14" creationId="{281CF214-E16D-474E-B981-DC59F00230A1}"/>
          </ac:spMkLst>
        </pc:spChg>
        <pc:spChg chg="add mod">
          <ac:chgData name="양수빈" userId="c07f0e63-02c4-432d-82c2-0b4ff8a5f305" providerId="ADAL" clId="{55E17E02-1E20-4F46-A226-B6AF3F8D645C}" dt="2021-05-30T07:06:32.735" v="3949" actId="1076"/>
          <ac:spMkLst>
            <pc:docMk/>
            <pc:sldMk cId="929717135" sldId="654"/>
            <ac:spMk id="17" creationId="{9BA22D7C-DAED-4721-B168-BCD945E05013}"/>
          </ac:spMkLst>
        </pc:spChg>
        <pc:spChg chg="add mod">
          <ac:chgData name="양수빈" userId="c07f0e63-02c4-432d-82c2-0b4ff8a5f305" providerId="ADAL" clId="{55E17E02-1E20-4F46-A226-B6AF3F8D645C}" dt="2021-05-30T07:06:56.572" v="3957" actId="1076"/>
          <ac:spMkLst>
            <pc:docMk/>
            <pc:sldMk cId="929717135" sldId="654"/>
            <ac:spMk id="21" creationId="{30832603-D8B6-4306-8A7A-DA70C88D7802}"/>
          </ac:spMkLst>
        </pc:spChg>
        <pc:spChg chg="add mod">
          <ac:chgData name="양수빈" userId="c07f0e63-02c4-432d-82c2-0b4ff8a5f305" providerId="ADAL" clId="{55E17E02-1E20-4F46-A226-B6AF3F8D645C}" dt="2021-05-30T07:27:35.183" v="4906" actId="20577"/>
          <ac:spMkLst>
            <pc:docMk/>
            <pc:sldMk cId="929717135" sldId="654"/>
            <ac:spMk id="22" creationId="{35979D14-6F6C-4062-B229-090E1BFBB468}"/>
          </ac:spMkLst>
        </pc:spChg>
        <pc:spChg chg="add mod">
          <ac:chgData name="양수빈" userId="c07f0e63-02c4-432d-82c2-0b4ff8a5f305" providerId="ADAL" clId="{55E17E02-1E20-4F46-A226-B6AF3F8D645C}" dt="2021-05-30T07:26:30.718" v="4691" actId="2710"/>
          <ac:spMkLst>
            <pc:docMk/>
            <pc:sldMk cId="929717135" sldId="654"/>
            <ac:spMk id="24" creationId="{60F2FB97-EF9F-4AE8-8EE8-9D083E734004}"/>
          </ac:spMkLst>
        </pc:spChg>
        <pc:spChg chg="add mod">
          <ac:chgData name="양수빈" userId="c07f0e63-02c4-432d-82c2-0b4ff8a5f305" providerId="ADAL" clId="{55E17E02-1E20-4F46-A226-B6AF3F8D645C}" dt="2021-05-30T07:37:51.413" v="5272" actId="20577"/>
          <ac:spMkLst>
            <pc:docMk/>
            <pc:sldMk cId="929717135" sldId="654"/>
            <ac:spMk id="25" creationId="{37A59F8C-285B-4167-B416-D1F730804BD2}"/>
          </ac:spMkLst>
        </pc:spChg>
        <pc:picChg chg="add mod ord">
          <ac:chgData name="양수빈" userId="c07f0e63-02c4-432d-82c2-0b4ff8a5f305" providerId="ADAL" clId="{55E17E02-1E20-4F46-A226-B6AF3F8D645C}" dt="2021-05-30T07:01:22.966" v="3944" actId="1076"/>
          <ac:picMkLst>
            <pc:docMk/>
            <pc:sldMk cId="929717135" sldId="654"/>
            <ac:picMk id="3" creationId="{83DCAE67-B6D8-4303-A0E7-E24CFE03F943}"/>
          </ac:picMkLst>
        </pc:picChg>
        <pc:picChg chg="del">
          <ac:chgData name="양수빈" userId="c07f0e63-02c4-432d-82c2-0b4ff8a5f305" providerId="ADAL" clId="{55E17E02-1E20-4F46-A226-B6AF3F8D645C}" dt="2021-05-30T06:58:08.548" v="3872" actId="478"/>
          <ac:picMkLst>
            <pc:docMk/>
            <pc:sldMk cId="929717135" sldId="654"/>
            <ac:picMk id="4" creationId="{972EA5FD-F5A9-4097-9024-A23A94D2A4E0}"/>
          </ac:picMkLst>
        </pc:picChg>
        <pc:picChg chg="add mod">
          <ac:chgData name="양수빈" userId="c07f0e63-02c4-432d-82c2-0b4ff8a5f305" providerId="ADAL" clId="{55E17E02-1E20-4F46-A226-B6AF3F8D645C}" dt="2021-05-30T07:06:35.412" v="3950" actId="1076"/>
          <ac:picMkLst>
            <pc:docMk/>
            <pc:sldMk cId="929717135" sldId="654"/>
            <ac:picMk id="7" creationId="{C25A71AF-B3B4-4C53-8416-A444626C069B}"/>
          </ac:picMkLst>
        </pc:picChg>
        <pc:picChg chg="add mod">
          <ac:chgData name="양수빈" userId="c07f0e63-02c4-432d-82c2-0b4ff8a5f305" providerId="ADAL" clId="{55E17E02-1E20-4F46-A226-B6AF3F8D645C}" dt="2021-05-30T07:06:48.375" v="3955" actId="1076"/>
          <ac:picMkLst>
            <pc:docMk/>
            <pc:sldMk cId="929717135" sldId="654"/>
            <ac:picMk id="11" creationId="{C06AEC80-B391-420E-B844-6CE571CAEF3E}"/>
          </ac:picMkLst>
        </pc:picChg>
        <pc:picChg chg="del">
          <ac:chgData name="양수빈" userId="c07f0e63-02c4-432d-82c2-0b4ff8a5f305" providerId="ADAL" clId="{55E17E02-1E20-4F46-A226-B6AF3F8D645C}" dt="2021-05-30T06:58:08.548" v="3872" actId="478"/>
          <ac:picMkLst>
            <pc:docMk/>
            <pc:sldMk cId="929717135" sldId="654"/>
            <ac:picMk id="16" creationId="{EAD8CFBE-EA6A-4780-8E6B-19E86BB67658}"/>
          </ac:picMkLst>
        </pc:picChg>
        <pc:picChg chg="add mod">
          <ac:chgData name="양수빈" userId="c07f0e63-02c4-432d-82c2-0b4ff8a5f305" providerId="ADAL" clId="{55E17E02-1E20-4F46-A226-B6AF3F8D645C}" dt="2021-05-30T07:07:44.533" v="3960" actId="1076"/>
          <ac:picMkLst>
            <pc:docMk/>
            <pc:sldMk cId="929717135" sldId="654"/>
            <ac:picMk id="18" creationId="{90836B73-660C-4545-A514-703D82FD933E}"/>
          </ac:picMkLst>
        </pc:picChg>
        <pc:picChg chg="add mod">
          <ac:chgData name="양수빈" userId="c07f0e63-02c4-432d-82c2-0b4ff8a5f305" providerId="ADAL" clId="{55E17E02-1E20-4F46-A226-B6AF3F8D645C}" dt="2021-05-30T07:06:56.572" v="3957" actId="1076"/>
          <ac:picMkLst>
            <pc:docMk/>
            <pc:sldMk cId="929717135" sldId="654"/>
            <ac:picMk id="20" creationId="{DA3C9C67-CAC7-415B-B78C-4EB5E6328B91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23:29.849" v="11268" actId="113"/>
        <pc:sldMkLst>
          <pc:docMk/>
          <pc:sldMk cId="2294893196" sldId="655"/>
        </pc:sldMkLst>
        <pc:spChg chg="add del mod ord">
          <ac:chgData name="양수빈" userId="c07f0e63-02c4-432d-82c2-0b4ff8a5f305" providerId="ADAL" clId="{55E17E02-1E20-4F46-A226-B6AF3F8D645C}" dt="2021-05-30T07:39:58.475" v="5297" actId="478"/>
          <ac:spMkLst>
            <pc:docMk/>
            <pc:sldMk cId="2294893196" sldId="655"/>
            <ac:spMk id="5" creationId="{07F0A1E8-7B0B-4103-8A25-0463FAB6E74A}"/>
          </ac:spMkLst>
        </pc:spChg>
        <pc:spChg chg="mod">
          <ac:chgData name="양수빈" userId="c07f0e63-02c4-432d-82c2-0b4ff8a5f305" providerId="ADAL" clId="{55E17E02-1E20-4F46-A226-B6AF3F8D645C}" dt="2021-05-30T09:23:23.663" v="11265" actId="113"/>
          <ac:spMkLst>
            <pc:docMk/>
            <pc:sldMk cId="2294893196" sldId="655"/>
            <ac:spMk id="6" creationId="{1BBF1C1C-001C-4DB4-8A7A-2397B4F5B94D}"/>
          </ac:spMkLst>
        </pc:spChg>
        <pc:spChg chg="add mod">
          <ac:chgData name="양수빈" userId="c07f0e63-02c4-432d-82c2-0b4ff8a5f305" providerId="ADAL" clId="{55E17E02-1E20-4F46-A226-B6AF3F8D645C}" dt="2021-05-30T09:23:24.968" v="11266" actId="113"/>
          <ac:spMkLst>
            <pc:docMk/>
            <pc:sldMk cId="2294893196" sldId="655"/>
            <ac:spMk id="7" creationId="{E5667911-B89B-420B-8F3E-EBCF6B4BB821}"/>
          </ac:spMkLst>
        </pc:spChg>
        <pc:spChg chg="del">
          <ac:chgData name="양수빈" userId="c07f0e63-02c4-432d-82c2-0b4ff8a5f305" providerId="ADAL" clId="{55E17E02-1E20-4F46-A226-B6AF3F8D645C}" dt="2021-05-30T06:58:13.581" v="3873" actId="478"/>
          <ac:spMkLst>
            <pc:docMk/>
            <pc:sldMk cId="2294893196" sldId="655"/>
            <ac:spMk id="8" creationId="{C757FEDD-AF76-49C9-8707-276042D937A9}"/>
          </ac:spMkLst>
        </pc:spChg>
        <pc:spChg chg="mod">
          <ac:chgData name="양수빈" userId="c07f0e63-02c4-432d-82c2-0b4ff8a5f305" providerId="ADAL" clId="{55E17E02-1E20-4F46-A226-B6AF3F8D645C}" dt="2021-05-30T09:23:24.968" v="11266" actId="113"/>
          <ac:spMkLst>
            <pc:docMk/>
            <pc:sldMk cId="2294893196" sldId="655"/>
            <ac:spMk id="9" creationId="{7BDD3A69-44B5-4258-8EB4-D23D21F1F164}"/>
          </ac:spMkLst>
        </pc:spChg>
        <pc:spChg chg="del">
          <ac:chgData name="양수빈" userId="c07f0e63-02c4-432d-82c2-0b4ff8a5f305" providerId="ADAL" clId="{55E17E02-1E20-4F46-A226-B6AF3F8D645C}" dt="2021-05-30T06:58:13.581" v="3873" actId="478"/>
          <ac:spMkLst>
            <pc:docMk/>
            <pc:sldMk cId="2294893196" sldId="655"/>
            <ac:spMk id="14" creationId="{281CF214-E16D-474E-B981-DC59F00230A1}"/>
          </ac:spMkLst>
        </pc:spChg>
        <pc:spChg chg="add mod">
          <ac:chgData name="양수빈" userId="c07f0e63-02c4-432d-82c2-0b4ff8a5f305" providerId="ADAL" clId="{55E17E02-1E20-4F46-A226-B6AF3F8D645C}" dt="2021-05-30T09:23:28.642" v="11267" actId="113"/>
          <ac:spMkLst>
            <pc:docMk/>
            <pc:sldMk cId="2294893196" sldId="655"/>
            <ac:spMk id="17" creationId="{75D7796A-78C1-4F4B-8076-33B4B6562438}"/>
          </ac:spMkLst>
        </pc:spChg>
        <pc:spChg chg="mod">
          <ac:chgData name="양수빈" userId="c07f0e63-02c4-432d-82c2-0b4ff8a5f305" providerId="ADAL" clId="{55E17E02-1E20-4F46-A226-B6AF3F8D645C}" dt="2021-05-30T09:23:24.968" v="11266" actId="113"/>
          <ac:spMkLst>
            <pc:docMk/>
            <pc:sldMk cId="2294893196" sldId="655"/>
            <ac:spMk id="19" creationId="{98476C55-5816-46D6-BAB9-F2396A61C37E}"/>
          </ac:spMkLst>
        </pc:spChg>
        <pc:spChg chg="add mod">
          <ac:chgData name="양수빈" userId="c07f0e63-02c4-432d-82c2-0b4ff8a5f305" providerId="ADAL" clId="{55E17E02-1E20-4F46-A226-B6AF3F8D645C}" dt="2021-05-30T09:23:29.849" v="11268" actId="113"/>
          <ac:spMkLst>
            <pc:docMk/>
            <pc:sldMk cId="2294893196" sldId="655"/>
            <ac:spMk id="20" creationId="{068AC1DF-A140-43D2-9891-89B04BFEE6C1}"/>
          </ac:spMkLst>
        </pc:spChg>
        <pc:spChg chg="add mod">
          <ac:chgData name="양수빈" userId="c07f0e63-02c4-432d-82c2-0b4ff8a5f305" providerId="ADAL" clId="{55E17E02-1E20-4F46-A226-B6AF3F8D645C}" dt="2021-05-30T09:23:24.968" v="11266" actId="113"/>
          <ac:spMkLst>
            <pc:docMk/>
            <pc:sldMk cId="2294893196" sldId="655"/>
            <ac:spMk id="21" creationId="{521848E4-602D-49FE-8192-2FF0F276C90A}"/>
          </ac:spMkLst>
        </pc:spChg>
        <pc:spChg chg="add del mod">
          <ac:chgData name="양수빈" userId="c07f0e63-02c4-432d-82c2-0b4ff8a5f305" providerId="ADAL" clId="{55E17E02-1E20-4F46-A226-B6AF3F8D645C}" dt="2021-05-30T08:34:28.274" v="8900" actId="478"/>
          <ac:spMkLst>
            <pc:docMk/>
            <pc:sldMk cId="2294893196" sldId="655"/>
            <ac:spMk id="26" creationId="{4037D761-65DD-444A-9E90-3D21A436070A}"/>
          </ac:spMkLst>
        </pc:spChg>
        <pc:spChg chg="add del mod">
          <ac:chgData name="양수빈" userId="c07f0e63-02c4-432d-82c2-0b4ff8a5f305" providerId="ADAL" clId="{55E17E02-1E20-4F46-A226-B6AF3F8D645C}" dt="2021-05-30T08:33:36.463" v="8893" actId="478"/>
          <ac:spMkLst>
            <pc:docMk/>
            <pc:sldMk cId="2294893196" sldId="655"/>
            <ac:spMk id="27" creationId="{AE0C484A-4EDD-46B4-A2E3-13C492770113}"/>
          </ac:spMkLst>
        </pc:spChg>
        <pc:spChg chg="mod">
          <ac:chgData name="양수빈" userId="c07f0e63-02c4-432d-82c2-0b4ff8a5f305" providerId="ADAL" clId="{55E17E02-1E20-4F46-A226-B6AF3F8D645C}" dt="2021-05-30T09:23:24.968" v="11266" actId="113"/>
          <ac:spMkLst>
            <pc:docMk/>
            <pc:sldMk cId="2294893196" sldId="655"/>
            <ac:spMk id="45" creationId="{4D26EF18-D298-459E-B7FB-E629AAA1ADDF}"/>
          </ac:spMkLst>
        </pc:spChg>
        <pc:picChg chg="add mod">
          <ac:chgData name="양수빈" userId="c07f0e63-02c4-432d-82c2-0b4ff8a5f305" providerId="ADAL" clId="{55E17E02-1E20-4F46-A226-B6AF3F8D645C}" dt="2021-05-30T07:36:30.699" v="5164" actId="1076"/>
          <ac:picMkLst>
            <pc:docMk/>
            <pc:sldMk cId="2294893196" sldId="655"/>
            <ac:picMk id="3" creationId="{203878B1-AE8A-44D1-886C-CF45CE3EB19A}"/>
          </ac:picMkLst>
        </pc:picChg>
        <pc:picChg chg="del">
          <ac:chgData name="양수빈" userId="c07f0e63-02c4-432d-82c2-0b4ff8a5f305" providerId="ADAL" clId="{55E17E02-1E20-4F46-A226-B6AF3F8D645C}" dt="2021-05-30T06:58:13.581" v="3873" actId="478"/>
          <ac:picMkLst>
            <pc:docMk/>
            <pc:sldMk cId="2294893196" sldId="655"/>
            <ac:picMk id="4" creationId="{972EA5FD-F5A9-4097-9024-A23A94D2A4E0}"/>
          </ac:picMkLst>
        </pc:picChg>
        <pc:picChg chg="add del mod modCrop">
          <ac:chgData name="양수빈" userId="c07f0e63-02c4-432d-82c2-0b4ff8a5f305" providerId="ADAL" clId="{55E17E02-1E20-4F46-A226-B6AF3F8D645C}" dt="2021-05-30T08:13:22.354" v="8158" actId="478"/>
          <ac:picMkLst>
            <pc:docMk/>
            <pc:sldMk cId="2294893196" sldId="655"/>
            <ac:picMk id="11" creationId="{39C27B75-06E2-474B-8097-0C5CCC50F110}"/>
          </ac:picMkLst>
        </pc:picChg>
        <pc:picChg chg="add del mod">
          <ac:chgData name="양수빈" userId="c07f0e63-02c4-432d-82c2-0b4ff8a5f305" providerId="ADAL" clId="{55E17E02-1E20-4F46-A226-B6AF3F8D645C}" dt="2021-05-30T08:12:21.042" v="8151" actId="478"/>
          <ac:picMkLst>
            <pc:docMk/>
            <pc:sldMk cId="2294893196" sldId="655"/>
            <ac:picMk id="15" creationId="{91119D48-3C4A-4B6E-9FE4-A45D5164DDB7}"/>
          </ac:picMkLst>
        </pc:picChg>
        <pc:picChg chg="del">
          <ac:chgData name="양수빈" userId="c07f0e63-02c4-432d-82c2-0b4ff8a5f305" providerId="ADAL" clId="{55E17E02-1E20-4F46-A226-B6AF3F8D645C}" dt="2021-05-30T06:58:13.581" v="3873" actId="478"/>
          <ac:picMkLst>
            <pc:docMk/>
            <pc:sldMk cId="2294893196" sldId="655"/>
            <ac:picMk id="16" creationId="{EAD8CFBE-EA6A-4780-8E6B-19E86BB67658}"/>
          </ac:picMkLst>
        </pc:picChg>
        <pc:picChg chg="add mod">
          <ac:chgData name="양수빈" userId="c07f0e63-02c4-432d-82c2-0b4ff8a5f305" providerId="ADAL" clId="{55E17E02-1E20-4F46-A226-B6AF3F8D645C}" dt="2021-05-30T08:34:47.318" v="8908" actId="1076"/>
          <ac:picMkLst>
            <pc:docMk/>
            <pc:sldMk cId="2294893196" sldId="655"/>
            <ac:picMk id="22" creationId="{B8715C89-7B9C-40AD-9451-CA0145D4B2C8}"/>
          </ac:picMkLst>
        </pc:picChg>
        <pc:picChg chg="add del mod modCrop">
          <ac:chgData name="양수빈" userId="c07f0e63-02c4-432d-82c2-0b4ff8a5f305" providerId="ADAL" clId="{55E17E02-1E20-4F46-A226-B6AF3F8D645C}" dt="2021-05-30T08:34:43.465" v="8907" actId="478"/>
          <ac:picMkLst>
            <pc:docMk/>
            <pc:sldMk cId="2294893196" sldId="655"/>
            <ac:picMk id="24" creationId="{6C3CCA82-5CFF-40F7-93ED-7129910D0B53}"/>
          </ac:picMkLst>
        </pc:picChg>
        <pc:picChg chg="add mod">
          <ac:chgData name="양수빈" userId="c07f0e63-02c4-432d-82c2-0b4ff8a5f305" providerId="ADAL" clId="{55E17E02-1E20-4F46-A226-B6AF3F8D645C}" dt="2021-05-30T08:34:37.806" v="8905" actId="1076"/>
          <ac:picMkLst>
            <pc:docMk/>
            <pc:sldMk cId="2294893196" sldId="655"/>
            <ac:picMk id="28" creationId="{93F873C5-726D-464E-99E5-3647DC4020D6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50:42.246" v="12480" actId="20577"/>
        <pc:sldMkLst>
          <pc:docMk/>
          <pc:sldMk cId="1349328315" sldId="656"/>
        </pc:sldMkLst>
        <pc:spChg chg="del mod">
          <ac:chgData name="양수빈" userId="c07f0e63-02c4-432d-82c2-0b4ff8a5f305" providerId="ADAL" clId="{55E17E02-1E20-4F46-A226-B6AF3F8D645C}" dt="2021-05-30T07:40:30.848" v="5307" actId="478"/>
          <ac:spMkLst>
            <pc:docMk/>
            <pc:sldMk cId="1349328315" sldId="656"/>
            <ac:spMk id="5" creationId="{07F0A1E8-7B0B-4103-8A25-0463FAB6E74A}"/>
          </ac:spMkLst>
        </pc:spChg>
        <pc:spChg chg="mod">
          <ac:chgData name="양수빈" userId="c07f0e63-02c4-432d-82c2-0b4ff8a5f305" providerId="ADAL" clId="{55E17E02-1E20-4F46-A226-B6AF3F8D645C}" dt="2021-05-30T09:04:45.678" v="10528" actId="1076"/>
          <ac:spMkLst>
            <pc:docMk/>
            <pc:sldMk cId="1349328315" sldId="656"/>
            <ac:spMk id="9" creationId="{7BDD3A69-44B5-4258-8EB4-D23D21F1F164}"/>
          </ac:spMkLst>
        </pc:spChg>
        <pc:spChg chg="add mod">
          <ac:chgData name="양수빈" userId="c07f0e63-02c4-432d-82c2-0b4ff8a5f305" providerId="ADAL" clId="{55E17E02-1E20-4F46-A226-B6AF3F8D645C}" dt="2021-05-30T07:40:35.145" v="5308" actId="1076"/>
          <ac:spMkLst>
            <pc:docMk/>
            <pc:sldMk cId="1349328315" sldId="656"/>
            <ac:spMk id="11" creationId="{1FB04859-5F6F-4B38-8748-D6C64A4C3743}"/>
          </ac:spMkLst>
        </pc:spChg>
        <pc:spChg chg="add mod">
          <ac:chgData name="양수빈" userId="c07f0e63-02c4-432d-82c2-0b4ff8a5f305" providerId="ADAL" clId="{55E17E02-1E20-4F46-A226-B6AF3F8D645C}" dt="2021-05-30T09:50:42.246" v="12480" actId="20577"/>
          <ac:spMkLst>
            <pc:docMk/>
            <pc:sldMk cId="1349328315" sldId="656"/>
            <ac:spMk id="13" creationId="{264FD42C-FD5D-43E0-9DC6-E6B121B849E8}"/>
          </ac:spMkLst>
        </pc:spChg>
        <pc:spChg chg="add mod">
          <ac:chgData name="양수빈" userId="c07f0e63-02c4-432d-82c2-0b4ff8a5f305" providerId="ADAL" clId="{55E17E02-1E20-4F46-A226-B6AF3F8D645C}" dt="2021-05-30T09:23:43.939" v="11273" actId="113"/>
          <ac:spMkLst>
            <pc:docMk/>
            <pc:sldMk cId="1349328315" sldId="656"/>
            <ac:spMk id="20" creationId="{FECC0E46-2A51-47FC-A8D9-024F89AB2965}"/>
          </ac:spMkLst>
        </pc:spChg>
        <pc:spChg chg="add mod">
          <ac:chgData name="양수빈" userId="c07f0e63-02c4-432d-82c2-0b4ff8a5f305" providerId="ADAL" clId="{55E17E02-1E20-4F46-A226-B6AF3F8D645C}" dt="2021-05-30T09:23:45.289" v="11274" actId="113"/>
          <ac:spMkLst>
            <pc:docMk/>
            <pc:sldMk cId="1349328315" sldId="656"/>
            <ac:spMk id="23" creationId="{6146D7E4-43BA-4924-BCFD-637CBCDAF9E5}"/>
          </ac:spMkLst>
        </pc:spChg>
        <pc:picChg chg="add del mod">
          <ac:chgData name="양수빈" userId="c07f0e63-02c4-432d-82c2-0b4ff8a5f305" providerId="ADAL" clId="{55E17E02-1E20-4F46-A226-B6AF3F8D645C}" dt="2021-05-30T08:26:11.495" v="8822" actId="478"/>
          <ac:picMkLst>
            <pc:docMk/>
            <pc:sldMk cId="1349328315" sldId="656"/>
            <ac:picMk id="4" creationId="{8442B243-1A26-47BC-9627-14C0269DE00A}"/>
          </ac:picMkLst>
        </pc:picChg>
        <pc:picChg chg="add mod">
          <ac:chgData name="양수빈" userId="c07f0e63-02c4-432d-82c2-0b4ff8a5f305" providerId="ADAL" clId="{55E17E02-1E20-4F46-A226-B6AF3F8D645C}" dt="2021-05-30T09:03:00.131" v="10320" actId="1076"/>
          <ac:picMkLst>
            <pc:docMk/>
            <pc:sldMk cId="1349328315" sldId="656"/>
            <ac:picMk id="8" creationId="{B8FF041C-616F-434A-9402-4E61929C005B}"/>
          </ac:picMkLst>
        </pc:picChg>
        <pc:picChg chg="add mod">
          <ac:chgData name="양수빈" userId="c07f0e63-02c4-432d-82c2-0b4ff8a5f305" providerId="ADAL" clId="{55E17E02-1E20-4F46-A226-B6AF3F8D645C}" dt="2021-05-30T07:38:11.832" v="5285" actId="1076"/>
          <ac:picMkLst>
            <pc:docMk/>
            <pc:sldMk cId="1349328315" sldId="656"/>
            <ac:picMk id="10" creationId="{686D7624-C77F-4945-9326-13695B98791D}"/>
          </ac:picMkLst>
        </pc:picChg>
        <pc:picChg chg="add mod">
          <ac:chgData name="양수빈" userId="c07f0e63-02c4-432d-82c2-0b4ff8a5f305" providerId="ADAL" clId="{55E17E02-1E20-4F46-A226-B6AF3F8D645C}" dt="2021-05-30T09:03:00.131" v="10320" actId="1076"/>
          <ac:picMkLst>
            <pc:docMk/>
            <pc:sldMk cId="1349328315" sldId="656"/>
            <ac:picMk id="15" creationId="{95DCFAC8-7125-4EE8-A586-0DD5C79AEA88}"/>
          </ac:picMkLst>
        </pc:picChg>
        <pc:picChg chg="add mod">
          <ac:chgData name="양수빈" userId="c07f0e63-02c4-432d-82c2-0b4ff8a5f305" providerId="ADAL" clId="{55E17E02-1E20-4F46-A226-B6AF3F8D645C}" dt="2021-05-30T08:53:56.596" v="10103" actId="1076"/>
          <ac:picMkLst>
            <pc:docMk/>
            <pc:sldMk cId="1349328315" sldId="656"/>
            <ac:picMk id="17" creationId="{63FEA563-5DBB-4A71-A48E-54A3C59A6651}"/>
          </ac:picMkLst>
        </pc:picChg>
        <pc:picChg chg="add mod">
          <ac:chgData name="양수빈" userId="c07f0e63-02c4-432d-82c2-0b4ff8a5f305" providerId="ADAL" clId="{55E17E02-1E20-4F46-A226-B6AF3F8D645C}" dt="2021-05-30T09:04:55.476" v="10532" actId="14100"/>
          <ac:picMkLst>
            <pc:docMk/>
            <pc:sldMk cId="1349328315" sldId="656"/>
            <ac:picMk id="21" creationId="{8BE95435-0B2E-4A50-B9B2-A381F54094D9}"/>
          </ac:picMkLst>
        </pc:picChg>
        <pc:picChg chg="add mod">
          <ac:chgData name="양수빈" userId="c07f0e63-02c4-432d-82c2-0b4ff8a5f305" providerId="ADAL" clId="{55E17E02-1E20-4F46-A226-B6AF3F8D645C}" dt="2021-05-30T09:04:52.685" v="10531" actId="14100"/>
          <ac:picMkLst>
            <pc:docMk/>
            <pc:sldMk cId="1349328315" sldId="656"/>
            <ac:picMk id="24" creationId="{DF9CA0C4-B803-4767-8AB7-D19B1B94084D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32:42.372" v="12096" actId="1076"/>
        <pc:sldMkLst>
          <pc:docMk/>
          <pc:sldMk cId="3029402486" sldId="657"/>
        </pc:sldMkLst>
        <pc:spChg chg="add del">
          <ac:chgData name="양수빈" userId="c07f0e63-02c4-432d-82c2-0b4ff8a5f305" providerId="ADAL" clId="{55E17E02-1E20-4F46-A226-B6AF3F8D645C}" dt="2021-05-30T07:40:48.822" v="5311" actId="478"/>
          <ac:spMkLst>
            <pc:docMk/>
            <pc:sldMk cId="3029402486" sldId="657"/>
            <ac:spMk id="5" creationId="{07F0A1E8-7B0B-4103-8A25-0463FAB6E74A}"/>
          </ac:spMkLst>
        </pc:spChg>
        <pc:spChg chg="mod">
          <ac:chgData name="양수빈" userId="c07f0e63-02c4-432d-82c2-0b4ff8a5f305" providerId="ADAL" clId="{55E17E02-1E20-4F46-A226-B6AF3F8D645C}" dt="2021-05-30T07:41:18.889" v="5326"/>
          <ac:spMkLst>
            <pc:docMk/>
            <pc:sldMk cId="3029402486" sldId="657"/>
            <ac:spMk id="6" creationId="{1BBF1C1C-001C-4DB4-8A7A-2397B4F5B94D}"/>
          </ac:spMkLst>
        </pc:spChg>
        <pc:spChg chg="add del">
          <ac:chgData name="양수빈" userId="c07f0e63-02c4-432d-82c2-0b4ff8a5f305" providerId="ADAL" clId="{55E17E02-1E20-4F46-A226-B6AF3F8D645C}" dt="2021-05-30T07:40:45.319" v="5310" actId="478"/>
          <ac:spMkLst>
            <pc:docMk/>
            <pc:sldMk cId="3029402486" sldId="657"/>
            <ac:spMk id="9" creationId="{7BDD3A69-44B5-4258-8EB4-D23D21F1F164}"/>
          </ac:spMkLst>
        </pc:spChg>
        <pc:spChg chg="add mod">
          <ac:chgData name="양수빈" userId="c07f0e63-02c4-432d-82c2-0b4ff8a5f305" providerId="ADAL" clId="{55E17E02-1E20-4F46-A226-B6AF3F8D645C}" dt="2021-05-30T08:36:11.603" v="8983"/>
          <ac:spMkLst>
            <pc:docMk/>
            <pc:sldMk cId="3029402486" sldId="657"/>
            <ac:spMk id="10" creationId="{4BCCA489-5748-48CF-BDEC-77E1176C5D28}"/>
          </ac:spMkLst>
        </pc:spChg>
        <pc:spChg chg="add mod">
          <ac:chgData name="양수빈" userId="c07f0e63-02c4-432d-82c2-0b4ff8a5f305" providerId="ADAL" clId="{55E17E02-1E20-4F46-A226-B6AF3F8D645C}" dt="2021-05-30T08:36:21.434" v="8984"/>
          <ac:spMkLst>
            <pc:docMk/>
            <pc:sldMk cId="3029402486" sldId="657"/>
            <ac:spMk id="11" creationId="{C8C3F8B4-B571-4014-AE9C-47CAA9691122}"/>
          </ac:spMkLst>
        </pc:spChg>
        <pc:spChg chg="add mod">
          <ac:chgData name="양수빈" userId="c07f0e63-02c4-432d-82c2-0b4ff8a5f305" providerId="ADAL" clId="{55E17E02-1E20-4F46-A226-B6AF3F8D645C}" dt="2021-05-30T08:36:25.714" v="8985"/>
          <ac:spMkLst>
            <pc:docMk/>
            <pc:sldMk cId="3029402486" sldId="657"/>
            <ac:spMk id="13" creationId="{8E0B944C-A99A-4191-81EC-7F8238F39068}"/>
          </ac:spMkLst>
        </pc:spChg>
        <pc:spChg chg="add mod">
          <ac:chgData name="양수빈" userId="c07f0e63-02c4-432d-82c2-0b4ff8a5f305" providerId="ADAL" clId="{55E17E02-1E20-4F46-A226-B6AF3F8D645C}" dt="2021-05-30T08:44:05.407" v="9579" actId="20577"/>
          <ac:spMkLst>
            <pc:docMk/>
            <pc:sldMk cId="3029402486" sldId="657"/>
            <ac:spMk id="14" creationId="{F355B372-FF11-49BC-B462-C31F85FBADC4}"/>
          </ac:spMkLst>
        </pc:spChg>
        <pc:spChg chg="add mod">
          <ac:chgData name="양수빈" userId="c07f0e63-02c4-432d-82c2-0b4ff8a5f305" providerId="ADAL" clId="{55E17E02-1E20-4F46-A226-B6AF3F8D645C}" dt="2021-05-30T08:52:23.128" v="10087" actId="20577"/>
          <ac:spMkLst>
            <pc:docMk/>
            <pc:sldMk cId="3029402486" sldId="657"/>
            <ac:spMk id="15" creationId="{49497B57-FFB5-480A-9486-BF50076343C0}"/>
          </ac:spMkLst>
        </pc:spChg>
        <pc:spChg chg="add mod">
          <ac:chgData name="양수빈" userId="c07f0e63-02c4-432d-82c2-0b4ff8a5f305" providerId="ADAL" clId="{55E17E02-1E20-4F46-A226-B6AF3F8D645C}" dt="2021-05-30T09:31:32.588" v="12090" actId="20577"/>
          <ac:spMkLst>
            <pc:docMk/>
            <pc:sldMk cId="3029402486" sldId="657"/>
            <ac:spMk id="16" creationId="{A51B6307-1CEB-4559-BD17-B02D4B5BD7E9}"/>
          </ac:spMkLst>
        </pc:spChg>
        <pc:picChg chg="add del">
          <ac:chgData name="양수빈" userId="c07f0e63-02c4-432d-82c2-0b4ff8a5f305" providerId="ADAL" clId="{55E17E02-1E20-4F46-A226-B6AF3F8D645C}" dt="2021-05-30T07:40:48.822" v="5311" actId="478"/>
          <ac:picMkLst>
            <pc:docMk/>
            <pc:sldMk cId="3029402486" sldId="657"/>
            <ac:picMk id="3" creationId="{203878B1-AE8A-44D1-886C-CF45CE3EB19A}"/>
          </ac:picMkLst>
        </pc:picChg>
        <pc:picChg chg="add mod">
          <ac:chgData name="양수빈" userId="c07f0e63-02c4-432d-82c2-0b4ff8a5f305" providerId="ADAL" clId="{55E17E02-1E20-4F46-A226-B6AF3F8D645C}" dt="2021-05-30T09:32:42.372" v="12096" actId="1076"/>
          <ac:picMkLst>
            <pc:docMk/>
            <pc:sldMk cId="3029402486" sldId="657"/>
            <ac:picMk id="3" creationId="{58DD3235-9AB4-4D87-8EC7-91B8B7E9EC18}"/>
          </ac:picMkLst>
        </pc:picChg>
        <pc:picChg chg="add mod">
          <ac:chgData name="양수빈" userId="c07f0e63-02c4-432d-82c2-0b4ff8a5f305" providerId="ADAL" clId="{55E17E02-1E20-4F46-A226-B6AF3F8D645C}" dt="2021-05-30T08:37:59.896" v="8990" actId="1076"/>
          <ac:picMkLst>
            <pc:docMk/>
            <pc:sldMk cId="3029402486" sldId="657"/>
            <ac:picMk id="4" creationId="{968D521C-5276-43D6-AF45-2C5C16ADA6C6}"/>
          </ac:picMkLst>
        </pc:picChg>
        <pc:picChg chg="add mod">
          <ac:chgData name="양수빈" userId="c07f0e63-02c4-432d-82c2-0b4ff8a5f305" providerId="ADAL" clId="{55E17E02-1E20-4F46-A226-B6AF3F8D645C}" dt="2021-05-30T08:43:00.056" v="9467" actId="1076"/>
          <ac:picMkLst>
            <pc:docMk/>
            <pc:sldMk cId="3029402486" sldId="657"/>
            <ac:picMk id="8" creationId="{8C56614D-B8E6-4630-B5F4-3375AA014F08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33:28.130" v="12113" actId="122"/>
        <pc:sldMkLst>
          <pc:docMk/>
          <pc:sldMk cId="3981360808" sldId="658"/>
        </pc:sldMkLst>
        <pc:spChg chg="add mod">
          <ac:chgData name="양수빈" userId="c07f0e63-02c4-432d-82c2-0b4ff8a5f305" providerId="ADAL" clId="{55E17E02-1E20-4F46-A226-B6AF3F8D645C}" dt="2021-05-30T08:00:10.395" v="7662" actId="20577"/>
          <ac:spMkLst>
            <pc:docMk/>
            <pc:sldMk cId="3981360808" sldId="658"/>
            <ac:spMk id="2" creationId="{A716ED47-5AFA-4E38-8455-7A104475A1E3}"/>
          </ac:spMkLst>
        </pc:spChg>
        <pc:spChg chg="add mod">
          <ac:chgData name="양수빈" userId="c07f0e63-02c4-432d-82c2-0b4ff8a5f305" providerId="ADAL" clId="{55E17E02-1E20-4F46-A226-B6AF3F8D645C}" dt="2021-05-30T07:51:21.588" v="6357" actId="1037"/>
          <ac:spMkLst>
            <pc:docMk/>
            <pc:sldMk cId="3981360808" sldId="658"/>
            <ac:spMk id="4" creationId="{8AE70673-D02C-463A-844D-287AFE666915}"/>
          </ac:spMkLst>
        </pc:spChg>
        <pc:spChg chg="del">
          <ac:chgData name="양수빈" userId="c07f0e63-02c4-432d-82c2-0b4ff8a5f305" providerId="ADAL" clId="{55E17E02-1E20-4F46-A226-B6AF3F8D645C}" dt="2021-05-30T07:40:52.319" v="5312" actId="478"/>
          <ac:spMkLst>
            <pc:docMk/>
            <pc:sldMk cId="3981360808" sldId="658"/>
            <ac:spMk id="5" creationId="{07F0A1E8-7B0B-4103-8A25-0463FAB6E74A}"/>
          </ac:spMkLst>
        </pc:spChg>
        <pc:spChg chg="mod">
          <ac:chgData name="양수빈" userId="c07f0e63-02c4-432d-82c2-0b4ff8a5f305" providerId="ADAL" clId="{55E17E02-1E20-4F46-A226-B6AF3F8D645C}" dt="2021-05-30T07:45:09.437" v="5467" actId="20577"/>
          <ac:spMkLst>
            <pc:docMk/>
            <pc:sldMk cId="3981360808" sldId="658"/>
            <ac:spMk id="6" creationId="{1BBF1C1C-001C-4DB4-8A7A-2397B4F5B94D}"/>
          </ac:spMkLst>
        </pc:spChg>
        <pc:spChg chg="add del mod">
          <ac:chgData name="양수빈" userId="c07f0e63-02c4-432d-82c2-0b4ff8a5f305" providerId="ADAL" clId="{55E17E02-1E20-4F46-A226-B6AF3F8D645C}" dt="2021-05-30T09:33:28.130" v="12113" actId="122"/>
          <ac:spMkLst>
            <pc:docMk/>
            <pc:sldMk cId="3981360808" sldId="658"/>
            <ac:spMk id="7" creationId="{70B1345B-969A-4045-A728-5056152405BB}"/>
          </ac:spMkLst>
        </pc:spChg>
        <pc:spChg chg="add del mod">
          <ac:chgData name="양수빈" userId="c07f0e63-02c4-432d-82c2-0b4ff8a5f305" providerId="ADAL" clId="{55E17E02-1E20-4F46-A226-B6AF3F8D645C}" dt="2021-05-30T07:50:26.988" v="6302" actId="478"/>
          <ac:spMkLst>
            <pc:docMk/>
            <pc:sldMk cId="3981360808" sldId="658"/>
            <ac:spMk id="8" creationId="{B3800F3C-940F-47E1-A911-EFEAD24B5C1E}"/>
          </ac:spMkLst>
        </pc:spChg>
        <pc:spChg chg="mod">
          <ac:chgData name="양수빈" userId="c07f0e63-02c4-432d-82c2-0b4ff8a5f305" providerId="ADAL" clId="{55E17E02-1E20-4F46-A226-B6AF3F8D645C}" dt="2021-05-30T07:52:00.281" v="6373" actId="1076"/>
          <ac:spMkLst>
            <pc:docMk/>
            <pc:sldMk cId="3981360808" sldId="658"/>
            <ac:spMk id="9" creationId="{7BDD3A69-44B5-4258-8EB4-D23D21F1F164}"/>
          </ac:spMkLst>
        </pc:spChg>
        <pc:spChg chg="add mod">
          <ac:chgData name="양수빈" userId="c07f0e63-02c4-432d-82c2-0b4ff8a5f305" providerId="ADAL" clId="{55E17E02-1E20-4F46-A226-B6AF3F8D645C}" dt="2021-05-30T07:51:21.588" v="6357" actId="1037"/>
          <ac:spMkLst>
            <pc:docMk/>
            <pc:sldMk cId="3981360808" sldId="658"/>
            <ac:spMk id="14" creationId="{0B5339FD-CB47-4BEE-A4B3-B28B982FB3F4}"/>
          </ac:spMkLst>
        </pc:spChg>
        <pc:spChg chg="add mod">
          <ac:chgData name="양수빈" userId="c07f0e63-02c4-432d-82c2-0b4ff8a5f305" providerId="ADAL" clId="{55E17E02-1E20-4F46-A226-B6AF3F8D645C}" dt="2021-05-30T07:51:21.588" v="6357" actId="1037"/>
          <ac:spMkLst>
            <pc:docMk/>
            <pc:sldMk cId="3981360808" sldId="658"/>
            <ac:spMk id="15" creationId="{7A72A429-2D2F-4274-A890-C96715EF3FE8}"/>
          </ac:spMkLst>
        </pc:spChg>
        <pc:spChg chg="add del mod">
          <ac:chgData name="양수빈" userId="c07f0e63-02c4-432d-82c2-0b4ff8a5f305" providerId="ADAL" clId="{55E17E02-1E20-4F46-A226-B6AF3F8D645C}" dt="2021-05-30T07:49:39.641" v="6279"/>
          <ac:spMkLst>
            <pc:docMk/>
            <pc:sldMk cId="3981360808" sldId="658"/>
            <ac:spMk id="17" creationId="{970C48D2-8328-4E6E-A44E-23C015B59D58}"/>
          </ac:spMkLst>
        </pc:spChg>
        <pc:spChg chg="add mod">
          <ac:chgData name="양수빈" userId="c07f0e63-02c4-432d-82c2-0b4ff8a5f305" providerId="ADAL" clId="{55E17E02-1E20-4F46-A226-B6AF3F8D645C}" dt="2021-05-30T07:53:25.579" v="6635" actId="1035"/>
          <ac:spMkLst>
            <pc:docMk/>
            <pc:sldMk cId="3981360808" sldId="658"/>
            <ac:spMk id="20" creationId="{0D9E2152-F466-43AD-8008-0A8D25ED88B3}"/>
          </ac:spMkLst>
        </pc:spChg>
        <pc:spChg chg="add mod">
          <ac:chgData name="양수빈" userId="c07f0e63-02c4-432d-82c2-0b4ff8a5f305" providerId="ADAL" clId="{55E17E02-1E20-4F46-A226-B6AF3F8D645C}" dt="2021-05-30T09:33:23.811" v="12112" actId="122"/>
          <ac:spMkLst>
            <pc:docMk/>
            <pc:sldMk cId="3981360808" sldId="658"/>
            <ac:spMk id="21" creationId="{3711A11C-970B-4545-9A1D-1EA3B1F58D2D}"/>
          </ac:spMkLst>
        </pc:spChg>
        <pc:spChg chg="add mod">
          <ac:chgData name="양수빈" userId="c07f0e63-02c4-432d-82c2-0b4ff8a5f305" providerId="ADAL" clId="{55E17E02-1E20-4F46-A226-B6AF3F8D645C}" dt="2021-05-30T07:58:41.126" v="7372"/>
          <ac:spMkLst>
            <pc:docMk/>
            <pc:sldMk cId="3981360808" sldId="658"/>
            <ac:spMk id="22" creationId="{DF73A74F-C59E-4A28-B28D-0B96FD6FCC41}"/>
          </ac:spMkLst>
        </pc:spChg>
        <pc:spChg chg="add mod">
          <ac:chgData name="양수빈" userId="c07f0e63-02c4-432d-82c2-0b4ff8a5f305" providerId="ADAL" clId="{55E17E02-1E20-4F46-A226-B6AF3F8D645C}" dt="2021-05-30T09:33:16.594" v="12111" actId="1036"/>
          <ac:spMkLst>
            <pc:docMk/>
            <pc:sldMk cId="3981360808" sldId="658"/>
            <ac:spMk id="23" creationId="{F77ED46B-8A71-4ED8-8C41-6CD720706CA5}"/>
          </ac:spMkLst>
        </pc:spChg>
        <pc:spChg chg="add mod">
          <ac:chgData name="양수빈" userId="c07f0e63-02c4-432d-82c2-0b4ff8a5f305" providerId="ADAL" clId="{55E17E02-1E20-4F46-A226-B6AF3F8D645C}" dt="2021-05-30T07:58:53.165" v="7391" actId="1076"/>
          <ac:spMkLst>
            <pc:docMk/>
            <pc:sldMk cId="3981360808" sldId="658"/>
            <ac:spMk id="24" creationId="{727D6DA3-7221-472F-8D91-F9C13C76DEB2}"/>
          </ac:spMkLst>
        </pc:spChg>
        <pc:spChg chg="add mod">
          <ac:chgData name="양수빈" userId="c07f0e63-02c4-432d-82c2-0b4ff8a5f305" providerId="ADAL" clId="{55E17E02-1E20-4F46-A226-B6AF3F8D645C}" dt="2021-05-30T07:59:57.540" v="7651" actId="1076"/>
          <ac:spMkLst>
            <pc:docMk/>
            <pc:sldMk cId="3981360808" sldId="658"/>
            <ac:spMk id="25" creationId="{D1FDCB76-AD96-4FDC-B97D-75276E9279AE}"/>
          </ac:spMkLst>
        </pc:spChg>
        <pc:spChg chg="add mod">
          <ac:chgData name="양수빈" userId="c07f0e63-02c4-432d-82c2-0b4ff8a5f305" providerId="ADAL" clId="{55E17E02-1E20-4F46-A226-B6AF3F8D645C}" dt="2021-05-30T08:10:39.439" v="8002" actId="20577"/>
          <ac:spMkLst>
            <pc:docMk/>
            <pc:sldMk cId="3981360808" sldId="658"/>
            <ac:spMk id="26" creationId="{EF2CCD49-D06E-48D7-89ED-529DE11B3348}"/>
          </ac:spMkLst>
        </pc:spChg>
        <pc:spChg chg="add mod">
          <ac:chgData name="양수빈" userId="c07f0e63-02c4-432d-82c2-0b4ff8a5f305" providerId="ADAL" clId="{55E17E02-1E20-4F46-A226-B6AF3F8D645C}" dt="2021-05-30T07:53:08.600" v="6628" actId="1076"/>
          <ac:spMkLst>
            <pc:docMk/>
            <pc:sldMk cId="3981360808" sldId="658"/>
            <ac:spMk id="27" creationId="{8522494C-21D2-4107-AC4F-5B7918DC453F}"/>
          </ac:spMkLst>
        </pc:spChg>
        <pc:spChg chg="add mod">
          <ac:chgData name="양수빈" userId="c07f0e63-02c4-432d-82c2-0b4ff8a5f305" providerId="ADAL" clId="{55E17E02-1E20-4F46-A226-B6AF3F8D645C}" dt="2021-05-30T09:33:16.594" v="12111" actId="1036"/>
          <ac:spMkLst>
            <pc:docMk/>
            <pc:sldMk cId="3981360808" sldId="658"/>
            <ac:spMk id="28" creationId="{D8584A29-8E33-42B6-AFF9-29782DAE13F7}"/>
          </ac:spMkLst>
        </pc:spChg>
        <pc:spChg chg="add mod">
          <ac:chgData name="양수빈" userId="c07f0e63-02c4-432d-82c2-0b4ff8a5f305" providerId="ADAL" clId="{55E17E02-1E20-4F46-A226-B6AF3F8D645C}" dt="2021-05-30T08:50:31.478" v="10043" actId="207"/>
          <ac:spMkLst>
            <pc:docMk/>
            <pc:sldMk cId="3981360808" sldId="658"/>
            <ac:spMk id="29" creationId="{153A04AA-2105-48AD-BBC7-057A48199D48}"/>
          </ac:spMkLst>
        </pc:spChg>
        <pc:picChg chg="del">
          <ac:chgData name="양수빈" userId="c07f0e63-02c4-432d-82c2-0b4ff8a5f305" providerId="ADAL" clId="{55E17E02-1E20-4F46-A226-B6AF3F8D645C}" dt="2021-05-30T07:40:52.319" v="5312" actId="478"/>
          <ac:picMkLst>
            <pc:docMk/>
            <pc:sldMk cId="3981360808" sldId="658"/>
            <ac:picMk id="3" creationId="{203878B1-AE8A-44D1-886C-CF45CE3EB19A}"/>
          </ac:picMkLst>
        </pc:picChg>
        <pc:picChg chg="add mod">
          <ac:chgData name="양수빈" userId="c07f0e63-02c4-432d-82c2-0b4ff8a5f305" providerId="ADAL" clId="{55E17E02-1E20-4F46-A226-B6AF3F8D645C}" dt="2021-05-30T07:51:21.588" v="6357" actId="1037"/>
          <ac:picMkLst>
            <pc:docMk/>
            <pc:sldMk cId="3981360808" sldId="658"/>
            <ac:picMk id="10" creationId="{81297529-1667-41F9-861E-7C78037802D9}"/>
          </ac:picMkLst>
        </pc:picChg>
        <pc:picChg chg="add mod">
          <ac:chgData name="양수빈" userId="c07f0e63-02c4-432d-82c2-0b4ff8a5f305" providerId="ADAL" clId="{55E17E02-1E20-4F46-A226-B6AF3F8D645C}" dt="2021-05-30T07:51:21.588" v="6357" actId="1037"/>
          <ac:picMkLst>
            <pc:docMk/>
            <pc:sldMk cId="3981360808" sldId="658"/>
            <ac:picMk id="11" creationId="{75262A1E-A0C3-4029-BF9D-3152DF0D96FB}"/>
          </ac:picMkLst>
        </pc:picChg>
        <pc:picChg chg="add mod">
          <ac:chgData name="양수빈" userId="c07f0e63-02c4-432d-82c2-0b4ff8a5f305" providerId="ADAL" clId="{55E17E02-1E20-4F46-A226-B6AF3F8D645C}" dt="2021-05-30T07:51:21.588" v="6357" actId="1037"/>
          <ac:picMkLst>
            <pc:docMk/>
            <pc:sldMk cId="3981360808" sldId="658"/>
            <ac:picMk id="13" creationId="{ECE8B6B3-3F6F-4027-83C2-14F273B6B722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23:32.235" v="11269" actId="113"/>
        <pc:sldMkLst>
          <pc:docMk/>
          <pc:sldMk cId="4267288147" sldId="659"/>
        </pc:sldMkLst>
        <pc:spChg chg="del">
          <ac:chgData name="양수빈" userId="c07f0e63-02c4-432d-82c2-0b4ff8a5f305" providerId="ADAL" clId="{55E17E02-1E20-4F46-A226-B6AF3F8D645C}" dt="2021-05-30T08:33:54.756" v="8897" actId="478"/>
          <ac:spMkLst>
            <pc:docMk/>
            <pc:sldMk cId="4267288147" sldId="659"/>
            <ac:spMk id="7" creationId="{E5667911-B89B-420B-8F3E-EBCF6B4BB821}"/>
          </ac:spMkLst>
        </pc:spChg>
        <pc:spChg chg="del">
          <ac:chgData name="양수빈" userId="c07f0e63-02c4-432d-82c2-0b4ff8a5f305" providerId="ADAL" clId="{55E17E02-1E20-4F46-A226-B6AF3F8D645C}" dt="2021-05-30T08:33:52.337" v="8896" actId="478"/>
          <ac:spMkLst>
            <pc:docMk/>
            <pc:sldMk cId="4267288147" sldId="659"/>
            <ac:spMk id="17" creationId="{75D7796A-78C1-4F4B-8076-33B4B6562438}"/>
          </ac:spMkLst>
        </pc:spChg>
        <pc:spChg chg="del">
          <ac:chgData name="양수빈" userId="c07f0e63-02c4-432d-82c2-0b4ff8a5f305" providerId="ADAL" clId="{55E17E02-1E20-4F46-A226-B6AF3F8D645C}" dt="2021-05-30T08:33:52.337" v="8896" actId="478"/>
          <ac:spMkLst>
            <pc:docMk/>
            <pc:sldMk cId="4267288147" sldId="659"/>
            <ac:spMk id="20" creationId="{068AC1DF-A140-43D2-9891-89B04BFEE6C1}"/>
          </ac:spMkLst>
        </pc:spChg>
        <pc:spChg chg="del">
          <ac:chgData name="양수빈" userId="c07f0e63-02c4-432d-82c2-0b4ff8a5f305" providerId="ADAL" clId="{55E17E02-1E20-4F46-A226-B6AF3F8D645C}" dt="2021-05-30T08:33:57.187" v="8898" actId="478"/>
          <ac:spMkLst>
            <pc:docMk/>
            <pc:sldMk cId="4267288147" sldId="659"/>
            <ac:spMk id="21" creationId="{521848E4-602D-49FE-8192-2FF0F276C90A}"/>
          </ac:spMkLst>
        </pc:spChg>
        <pc:spChg chg="mod">
          <ac:chgData name="양수빈" userId="c07f0e63-02c4-432d-82c2-0b4ff8a5f305" providerId="ADAL" clId="{55E17E02-1E20-4F46-A226-B6AF3F8D645C}" dt="2021-05-30T09:23:32.235" v="11269" actId="113"/>
          <ac:spMkLst>
            <pc:docMk/>
            <pc:sldMk cId="4267288147" sldId="659"/>
            <ac:spMk id="26" creationId="{4037D761-65DD-444A-9E90-3D21A436070A}"/>
          </ac:spMkLst>
        </pc:spChg>
        <pc:picChg chg="del">
          <ac:chgData name="양수빈" userId="c07f0e63-02c4-432d-82c2-0b4ff8a5f305" providerId="ADAL" clId="{55E17E02-1E20-4F46-A226-B6AF3F8D645C}" dt="2021-05-30T08:33:54.756" v="8897" actId="478"/>
          <ac:picMkLst>
            <pc:docMk/>
            <pc:sldMk cId="4267288147" sldId="659"/>
            <ac:picMk id="3" creationId="{203878B1-AE8A-44D1-886C-CF45CE3EB19A}"/>
          </ac:picMkLst>
        </pc:picChg>
        <pc:picChg chg="add mod modCrop">
          <ac:chgData name="양수빈" userId="c07f0e63-02c4-432d-82c2-0b4ff8a5f305" providerId="ADAL" clId="{55E17E02-1E20-4F46-A226-B6AF3F8D645C}" dt="2021-05-30T09:20:43.227" v="11211" actId="1076"/>
          <ac:picMkLst>
            <pc:docMk/>
            <pc:sldMk cId="4267288147" sldId="659"/>
            <ac:picMk id="3" creationId="{D5C1DFBC-5803-4869-A255-BE4C0AD8D7AD}"/>
          </ac:picMkLst>
        </pc:picChg>
        <pc:picChg chg="add mod">
          <ac:chgData name="양수빈" userId="c07f0e63-02c4-432d-82c2-0b4ff8a5f305" providerId="ADAL" clId="{55E17E02-1E20-4F46-A226-B6AF3F8D645C}" dt="2021-05-30T09:21:17.012" v="11247" actId="1076"/>
          <ac:picMkLst>
            <pc:docMk/>
            <pc:sldMk cId="4267288147" sldId="659"/>
            <ac:picMk id="5" creationId="{426E6385-E67B-4640-806C-082384D06963}"/>
          </ac:picMkLst>
        </pc:picChg>
        <pc:picChg chg="add mod">
          <ac:chgData name="양수빈" userId="c07f0e63-02c4-432d-82c2-0b4ff8a5f305" providerId="ADAL" clId="{55E17E02-1E20-4F46-A226-B6AF3F8D645C}" dt="2021-05-30T09:21:54.665" v="11251" actId="14100"/>
          <ac:picMkLst>
            <pc:docMk/>
            <pc:sldMk cId="4267288147" sldId="659"/>
            <ac:picMk id="8" creationId="{7592FEF2-EB1E-428B-9074-B2CB7821D8F3}"/>
          </ac:picMkLst>
        </pc:picChg>
        <pc:picChg chg="del">
          <ac:chgData name="양수빈" userId="c07f0e63-02c4-432d-82c2-0b4ff8a5f305" providerId="ADAL" clId="{55E17E02-1E20-4F46-A226-B6AF3F8D645C}" dt="2021-05-30T08:33:52.337" v="8896" actId="478"/>
          <ac:picMkLst>
            <pc:docMk/>
            <pc:sldMk cId="4267288147" sldId="659"/>
            <ac:picMk id="22" creationId="{B8715C89-7B9C-40AD-9451-CA0145D4B2C8}"/>
          </ac:picMkLst>
        </pc:picChg>
        <pc:picChg chg="del">
          <ac:chgData name="양수빈" userId="c07f0e63-02c4-432d-82c2-0b4ff8a5f305" providerId="ADAL" clId="{55E17E02-1E20-4F46-A226-B6AF3F8D645C}" dt="2021-05-30T08:33:52.337" v="8896" actId="478"/>
          <ac:picMkLst>
            <pc:docMk/>
            <pc:sldMk cId="4267288147" sldId="659"/>
            <ac:picMk id="24" creationId="{6C3CCA82-5CFF-40F7-93ED-7129910D0B53}"/>
          </ac:picMkLst>
        </pc:picChg>
      </pc:sldChg>
      <pc:sldChg chg="addSp modSp add mod setBg">
        <pc:chgData name="양수빈" userId="c07f0e63-02c4-432d-82c2-0b4ff8a5f305" providerId="ADAL" clId="{55E17E02-1E20-4F46-A226-B6AF3F8D645C}" dt="2021-05-30T09:23:34.553" v="11270" actId="113"/>
        <pc:sldMkLst>
          <pc:docMk/>
          <pc:sldMk cId="2200551684" sldId="660"/>
        </pc:sldMkLst>
        <pc:spChg chg="mod">
          <ac:chgData name="양수빈" userId="c07f0e63-02c4-432d-82c2-0b4ff8a5f305" providerId="ADAL" clId="{55E17E02-1E20-4F46-A226-B6AF3F8D645C}" dt="2021-05-30T09:23:34.553" v="11270" actId="113"/>
          <ac:spMkLst>
            <pc:docMk/>
            <pc:sldMk cId="2200551684" sldId="660"/>
            <ac:spMk id="26" creationId="{4037D761-65DD-444A-9E90-3D21A436070A}"/>
          </ac:spMkLst>
        </pc:spChg>
        <pc:picChg chg="add mod">
          <ac:chgData name="양수빈" userId="c07f0e63-02c4-432d-82c2-0b4ff8a5f305" providerId="ADAL" clId="{55E17E02-1E20-4F46-A226-B6AF3F8D645C}" dt="2021-05-30T09:22:57.902" v="11260" actId="1076"/>
          <ac:picMkLst>
            <pc:docMk/>
            <pc:sldMk cId="2200551684" sldId="660"/>
            <ac:picMk id="3" creationId="{A5ECA8DC-7A7B-4913-BF08-7B19AAF5B407}"/>
          </ac:picMkLst>
        </pc:picChg>
        <pc:picChg chg="add mod">
          <ac:chgData name="양수빈" userId="c07f0e63-02c4-432d-82c2-0b4ff8a5f305" providerId="ADAL" clId="{55E17E02-1E20-4F46-A226-B6AF3F8D645C}" dt="2021-05-30T09:22:51.938" v="11258" actId="1076"/>
          <ac:picMkLst>
            <pc:docMk/>
            <pc:sldMk cId="2200551684" sldId="660"/>
            <ac:picMk id="5" creationId="{26015C01-7867-49F1-A433-34EEDEB65A1A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23:50.254" v="11277" actId="113"/>
        <pc:sldMkLst>
          <pc:docMk/>
          <pc:sldMk cId="113395228" sldId="661"/>
        </pc:sldMkLst>
        <pc:spChg chg="del">
          <ac:chgData name="양수빈" userId="c07f0e63-02c4-432d-82c2-0b4ff8a5f305" providerId="ADAL" clId="{55E17E02-1E20-4F46-A226-B6AF3F8D645C}" dt="2021-05-30T09:05:12.978" v="10535" actId="478"/>
          <ac:spMkLst>
            <pc:docMk/>
            <pc:sldMk cId="113395228" sldId="661"/>
            <ac:spMk id="11" creationId="{1FB04859-5F6F-4B38-8748-D6C64A4C3743}"/>
          </ac:spMkLst>
        </pc:spChg>
        <pc:spChg chg="mod">
          <ac:chgData name="양수빈" userId="c07f0e63-02c4-432d-82c2-0b4ff8a5f305" providerId="ADAL" clId="{55E17E02-1E20-4F46-A226-B6AF3F8D645C}" dt="2021-05-30T09:23:48.006" v="11275" actId="113"/>
          <ac:spMkLst>
            <pc:docMk/>
            <pc:sldMk cId="113395228" sldId="661"/>
            <ac:spMk id="13" creationId="{264FD42C-FD5D-43E0-9DC6-E6B121B849E8}"/>
          </ac:spMkLst>
        </pc:spChg>
        <pc:spChg chg="mod">
          <ac:chgData name="양수빈" userId="c07f0e63-02c4-432d-82c2-0b4ff8a5f305" providerId="ADAL" clId="{55E17E02-1E20-4F46-A226-B6AF3F8D645C}" dt="2021-05-30T09:23:49.059" v="11276" actId="113"/>
          <ac:spMkLst>
            <pc:docMk/>
            <pc:sldMk cId="113395228" sldId="661"/>
            <ac:spMk id="20" creationId="{FECC0E46-2A51-47FC-A8D9-024F89AB2965}"/>
          </ac:spMkLst>
        </pc:spChg>
        <pc:spChg chg="mod">
          <ac:chgData name="양수빈" userId="c07f0e63-02c4-432d-82c2-0b4ff8a5f305" providerId="ADAL" clId="{55E17E02-1E20-4F46-A226-B6AF3F8D645C}" dt="2021-05-30T09:23:50.254" v="11277" actId="113"/>
          <ac:spMkLst>
            <pc:docMk/>
            <pc:sldMk cId="113395228" sldId="661"/>
            <ac:spMk id="23" creationId="{6146D7E4-43BA-4924-BCFD-637CBCDAF9E5}"/>
          </ac:spMkLst>
        </pc:spChg>
        <pc:picChg chg="del">
          <ac:chgData name="양수빈" userId="c07f0e63-02c4-432d-82c2-0b4ff8a5f305" providerId="ADAL" clId="{55E17E02-1E20-4F46-A226-B6AF3F8D645C}" dt="2021-05-30T09:05:12.978" v="10535" actId="478"/>
          <ac:picMkLst>
            <pc:docMk/>
            <pc:sldMk cId="113395228" sldId="661"/>
            <ac:picMk id="3" creationId="{203878B1-AE8A-44D1-886C-CF45CE3EB19A}"/>
          </ac:picMkLst>
        </pc:picChg>
        <pc:picChg chg="add mod">
          <ac:chgData name="양수빈" userId="c07f0e63-02c4-432d-82c2-0b4ff8a5f305" providerId="ADAL" clId="{55E17E02-1E20-4F46-A226-B6AF3F8D645C}" dt="2021-05-30T09:05:57.980" v="10554" actId="1076"/>
          <ac:picMkLst>
            <pc:docMk/>
            <pc:sldMk cId="113395228" sldId="661"/>
            <ac:picMk id="4" creationId="{E50EED4A-E873-4CE0-B39D-7930963937D4}"/>
          </ac:picMkLst>
        </pc:picChg>
        <pc:picChg chg="add mod">
          <ac:chgData name="양수빈" userId="c07f0e63-02c4-432d-82c2-0b4ff8a5f305" providerId="ADAL" clId="{55E17E02-1E20-4F46-A226-B6AF3F8D645C}" dt="2021-05-30T09:07:25.122" v="10715" actId="14100"/>
          <ac:picMkLst>
            <pc:docMk/>
            <pc:sldMk cId="113395228" sldId="661"/>
            <ac:picMk id="7" creationId="{CC26A87E-1527-4FA6-BE8E-E0F98CEE2EDF}"/>
          </ac:picMkLst>
        </pc:picChg>
        <pc:picChg chg="del">
          <ac:chgData name="양수빈" userId="c07f0e63-02c4-432d-82c2-0b4ff8a5f305" providerId="ADAL" clId="{55E17E02-1E20-4F46-A226-B6AF3F8D645C}" dt="2021-05-30T09:05:34.474" v="10550" actId="478"/>
          <ac:picMkLst>
            <pc:docMk/>
            <pc:sldMk cId="113395228" sldId="661"/>
            <ac:picMk id="8" creationId="{B8FF041C-616F-434A-9402-4E61929C005B}"/>
          </ac:picMkLst>
        </pc:picChg>
        <pc:picChg chg="del">
          <ac:chgData name="양수빈" userId="c07f0e63-02c4-432d-82c2-0b4ff8a5f305" providerId="ADAL" clId="{55E17E02-1E20-4F46-A226-B6AF3F8D645C}" dt="2021-05-30T09:05:12.978" v="10535" actId="478"/>
          <ac:picMkLst>
            <pc:docMk/>
            <pc:sldMk cId="113395228" sldId="661"/>
            <ac:picMk id="10" creationId="{686D7624-C77F-4945-9326-13695B98791D}"/>
          </ac:picMkLst>
        </pc:picChg>
        <pc:picChg chg="del">
          <ac:chgData name="양수빈" userId="c07f0e63-02c4-432d-82c2-0b4ff8a5f305" providerId="ADAL" clId="{55E17E02-1E20-4F46-A226-B6AF3F8D645C}" dt="2021-05-30T09:05:34.474" v="10550" actId="478"/>
          <ac:picMkLst>
            <pc:docMk/>
            <pc:sldMk cId="113395228" sldId="661"/>
            <ac:picMk id="15" creationId="{95DCFAC8-7125-4EE8-A586-0DD5C79AEA88}"/>
          </ac:picMkLst>
        </pc:picChg>
        <pc:picChg chg="add mod">
          <ac:chgData name="양수빈" userId="c07f0e63-02c4-432d-82c2-0b4ff8a5f305" providerId="ADAL" clId="{55E17E02-1E20-4F46-A226-B6AF3F8D645C}" dt="2021-05-30T09:07:54.215" v="10731" actId="14100"/>
          <ac:picMkLst>
            <pc:docMk/>
            <pc:sldMk cId="113395228" sldId="661"/>
            <ac:picMk id="16" creationId="{2747D58F-87B7-461A-ABFF-F39E45B644D4}"/>
          </ac:picMkLst>
        </pc:picChg>
        <pc:picChg chg="del">
          <ac:chgData name="양수빈" userId="c07f0e63-02c4-432d-82c2-0b4ff8a5f305" providerId="ADAL" clId="{55E17E02-1E20-4F46-A226-B6AF3F8D645C}" dt="2021-05-30T09:06:14.975" v="10568" actId="478"/>
          <ac:picMkLst>
            <pc:docMk/>
            <pc:sldMk cId="113395228" sldId="661"/>
            <ac:picMk id="17" creationId="{63FEA563-5DBB-4A71-A48E-54A3C59A6651}"/>
          </ac:picMkLst>
        </pc:picChg>
        <pc:picChg chg="del">
          <ac:chgData name="양수빈" userId="c07f0e63-02c4-432d-82c2-0b4ff8a5f305" providerId="ADAL" clId="{55E17E02-1E20-4F46-A226-B6AF3F8D645C}" dt="2021-05-30T09:06:16.852" v="10569" actId="478"/>
          <ac:picMkLst>
            <pc:docMk/>
            <pc:sldMk cId="113395228" sldId="661"/>
            <ac:picMk id="21" creationId="{8BE95435-0B2E-4A50-B9B2-A381F54094D9}"/>
          </ac:picMkLst>
        </pc:picChg>
        <pc:picChg chg="add mod">
          <ac:chgData name="양수빈" userId="c07f0e63-02c4-432d-82c2-0b4ff8a5f305" providerId="ADAL" clId="{55E17E02-1E20-4F46-A226-B6AF3F8D645C}" dt="2021-05-30T09:08:20.803" v="10826" actId="1076"/>
          <ac:picMkLst>
            <pc:docMk/>
            <pc:sldMk cId="113395228" sldId="661"/>
            <ac:picMk id="22" creationId="{4A9F779A-6645-424F-BF5B-EF6F6995B332}"/>
          </ac:picMkLst>
        </pc:picChg>
        <pc:picChg chg="del">
          <ac:chgData name="양수빈" userId="c07f0e63-02c4-432d-82c2-0b4ff8a5f305" providerId="ADAL" clId="{55E17E02-1E20-4F46-A226-B6AF3F8D645C}" dt="2021-05-30T09:06:16.852" v="10569" actId="478"/>
          <ac:picMkLst>
            <pc:docMk/>
            <pc:sldMk cId="113395228" sldId="661"/>
            <ac:picMk id="24" creationId="{DF9CA0C4-B803-4767-8AB7-D19B1B94084D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40:21.893" v="12389" actId="22"/>
        <pc:sldMkLst>
          <pc:docMk/>
          <pc:sldMk cId="3755567459" sldId="662"/>
        </pc:sldMkLst>
        <pc:spChg chg="mod">
          <ac:chgData name="양수빈" userId="c07f0e63-02c4-432d-82c2-0b4ff8a5f305" providerId="ADAL" clId="{55E17E02-1E20-4F46-A226-B6AF3F8D645C}" dt="2021-05-30T09:13:53.631" v="11104" actId="1076"/>
          <ac:spMkLst>
            <pc:docMk/>
            <pc:sldMk cId="3755567459" sldId="662"/>
            <ac:spMk id="9" creationId="{7BDD3A69-44B5-4258-8EB4-D23D21F1F164}"/>
          </ac:spMkLst>
        </pc:spChg>
        <pc:spChg chg="add mod">
          <ac:chgData name="양수빈" userId="c07f0e63-02c4-432d-82c2-0b4ff8a5f305" providerId="ADAL" clId="{55E17E02-1E20-4F46-A226-B6AF3F8D645C}" dt="2021-05-30T09:11:48.087" v="11086" actId="1035"/>
          <ac:spMkLst>
            <pc:docMk/>
            <pc:sldMk cId="3755567459" sldId="662"/>
            <ac:spMk id="10" creationId="{057FC5AB-94FC-4A96-BAA7-971867221DA4}"/>
          </ac:spMkLst>
        </pc:spChg>
        <pc:spChg chg="mod">
          <ac:chgData name="양수빈" userId="c07f0e63-02c4-432d-82c2-0b4ff8a5f305" providerId="ADAL" clId="{55E17E02-1E20-4F46-A226-B6AF3F8D645C}" dt="2021-05-30T09:23:53.580" v="11278" actId="113"/>
          <ac:spMkLst>
            <pc:docMk/>
            <pc:sldMk cId="3755567459" sldId="662"/>
            <ac:spMk id="13" creationId="{264FD42C-FD5D-43E0-9DC6-E6B121B849E8}"/>
          </ac:spMkLst>
        </pc:spChg>
        <pc:spChg chg="mod">
          <ac:chgData name="양수빈" userId="c07f0e63-02c4-432d-82c2-0b4ff8a5f305" providerId="ADAL" clId="{55E17E02-1E20-4F46-A226-B6AF3F8D645C}" dt="2021-05-30T09:23:54.310" v="11279" actId="113"/>
          <ac:spMkLst>
            <pc:docMk/>
            <pc:sldMk cId="3755567459" sldId="662"/>
            <ac:spMk id="20" creationId="{FECC0E46-2A51-47FC-A8D9-024F89AB2965}"/>
          </ac:spMkLst>
        </pc:spChg>
        <pc:spChg chg="del">
          <ac:chgData name="양수빈" userId="c07f0e63-02c4-432d-82c2-0b4ff8a5f305" providerId="ADAL" clId="{55E17E02-1E20-4F46-A226-B6AF3F8D645C}" dt="2021-05-30T09:13:43.894" v="11101" actId="478"/>
          <ac:spMkLst>
            <pc:docMk/>
            <pc:sldMk cId="3755567459" sldId="662"/>
            <ac:spMk id="23" creationId="{6146D7E4-43BA-4924-BCFD-637CBCDAF9E5}"/>
          </ac:spMkLst>
        </pc:spChg>
        <pc:picChg chg="add mod">
          <ac:chgData name="양수빈" userId="c07f0e63-02c4-432d-82c2-0b4ff8a5f305" providerId="ADAL" clId="{55E17E02-1E20-4F46-A226-B6AF3F8D645C}" dt="2021-05-30T09:09:51.485" v="11003" actId="14100"/>
          <ac:picMkLst>
            <pc:docMk/>
            <pc:sldMk cId="3755567459" sldId="662"/>
            <ac:picMk id="3" creationId="{9E2488AC-1B7E-4D23-AB4E-089B892A1FC7}"/>
          </ac:picMkLst>
        </pc:picChg>
        <pc:picChg chg="del">
          <ac:chgData name="양수빈" userId="c07f0e63-02c4-432d-82c2-0b4ff8a5f305" providerId="ADAL" clId="{55E17E02-1E20-4F46-A226-B6AF3F8D645C}" dt="2021-05-30T09:09:38.563" v="11000" actId="478"/>
          <ac:picMkLst>
            <pc:docMk/>
            <pc:sldMk cId="3755567459" sldId="662"/>
            <ac:picMk id="4" creationId="{E50EED4A-E873-4CE0-B39D-7930963937D4}"/>
          </ac:picMkLst>
        </pc:picChg>
        <pc:picChg chg="add del">
          <ac:chgData name="양수빈" userId="c07f0e63-02c4-432d-82c2-0b4ff8a5f305" providerId="ADAL" clId="{55E17E02-1E20-4F46-A226-B6AF3F8D645C}" dt="2021-05-30T09:40:21.893" v="12389" actId="22"/>
          <ac:picMkLst>
            <pc:docMk/>
            <pc:sldMk cId="3755567459" sldId="662"/>
            <ac:picMk id="4" creationId="{E57A04DF-B109-4C84-81D8-6B999CA4C68D}"/>
          </ac:picMkLst>
        </pc:picChg>
        <pc:picChg chg="del">
          <ac:chgData name="양수빈" userId="c07f0e63-02c4-432d-82c2-0b4ff8a5f305" providerId="ADAL" clId="{55E17E02-1E20-4F46-A226-B6AF3F8D645C}" dt="2021-05-30T09:09:38.563" v="11000" actId="478"/>
          <ac:picMkLst>
            <pc:docMk/>
            <pc:sldMk cId="3755567459" sldId="662"/>
            <ac:picMk id="7" creationId="{CC26A87E-1527-4FA6-BE8E-E0F98CEE2EDF}"/>
          </ac:picMkLst>
        </pc:picChg>
        <pc:picChg chg="add mod">
          <ac:chgData name="양수빈" userId="c07f0e63-02c4-432d-82c2-0b4ff8a5f305" providerId="ADAL" clId="{55E17E02-1E20-4F46-A226-B6AF3F8D645C}" dt="2021-05-30T09:11:42.253" v="11083" actId="1076"/>
          <ac:picMkLst>
            <pc:docMk/>
            <pc:sldMk cId="3755567459" sldId="662"/>
            <ac:picMk id="8" creationId="{BC376D15-BB4D-46F2-BDEA-A641A73A007E}"/>
          </ac:picMkLst>
        </pc:picChg>
        <pc:picChg chg="add mod">
          <ac:chgData name="양수빈" userId="c07f0e63-02c4-432d-82c2-0b4ff8a5f305" providerId="ADAL" clId="{55E17E02-1E20-4F46-A226-B6AF3F8D645C}" dt="2021-05-30T09:13:49.344" v="11102" actId="1076"/>
          <ac:picMkLst>
            <pc:docMk/>
            <pc:sldMk cId="3755567459" sldId="662"/>
            <ac:picMk id="14" creationId="{D3E769D7-C1A0-48A2-8F80-3A654A944E34}"/>
          </ac:picMkLst>
        </pc:picChg>
        <pc:picChg chg="del">
          <ac:chgData name="양수빈" userId="c07f0e63-02c4-432d-82c2-0b4ff8a5f305" providerId="ADAL" clId="{55E17E02-1E20-4F46-A226-B6AF3F8D645C}" dt="2021-05-30T09:09:38.563" v="11000" actId="478"/>
          <ac:picMkLst>
            <pc:docMk/>
            <pc:sldMk cId="3755567459" sldId="662"/>
            <ac:picMk id="16" creationId="{2747D58F-87B7-461A-ABFF-F39E45B644D4}"/>
          </ac:picMkLst>
        </pc:picChg>
        <pc:picChg chg="add mod">
          <ac:chgData name="양수빈" userId="c07f0e63-02c4-432d-82c2-0b4ff8a5f305" providerId="ADAL" clId="{55E17E02-1E20-4F46-A226-B6AF3F8D645C}" dt="2021-05-30T09:14:37.739" v="11150" actId="1076"/>
          <ac:picMkLst>
            <pc:docMk/>
            <pc:sldMk cId="3755567459" sldId="662"/>
            <ac:picMk id="17" creationId="{3F7FA9C2-4239-490E-951D-1A56E8B2F7FF}"/>
          </ac:picMkLst>
        </pc:picChg>
        <pc:picChg chg="del">
          <ac:chgData name="양수빈" userId="c07f0e63-02c4-432d-82c2-0b4ff8a5f305" providerId="ADAL" clId="{55E17E02-1E20-4F46-A226-B6AF3F8D645C}" dt="2021-05-30T09:09:38.563" v="11000" actId="478"/>
          <ac:picMkLst>
            <pc:docMk/>
            <pc:sldMk cId="3755567459" sldId="662"/>
            <ac:picMk id="22" creationId="{4A9F779A-6645-424F-BF5B-EF6F6995B332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41:31.565" v="12401" actId="113"/>
        <pc:sldMkLst>
          <pc:docMk/>
          <pc:sldMk cId="2288658379" sldId="663"/>
        </pc:sldMkLst>
        <pc:spChg chg="del">
          <ac:chgData name="양수빈" userId="c07f0e63-02c4-432d-82c2-0b4ff8a5f305" providerId="ADAL" clId="{55E17E02-1E20-4F46-A226-B6AF3F8D645C}" dt="2021-05-30T09:15:35.056" v="11207" actId="478"/>
          <ac:spMkLst>
            <pc:docMk/>
            <pc:sldMk cId="2288658379" sldId="663"/>
            <ac:spMk id="10" creationId="{057FC5AB-94FC-4A96-BAA7-971867221DA4}"/>
          </ac:spMkLst>
        </pc:spChg>
        <pc:spChg chg="del">
          <ac:chgData name="양수빈" userId="c07f0e63-02c4-432d-82c2-0b4ff8a5f305" providerId="ADAL" clId="{55E17E02-1E20-4F46-A226-B6AF3F8D645C}" dt="2021-05-30T09:40:58.780" v="12392" actId="478"/>
          <ac:spMkLst>
            <pc:docMk/>
            <pc:sldMk cId="2288658379" sldId="663"/>
            <ac:spMk id="13" creationId="{264FD42C-FD5D-43E0-9DC6-E6B121B849E8}"/>
          </ac:spMkLst>
        </pc:spChg>
        <pc:spChg chg="add mod">
          <ac:chgData name="양수빈" userId="c07f0e63-02c4-432d-82c2-0b4ff8a5f305" providerId="ADAL" clId="{55E17E02-1E20-4F46-A226-B6AF3F8D645C}" dt="2021-05-30T09:41:30.466" v="12400" actId="113"/>
          <ac:spMkLst>
            <pc:docMk/>
            <pc:sldMk cId="2288658379" sldId="663"/>
            <ac:spMk id="15" creationId="{9B3A1CC9-9DBB-4AF2-9954-BDD3D4F77391}"/>
          </ac:spMkLst>
        </pc:spChg>
        <pc:spChg chg="add mod">
          <ac:chgData name="양수빈" userId="c07f0e63-02c4-432d-82c2-0b4ff8a5f305" providerId="ADAL" clId="{55E17E02-1E20-4F46-A226-B6AF3F8D645C}" dt="2021-05-30T09:41:31.565" v="12401" actId="113"/>
          <ac:spMkLst>
            <pc:docMk/>
            <pc:sldMk cId="2288658379" sldId="663"/>
            <ac:spMk id="16" creationId="{9EFE3A8D-883B-4413-A322-06C0384FFEFD}"/>
          </ac:spMkLst>
        </pc:spChg>
        <pc:spChg chg="del">
          <ac:chgData name="양수빈" userId="c07f0e63-02c4-432d-82c2-0b4ff8a5f305" providerId="ADAL" clId="{55E17E02-1E20-4F46-A226-B6AF3F8D645C}" dt="2021-05-30T09:41:07.063" v="12395" actId="478"/>
          <ac:spMkLst>
            <pc:docMk/>
            <pc:sldMk cId="2288658379" sldId="663"/>
            <ac:spMk id="20" creationId="{FECC0E46-2A51-47FC-A8D9-024F89AB2965}"/>
          </ac:spMkLst>
        </pc:spChg>
        <pc:picChg chg="del">
          <ac:chgData name="양수빈" userId="c07f0e63-02c4-432d-82c2-0b4ff8a5f305" providerId="ADAL" clId="{55E17E02-1E20-4F46-A226-B6AF3F8D645C}" dt="2021-05-30T09:15:32.442" v="11206" actId="478"/>
          <ac:picMkLst>
            <pc:docMk/>
            <pc:sldMk cId="2288658379" sldId="663"/>
            <ac:picMk id="3" creationId="{9E2488AC-1B7E-4D23-AB4E-089B892A1FC7}"/>
          </ac:picMkLst>
        </pc:picChg>
        <pc:picChg chg="add del">
          <ac:chgData name="양수빈" userId="c07f0e63-02c4-432d-82c2-0b4ff8a5f305" providerId="ADAL" clId="{55E17E02-1E20-4F46-A226-B6AF3F8D645C}" dt="2021-05-30T09:40:18.876" v="12387" actId="22"/>
          <ac:picMkLst>
            <pc:docMk/>
            <pc:sldMk cId="2288658379" sldId="663"/>
            <ac:picMk id="3" creationId="{A098282D-E9B7-47D8-8B6E-5041A75B129F}"/>
          </ac:picMkLst>
        </pc:picChg>
        <pc:picChg chg="del">
          <ac:chgData name="양수빈" userId="c07f0e63-02c4-432d-82c2-0b4ff8a5f305" providerId="ADAL" clId="{55E17E02-1E20-4F46-A226-B6AF3F8D645C}" dt="2021-05-30T09:15:32.442" v="11206" actId="478"/>
          <ac:picMkLst>
            <pc:docMk/>
            <pc:sldMk cId="2288658379" sldId="663"/>
            <ac:picMk id="8" creationId="{BC376D15-BB4D-46F2-BDEA-A641A73A007E}"/>
          </ac:picMkLst>
        </pc:picChg>
        <pc:picChg chg="add mod">
          <ac:chgData name="양수빈" userId="c07f0e63-02c4-432d-82c2-0b4ff8a5f305" providerId="ADAL" clId="{55E17E02-1E20-4F46-A226-B6AF3F8D645C}" dt="2021-05-30T09:41:22.043" v="12399" actId="1076"/>
          <ac:picMkLst>
            <pc:docMk/>
            <pc:sldMk cId="2288658379" sldId="663"/>
            <ac:picMk id="11" creationId="{6B1365A1-067E-473D-A385-5F230B58B21C}"/>
          </ac:picMkLst>
        </pc:picChg>
        <pc:picChg chg="add mod">
          <ac:chgData name="양수빈" userId="c07f0e63-02c4-432d-82c2-0b4ff8a5f305" providerId="ADAL" clId="{55E17E02-1E20-4F46-A226-B6AF3F8D645C}" dt="2021-05-30T09:40:52.816" v="12391" actId="1076"/>
          <ac:picMkLst>
            <pc:docMk/>
            <pc:sldMk cId="2288658379" sldId="663"/>
            <ac:picMk id="14" creationId="{0BE8097F-5984-4967-84A0-15D76D4AC52E}"/>
          </ac:picMkLst>
        </pc:picChg>
        <pc:picChg chg="del">
          <ac:chgData name="양수빈" userId="c07f0e63-02c4-432d-82c2-0b4ff8a5f305" providerId="ADAL" clId="{55E17E02-1E20-4F46-A226-B6AF3F8D645C}" dt="2021-05-30T09:15:32.442" v="11206" actId="478"/>
          <ac:picMkLst>
            <pc:docMk/>
            <pc:sldMk cId="2288658379" sldId="663"/>
            <ac:picMk id="14" creationId="{D3E769D7-C1A0-48A2-8F80-3A654A944E34}"/>
          </ac:picMkLst>
        </pc:picChg>
        <pc:picChg chg="del">
          <ac:chgData name="양수빈" userId="c07f0e63-02c4-432d-82c2-0b4ff8a5f305" providerId="ADAL" clId="{55E17E02-1E20-4F46-A226-B6AF3F8D645C}" dt="2021-05-30T09:15:32.442" v="11206" actId="478"/>
          <ac:picMkLst>
            <pc:docMk/>
            <pc:sldMk cId="2288658379" sldId="663"/>
            <ac:picMk id="17" creationId="{3F7FA9C2-4239-490E-951D-1A56E8B2F7FF}"/>
          </ac:picMkLst>
        </pc:picChg>
        <pc:picChg chg="add mod">
          <ac:chgData name="양수빈" userId="c07f0e63-02c4-432d-82c2-0b4ff8a5f305" providerId="ADAL" clId="{55E17E02-1E20-4F46-A226-B6AF3F8D645C}" dt="2021-05-30T09:41:14.473" v="12397" actId="1076"/>
          <ac:picMkLst>
            <pc:docMk/>
            <pc:sldMk cId="2288658379" sldId="663"/>
            <ac:picMk id="17" creationId="{E981C028-3D6E-4DD3-8B5B-B1BF6D9F214A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47:23.199" v="12456" actId="1076"/>
        <pc:sldMkLst>
          <pc:docMk/>
          <pc:sldMk cId="3334023038" sldId="664"/>
        </pc:sldMkLst>
        <pc:spChg chg="mod">
          <ac:chgData name="양수빈" userId="c07f0e63-02c4-432d-82c2-0b4ff8a5f305" providerId="ADAL" clId="{55E17E02-1E20-4F46-A226-B6AF3F8D645C}" dt="2021-05-30T09:34:06.566" v="12131"/>
          <ac:spMkLst>
            <pc:docMk/>
            <pc:sldMk cId="3334023038" sldId="664"/>
            <ac:spMk id="6" creationId="{1BBF1C1C-001C-4DB4-8A7A-2397B4F5B94D}"/>
          </ac:spMkLst>
        </pc:spChg>
        <pc:spChg chg="mod">
          <ac:chgData name="양수빈" userId="c07f0e63-02c4-432d-82c2-0b4ff8a5f305" providerId="ADAL" clId="{55E17E02-1E20-4F46-A226-B6AF3F8D645C}" dt="2021-05-30T09:39:09.925" v="12382" actId="1076"/>
          <ac:spMkLst>
            <pc:docMk/>
            <pc:sldMk cId="3334023038" sldId="664"/>
            <ac:spMk id="9" creationId="{7BDD3A69-44B5-4258-8EB4-D23D21F1F164}"/>
          </ac:spMkLst>
        </pc:spChg>
        <pc:spChg chg="add mod">
          <ac:chgData name="양수빈" userId="c07f0e63-02c4-432d-82c2-0b4ff8a5f305" providerId="ADAL" clId="{55E17E02-1E20-4F46-A226-B6AF3F8D645C}" dt="2021-05-30T09:37:47.865" v="12293" actId="1076"/>
          <ac:spMkLst>
            <pc:docMk/>
            <pc:sldMk cId="3334023038" sldId="664"/>
            <ac:spMk id="10" creationId="{1AA95F15-4567-4E8E-82D4-01A41C9BC315}"/>
          </ac:spMkLst>
        </pc:spChg>
        <pc:spChg chg="mod">
          <ac:chgData name="양수빈" userId="c07f0e63-02c4-432d-82c2-0b4ff8a5f305" providerId="ADAL" clId="{55E17E02-1E20-4F46-A226-B6AF3F8D645C}" dt="2021-05-30T09:36:55.125" v="12276" actId="1076"/>
          <ac:spMkLst>
            <pc:docMk/>
            <pc:sldMk cId="3334023038" sldId="664"/>
            <ac:spMk id="13" creationId="{264FD42C-FD5D-43E0-9DC6-E6B121B849E8}"/>
          </ac:spMkLst>
        </pc:spChg>
        <pc:spChg chg="add mod">
          <ac:chgData name="양수빈" userId="c07f0e63-02c4-432d-82c2-0b4ff8a5f305" providerId="ADAL" clId="{55E17E02-1E20-4F46-A226-B6AF3F8D645C}" dt="2021-05-30T09:38:31.160" v="12371"/>
          <ac:spMkLst>
            <pc:docMk/>
            <pc:sldMk cId="3334023038" sldId="664"/>
            <ac:spMk id="16" creationId="{6298C0BD-6B24-42B7-A2FA-C2C998D67611}"/>
          </ac:spMkLst>
        </pc:spChg>
        <pc:spChg chg="add mod">
          <ac:chgData name="양수빈" userId="c07f0e63-02c4-432d-82c2-0b4ff8a5f305" providerId="ADAL" clId="{55E17E02-1E20-4F46-A226-B6AF3F8D645C}" dt="2021-05-30T09:38:09.904" v="12297" actId="1076"/>
          <ac:spMkLst>
            <pc:docMk/>
            <pc:sldMk cId="3334023038" sldId="664"/>
            <ac:spMk id="17" creationId="{989018EF-A07F-4145-BF9D-67305F47FFC5}"/>
          </ac:spMkLst>
        </pc:spChg>
        <pc:spChg chg="del mod">
          <ac:chgData name="양수빈" userId="c07f0e63-02c4-432d-82c2-0b4ff8a5f305" providerId="ADAL" clId="{55E17E02-1E20-4F46-A226-B6AF3F8D645C}" dt="2021-05-30T09:37:59.736" v="12296" actId="478"/>
          <ac:spMkLst>
            <pc:docMk/>
            <pc:sldMk cId="3334023038" sldId="664"/>
            <ac:spMk id="20" creationId="{FECC0E46-2A51-47FC-A8D9-024F89AB2965}"/>
          </ac:spMkLst>
        </pc:spChg>
        <pc:picChg chg="add mod">
          <ac:chgData name="양수빈" userId="c07f0e63-02c4-432d-82c2-0b4ff8a5f305" providerId="ADAL" clId="{55E17E02-1E20-4F46-A226-B6AF3F8D645C}" dt="2021-05-30T09:37:37.842" v="12288" actId="1076"/>
          <ac:picMkLst>
            <pc:docMk/>
            <pc:sldMk cId="3334023038" sldId="664"/>
            <ac:picMk id="3" creationId="{7F629E94-EAE7-4027-ABFC-71119C88299B}"/>
          </ac:picMkLst>
        </pc:picChg>
        <pc:picChg chg="add mod ord modCrop">
          <ac:chgData name="양수빈" userId="c07f0e63-02c4-432d-82c2-0b4ff8a5f305" providerId="ADAL" clId="{55E17E02-1E20-4F46-A226-B6AF3F8D645C}" dt="2021-05-30T09:47:17.003" v="12455" actId="1076"/>
          <ac:picMkLst>
            <pc:docMk/>
            <pc:sldMk cId="3334023038" sldId="664"/>
            <ac:picMk id="5" creationId="{3C733C1B-A870-4CBF-BCF0-493F844F0CC9}"/>
          </ac:picMkLst>
        </pc:picChg>
        <pc:picChg chg="add mod ord modCrop">
          <ac:chgData name="양수빈" userId="c07f0e63-02c4-432d-82c2-0b4ff8a5f305" providerId="ADAL" clId="{55E17E02-1E20-4F46-A226-B6AF3F8D645C}" dt="2021-05-30T09:47:23.199" v="12456" actId="1076"/>
          <ac:picMkLst>
            <pc:docMk/>
            <pc:sldMk cId="3334023038" sldId="664"/>
            <ac:picMk id="8" creationId="{3AA04D2C-55A5-4E59-93D5-BE6B316FE2A7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43:16.184" v="12428" actId="1076"/>
        <pc:sldMkLst>
          <pc:docMk/>
          <pc:sldMk cId="3211361196" sldId="665"/>
        </pc:sldMkLst>
        <pc:spChg chg="del">
          <ac:chgData name="양수빈" userId="c07f0e63-02c4-432d-82c2-0b4ff8a5f305" providerId="ADAL" clId="{55E17E02-1E20-4F46-A226-B6AF3F8D645C}" dt="2021-05-30T09:41:46.560" v="12404" actId="478"/>
          <ac:spMkLst>
            <pc:docMk/>
            <pc:sldMk cId="3211361196" sldId="665"/>
            <ac:spMk id="15" creationId="{9B3A1CC9-9DBB-4AF2-9954-BDD3D4F77391}"/>
          </ac:spMkLst>
        </pc:spChg>
        <pc:spChg chg="del">
          <ac:chgData name="양수빈" userId="c07f0e63-02c4-432d-82c2-0b4ff8a5f305" providerId="ADAL" clId="{55E17E02-1E20-4F46-A226-B6AF3F8D645C}" dt="2021-05-30T09:41:46.560" v="12404" actId="478"/>
          <ac:spMkLst>
            <pc:docMk/>
            <pc:sldMk cId="3211361196" sldId="665"/>
            <ac:spMk id="16" creationId="{9EFE3A8D-883B-4413-A322-06C0384FFEFD}"/>
          </ac:spMkLst>
        </pc:spChg>
        <pc:spChg chg="add mod">
          <ac:chgData name="양수빈" userId="c07f0e63-02c4-432d-82c2-0b4ff8a5f305" providerId="ADAL" clId="{55E17E02-1E20-4F46-A226-B6AF3F8D645C}" dt="2021-05-30T09:42:53.633" v="12418" actId="113"/>
          <ac:spMkLst>
            <pc:docMk/>
            <pc:sldMk cId="3211361196" sldId="665"/>
            <ac:spMk id="20" creationId="{754F8097-B857-46B3-97D0-F529E96179AD}"/>
          </ac:spMkLst>
        </pc:spChg>
        <pc:picChg chg="del">
          <ac:chgData name="양수빈" userId="c07f0e63-02c4-432d-82c2-0b4ff8a5f305" providerId="ADAL" clId="{55E17E02-1E20-4F46-A226-B6AF3F8D645C}" dt="2021-05-30T09:41:46.560" v="12404" actId="478"/>
          <ac:picMkLst>
            <pc:docMk/>
            <pc:sldMk cId="3211361196" sldId="665"/>
            <ac:picMk id="11" creationId="{6B1365A1-067E-473D-A385-5F230B58B21C}"/>
          </ac:picMkLst>
        </pc:picChg>
        <pc:picChg chg="add mod">
          <ac:chgData name="양수빈" userId="c07f0e63-02c4-432d-82c2-0b4ff8a5f305" providerId="ADAL" clId="{55E17E02-1E20-4F46-A226-B6AF3F8D645C}" dt="2021-05-30T09:43:08.725" v="12424" actId="1076"/>
          <ac:picMkLst>
            <pc:docMk/>
            <pc:sldMk cId="3211361196" sldId="665"/>
            <ac:picMk id="13" creationId="{E9C320D6-6A23-4AAD-BD7C-ABA1BCFA037F}"/>
          </ac:picMkLst>
        </pc:picChg>
        <pc:picChg chg="del">
          <ac:chgData name="양수빈" userId="c07f0e63-02c4-432d-82c2-0b4ff8a5f305" providerId="ADAL" clId="{55E17E02-1E20-4F46-A226-B6AF3F8D645C}" dt="2021-05-30T09:41:46.560" v="12404" actId="478"/>
          <ac:picMkLst>
            <pc:docMk/>
            <pc:sldMk cId="3211361196" sldId="665"/>
            <ac:picMk id="14" creationId="{0BE8097F-5984-4967-84A0-15D76D4AC52E}"/>
          </ac:picMkLst>
        </pc:picChg>
        <pc:picChg chg="del">
          <ac:chgData name="양수빈" userId="c07f0e63-02c4-432d-82c2-0b4ff8a5f305" providerId="ADAL" clId="{55E17E02-1E20-4F46-A226-B6AF3F8D645C}" dt="2021-05-30T09:41:46.560" v="12404" actId="478"/>
          <ac:picMkLst>
            <pc:docMk/>
            <pc:sldMk cId="3211361196" sldId="665"/>
            <ac:picMk id="17" creationId="{E981C028-3D6E-4DD3-8B5B-B1BF6D9F214A}"/>
          </ac:picMkLst>
        </pc:picChg>
        <pc:picChg chg="add mod">
          <ac:chgData name="양수빈" userId="c07f0e63-02c4-432d-82c2-0b4ff8a5f305" providerId="ADAL" clId="{55E17E02-1E20-4F46-A226-B6AF3F8D645C}" dt="2021-05-30T09:43:16.184" v="12428" actId="1076"/>
          <ac:picMkLst>
            <pc:docMk/>
            <pc:sldMk cId="3211361196" sldId="665"/>
            <ac:picMk id="18" creationId="{BF53DD44-6CC1-4EB1-8033-A6C94FC208C5}"/>
          </ac:picMkLst>
        </pc:picChg>
        <pc:picChg chg="add mod">
          <ac:chgData name="양수빈" userId="c07f0e63-02c4-432d-82c2-0b4ff8a5f305" providerId="ADAL" clId="{55E17E02-1E20-4F46-A226-B6AF3F8D645C}" dt="2021-05-30T09:43:11.076" v="12425" actId="14100"/>
          <ac:picMkLst>
            <pc:docMk/>
            <pc:sldMk cId="3211361196" sldId="665"/>
            <ac:picMk id="21" creationId="{2121CB08-8AD1-48F2-8B3A-C9269845FDD1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44:14.391" v="12454" actId="1076"/>
        <pc:sldMkLst>
          <pc:docMk/>
          <pc:sldMk cId="2517313987" sldId="666"/>
        </pc:sldMkLst>
        <pc:spChg chg="mod">
          <ac:chgData name="양수빈" userId="c07f0e63-02c4-432d-82c2-0b4ff8a5f305" providerId="ADAL" clId="{55E17E02-1E20-4F46-A226-B6AF3F8D645C}" dt="2021-05-30T09:43:54.902" v="12442"/>
          <ac:spMkLst>
            <pc:docMk/>
            <pc:sldMk cId="2517313987" sldId="666"/>
            <ac:spMk id="20" creationId="{754F8097-B857-46B3-97D0-F529E96179AD}"/>
          </ac:spMkLst>
        </pc:spChg>
        <pc:picChg chg="add mod">
          <ac:chgData name="양수빈" userId="c07f0e63-02c4-432d-82c2-0b4ff8a5f305" providerId="ADAL" clId="{55E17E02-1E20-4F46-A226-B6AF3F8D645C}" dt="2021-05-30T09:44:10.657" v="12451" actId="1076"/>
          <ac:picMkLst>
            <pc:docMk/>
            <pc:sldMk cId="2517313987" sldId="666"/>
            <ac:picMk id="11" creationId="{76599345-4D90-4EC9-8D0B-35FC8A9B473B}"/>
          </ac:picMkLst>
        </pc:picChg>
        <pc:picChg chg="del">
          <ac:chgData name="양수빈" userId="c07f0e63-02c4-432d-82c2-0b4ff8a5f305" providerId="ADAL" clId="{55E17E02-1E20-4F46-A226-B6AF3F8D645C}" dt="2021-05-30T09:43:40.266" v="12435" actId="478"/>
          <ac:picMkLst>
            <pc:docMk/>
            <pc:sldMk cId="2517313987" sldId="666"/>
            <ac:picMk id="13" creationId="{E9C320D6-6A23-4AAD-BD7C-ABA1BCFA037F}"/>
          </ac:picMkLst>
        </pc:picChg>
        <pc:picChg chg="add mod">
          <ac:chgData name="양수빈" userId="c07f0e63-02c4-432d-82c2-0b4ff8a5f305" providerId="ADAL" clId="{55E17E02-1E20-4F46-A226-B6AF3F8D645C}" dt="2021-05-30T09:44:10.657" v="12451" actId="1076"/>
          <ac:picMkLst>
            <pc:docMk/>
            <pc:sldMk cId="2517313987" sldId="666"/>
            <ac:picMk id="14" creationId="{8059E4AF-31D6-4D6E-ADDD-7634476316FC}"/>
          </ac:picMkLst>
        </pc:picChg>
        <pc:picChg chg="add mod">
          <ac:chgData name="양수빈" userId="c07f0e63-02c4-432d-82c2-0b4ff8a5f305" providerId="ADAL" clId="{55E17E02-1E20-4F46-A226-B6AF3F8D645C}" dt="2021-05-30T09:44:14.391" v="12454" actId="1076"/>
          <ac:picMkLst>
            <pc:docMk/>
            <pc:sldMk cId="2517313987" sldId="666"/>
            <ac:picMk id="15" creationId="{342DBC5E-8BD5-4A17-AF8D-234BE805B34F}"/>
          </ac:picMkLst>
        </pc:picChg>
        <pc:picChg chg="del">
          <ac:chgData name="양수빈" userId="c07f0e63-02c4-432d-82c2-0b4ff8a5f305" providerId="ADAL" clId="{55E17E02-1E20-4F46-A226-B6AF3F8D645C}" dt="2021-05-30T09:43:40.266" v="12435" actId="478"/>
          <ac:picMkLst>
            <pc:docMk/>
            <pc:sldMk cId="2517313987" sldId="666"/>
            <ac:picMk id="18" creationId="{BF53DD44-6CC1-4EB1-8033-A6C94FC208C5}"/>
          </ac:picMkLst>
        </pc:picChg>
        <pc:picChg chg="del">
          <ac:chgData name="양수빈" userId="c07f0e63-02c4-432d-82c2-0b4ff8a5f305" providerId="ADAL" clId="{55E17E02-1E20-4F46-A226-B6AF3F8D645C}" dt="2021-05-30T09:43:40.266" v="12435" actId="478"/>
          <ac:picMkLst>
            <pc:docMk/>
            <pc:sldMk cId="2517313987" sldId="666"/>
            <ac:picMk id="21" creationId="{2121CB08-8AD1-48F2-8B3A-C9269845FDD1}"/>
          </ac:picMkLst>
        </pc:picChg>
      </pc:sldChg>
      <pc:sldChg chg="addSp delSp modSp add mod setBg">
        <pc:chgData name="양수빈" userId="c07f0e63-02c4-432d-82c2-0b4ff8a5f305" providerId="ADAL" clId="{55E17E02-1E20-4F46-A226-B6AF3F8D645C}" dt="2021-05-30T09:48:31.746" v="12479" actId="1076"/>
        <pc:sldMkLst>
          <pc:docMk/>
          <pc:sldMk cId="2891563555" sldId="667"/>
        </pc:sldMkLst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" creationId="{A716ED47-5AFA-4E38-8455-7A104475A1E3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4" creationId="{8AE70673-D02C-463A-844D-287AFE666915}"/>
          </ac:spMkLst>
        </pc:spChg>
        <pc:spChg chg="del">
          <ac:chgData name="양수빈" userId="c07f0e63-02c4-432d-82c2-0b4ff8a5f305" providerId="ADAL" clId="{55E17E02-1E20-4F46-A226-B6AF3F8D645C}" dt="2021-05-30T09:47:45.452" v="12462" actId="478"/>
          <ac:spMkLst>
            <pc:docMk/>
            <pc:sldMk cId="2891563555" sldId="667"/>
            <ac:spMk id="6" creationId="{1BBF1C1C-001C-4DB4-8A7A-2397B4F5B94D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7" creationId="{70B1345B-969A-4045-A728-5056152405BB}"/>
          </ac:spMkLst>
        </pc:spChg>
        <pc:spChg chg="del">
          <ac:chgData name="양수빈" userId="c07f0e63-02c4-432d-82c2-0b4ff8a5f305" providerId="ADAL" clId="{55E17E02-1E20-4F46-A226-B6AF3F8D645C}" dt="2021-05-30T09:47:39.545" v="12460" actId="478"/>
          <ac:spMkLst>
            <pc:docMk/>
            <pc:sldMk cId="2891563555" sldId="667"/>
            <ac:spMk id="9" creationId="{7BDD3A69-44B5-4258-8EB4-D23D21F1F164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14" creationId="{0B5339FD-CB47-4BEE-A4B3-B28B982FB3F4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15" creationId="{7A72A429-2D2F-4274-A890-C96715EF3FE8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19" creationId="{98476C55-5816-46D6-BAB9-F2396A61C37E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0" creationId="{0D9E2152-F466-43AD-8008-0A8D25ED88B3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1" creationId="{3711A11C-970B-4545-9A1D-1EA3B1F58D2D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2" creationId="{DF73A74F-C59E-4A28-B28D-0B96FD6FCC41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3" creationId="{F77ED46B-8A71-4ED8-8C41-6CD720706CA5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4" creationId="{727D6DA3-7221-472F-8D91-F9C13C76DEB2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5" creationId="{D1FDCB76-AD96-4FDC-B97D-75276E9279AE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6" creationId="{EF2CCD49-D06E-48D7-89ED-529DE11B3348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7" creationId="{8522494C-21D2-4107-AC4F-5B7918DC453F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8" creationId="{D8584A29-8E33-42B6-AFF9-29782DAE13F7}"/>
          </ac:spMkLst>
        </pc:spChg>
        <pc:spChg chg="del">
          <ac:chgData name="양수빈" userId="c07f0e63-02c4-432d-82c2-0b4ff8a5f305" providerId="ADAL" clId="{55E17E02-1E20-4F46-A226-B6AF3F8D645C}" dt="2021-05-30T09:47:42.992" v="12461" actId="478"/>
          <ac:spMkLst>
            <pc:docMk/>
            <pc:sldMk cId="2891563555" sldId="667"/>
            <ac:spMk id="29" creationId="{153A04AA-2105-48AD-BBC7-057A48199D48}"/>
          </ac:spMkLst>
        </pc:spChg>
        <pc:spChg chg="add mod">
          <ac:chgData name="양수빈" userId="c07f0e63-02c4-432d-82c2-0b4ff8a5f305" providerId="ADAL" clId="{55E17E02-1E20-4F46-A226-B6AF3F8D645C}" dt="2021-05-30T09:48:31.746" v="12479" actId="1076"/>
          <ac:spMkLst>
            <pc:docMk/>
            <pc:sldMk cId="2891563555" sldId="667"/>
            <ac:spMk id="30" creationId="{52B43B52-8193-4DEB-8BB7-85EB889DC4BD}"/>
          </ac:spMkLst>
        </pc:spChg>
        <pc:spChg chg="del">
          <ac:chgData name="양수빈" userId="c07f0e63-02c4-432d-82c2-0b4ff8a5f305" providerId="ADAL" clId="{55E17E02-1E20-4F46-A226-B6AF3F8D645C}" dt="2021-05-30T09:47:37.621" v="12459" actId="478"/>
          <ac:spMkLst>
            <pc:docMk/>
            <pc:sldMk cId="2891563555" sldId="667"/>
            <ac:spMk id="45" creationId="{4D26EF18-D298-459E-B7FB-E629AAA1ADDF}"/>
          </ac:spMkLst>
        </pc:spChg>
        <pc:picChg chg="del">
          <ac:chgData name="양수빈" userId="c07f0e63-02c4-432d-82c2-0b4ff8a5f305" providerId="ADAL" clId="{55E17E02-1E20-4F46-A226-B6AF3F8D645C}" dt="2021-05-30T09:47:42.992" v="12461" actId="478"/>
          <ac:picMkLst>
            <pc:docMk/>
            <pc:sldMk cId="2891563555" sldId="667"/>
            <ac:picMk id="10" creationId="{81297529-1667-41F9-861E-7C78037802D9}"/>
          </ac:picMkLst>
        </pc:picChg>
        <pc:picChg chg="del">
          <ac:chgData name="양수빈" userId="c07f0e63-02c4-432d-82c2-0b4ff8a5f305" providerId="ADAL" clId="{55E17E02-1E20-4F46-A226-B6AF3F8D645C}" dt="2021-05-30T09:47:42.992" v="12461" actId="478"/>
          <ac:picMkLst>
            <pc:docMk/>
            <pc:sldMk cId="2891563555" sldId="667"/>
            <ac:picMk id="11" creationId="{75262A1E-A0C3-4029-BF9D-3152DF0D96FB}"/>
          </ac:picMkLst>
        </pc:picChg>
        <pc:picChg chg="del">
          <ac:chgData name="양수빈" userId="c07f0e63-02c4-432d-82c2-0b4ff8a5f305" providerId="ADAL" clId="{55E17E02-1E20-4F46-A226-B6AF3F8D645C}" dt="2021-05-30T09:47:42.992" v="12461" actId="478"/>
          <ac:picMkLst>
            <pc:docMk/>
            <pc:sldMk cId="2891563555" sldId="667"/>
            <ac:picMk id="13" creationId="{ECE8B6B3-3F6F-4027-83C2-14F273B6B722}"/>
          </ac:picMkLst>
        </pc:picChg>
        <pc:cxnChg chg="del">
          <ac:chgData name="양수빈" userId="c07f0e63-02c4-432d-82c2-0b4ff8a5f305" providerId="ADAL" clId="{55E17E02-1E20-4F46-A226-B6AF3F8D645C}" dt="2021-05-30T09:47:47.730" v="12463" actId="478"/>
          <ac:cxnSpMkLst>
            <pc:docMk/>
            <pc:sldMk cId="2891563555" sldId="667"/>
            <ac:cxnSpMk id="12" creationId="{7A647C73-C0C6-488A-B77C-82F9751CBA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crdownloa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189325" y="1705040"/>
            <a:ext cx="5662092" cy="3447919"/>
            <a:chOff x="3413846" y="1283774"/>
            <a:chExt cx="5662092" cy="4136303"/>
          </a:xfrm>
        </p:grpSpPr>
        <p:grpSp>
          <p:nvGrpSpPr>
            <p:cNvPr id="2" name="그룹 1"/>
            <p:cNvGrpSpPr/>
            <p:nvPr/>
          </p:nvGrpSpPr>
          <p:grpSpPr>
            <a:xfrm>
              <a:off x="3413846" y="1283774"/>
              <a:ext cx="5645109" cy="4136303"/>
              <a:chOff x="3153148" y="780356"/>
              <a:chExt cx="5551907" cy="5137421"/>
            </a:xfrm>
          </p:grpSpPr>
          <p:sp>
            <p:nvSpPr>
              <p:cNvPr id="33" name="타원 32"/>
              <p:cNvSpPr/>
              <p:nvPr/>
            </p:nvSpPr>
            <p:spPr>
              <a:xfrm rot="120000" flipH="1">
                <a:off x="3169851" y="4945782"/>
                <a:ext cx="5535204" cy="9719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 flipV="1">
                <a:off x="3153148" y="780356"/>
                <a:ext cx="5549900" cy="4929743"/>
              </a:xfrm>
              <a:custGeom>
                <a:avLst/>
                <a:gdLst>
                  <a:gd name="connsiteX0" fmla="*/ 0 w 9258300"/>
                  <a:gd name="connsiteY0" fmla="*/ 0 h 4876800"/>
                  <a:gd name="connsiteX1" fmla="*/ 9258300 w 9258300"/>
                  <a:gd name="connsiteY1" fmla="*/ 0 h 4876800"/>
                  <a:gd name="connsiteX2" fmla="*/ 9258300 w 9258300"/>
                  <a:gd name="connsiteY2" fmla="*/ 4876800 h 4876800"/>
                  <a:gd name="connsiteX3" fmla="*/ 0 w 9258300"/>
                  <a:gd name="connsiteY3" fmla="*/ 4876800 h 4876800"/>
                  <a:gd name="connsiteX4" fmla="*/ 0 w 9258300"/>
                  <a:gd name="connsiteY4" fmla="*/ 0 h 4876800"/>
                  <a:gd name="connsiteX0" fmla="*/ 0 w 9258300"/>
                  <a:gd name="connsiteY0" fmla="*/ 169333 h 5046133"/>
                  <a:gd name="connsiteX1" fmla="*/ 9258300 w 9258300"/>
                  <a:gd name="connsiteY1" fmla="*/ 169333 h 5046133"/>
                  <a:gd name="connsiteX2" fmla="*/ 9258300 w 9258300"/>
                  <a:gd name="connsiteY2" fmla="*/ 5046133 h 5046133"/>
                  <a:gd name="connsiteX3" fmla="*/ 0 w 9258300"/>
                  <a:gd name="connsiteY3" fmla="*/ 5046133 h 5046133"/>
                  <a:gd name="connsiteX4" fmla="*/ 0 w 9258300"/>
                  <a:gd name="connsiteY4" fmla="*/ 169333 h 5046133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240460 h 5117260"/>
                  <a:gd name="connsiteX1" fmla="*/ 9258300 w 9258300"/>
                  <a:gd name="connsiteY1" fmla="*/ 240460 h 5117260"/>
                  <a:gd name="connsiteX2" fmla="*/ 9258300 w 9258300"/>
                  <a:gd name="connsiteY2" fmla="*/ 5117260 h 5117260"/>
                  <a:gd name="connsiteX3" fmla="*/ 0 w 9258300"/>
                  <a:gd name="connsiteY3" fmla="*/ 5117260 h 5117260"/>
                  <a:gd name="connsiteX4" fmla="*/ 0 w 9258300"/>
                  <a:gd name="connsiteY4" fmla="*/ 240460 h 5117260"/>
                  <a:gd name="connsiteX0" fmla="*/ 0 w 9258300"/>
                  <a:gd name="connsiteY0" fmla="*/ 89781 h 4966581"/>
                  <a:gd name="connsiteX1" fmla="*/ 9258300 w 9258300"/>
                  <a:gd name="connsiteY1" fmla="*/ 89781 h 4966581"/>
                  <a:gd name="connsiteX2" fmla="*/ 9258300 w 9258300"/>
                  <a:gd name="connsiteY2" fmla="*/ 4966581 h 4966581"/>
                  <a:gd name="connsiteX3" fmla="*/ 0 w 9258300"/>
                  <a:gd name="connsiteY3" fmla="*/ 4966581 h 4966581"/>
                  <a:gd name="connsiteX4" fmla="*/ 0 w 9258300"/>
                  <a:gd name="connsiteY4" fmla="*/ 89781 h 4966581"/>
                  <a:gd name="connsiteX0" fmla="*/ 0 w 9258300"/>
                  <a:gd name="connsiteY0" fmla="*/ 89781 h 5174894"/>
                  <a:gd name="connsiteX1" fmla="*/ 9258300 w 9258300"/>
                  <a:gd name="connsiteY1" fmla="*/ 89781 h 5174894"/>
                  <a:gd name="connsiteX2" fmla="*/ 9258300 w 9258300"/>
                  <a:gd name="connsiteY2" fmla="*/ 4966581 h 5174894"/>
                  <a:gd name="connsiteX3" fmla="*/ 0 w 9258300"/>
                  <a:gd name="connsiteY3" fmla="*/ 4966581 h 5174894"/>
                  <a:gd name="connsiteX4" fmla="*/ 0 w 9258300"/>
                  <a:gd name="connsiteY4" fmla="*/ 89781 h 517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58300" h="5174894">
                    <a:moveTo>
                      <a:pt x="0" y="89781"/>
                    </a:moveTo>
                    <a:cubicBezTo>
                      <a:pt x="4686300" y="-291219"/>
                      <a:pt x="8540765" y="702332"/>
                      <a:pt x="9258300" y="89781"/>
                    </a:cubicBezTo>
                    <a:lnTo>
                      <a:pt x="9258300" y="4966581"/>
                    </a:lnTo>
                    <a:cubicBezTo>
                      <a:pt x="9223048" y="5561381"/>
                      <a:pt x="4864100" y="4661781"/>
                      <a:pt x="0" y="4966581"/>
                    </a:cubicBezTo>
                    <a:lnTo>
                      <a:pt x="0" y="897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3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사각형 2"/>
            <p:cNvSpPr/>
            <p:nvPr/>
          </p:nvSpPr>
          <p:spPr>
            <a:xfrm flipV="1">
              <a:off x="3432870" y="1283774"/>
              <a:ext cx="5643068" cy="3969095"/>
            </a:xfrm>
            <a:custGeom>
              <a:avLst/>
              <a:gdLst>
                <a:gd name="connsiteX0" fmla="*/ 0 w 9258300"/>
                <a:gd name="connsiteY0" fmla="*/ 0 h 4876800"/>
                <a:gd name="connsiteX1" fmla="*/ 9258300 w 9258300"/>
                <a:gd name="connsiteY1" fmla="*/ 0 h 4876800"/>
                <a:gd name="connsiteX2" fmla="*/ 9258300 w 9258300"/>
                <a:gd name="connsiteY2" fmla="*/ 4876800 h 4876800"/>
                <a:gd name="connsiteX3" fmla="*/ 0 w 9258300"/>
                <a:gd name="connsiteY3" fmla="*/ 4876800 h 4876800"/>
                <a:gd name="connsiteX4" fmla="*/ 0 w 9258300"/>
                <a:gd name="connsiteY4" fmla="*/ 0 h 4876800"/>
                <a:gd name="connsiteX0" fmla="*/ 0 w 9258300"/>
                <a:gd name="connsiteY0" fmla="*/ 169333 h 5046133"/>
                <a:gd name="connsiteX1" fmla="*/ 9258300 w 9258300"/>
                <a:gd name="connsiteY1" fmla="*/ 169333 h 5046133"/>
                <a:gd name="connsiteX2" fmla="*/ 9258300 w 9258300"/>
                <a:gd name="connsiteY2" fmla="*/ 5046133 h 5046133"/>
                <a:gd name="connsiteX3" fmla="*/ 0 w 9258300"/>
                <a:gd name="connsiteY3" fmla="*/ 5046133 h 5046133"/>
                <a:gd name="connsiteX4" fmla="*/ 0 w 9258300"/>
                <a:gd name="connsiteY4" fmla="*/ 169333 h 5046133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240460 h 5117260"/>
                <a:gd name="connsiteX1" fmla="*/ 9258300 w 9258300"/>
                <a:gd name="connsiteY1" fmla="*/ 240460 h 5117260"/>
                <a:gd name="connsiteX2" fmla="*/ 9258300 w 9258300"/>
                <a:gd name="connsiteY2" fmla="*/ 5117260 h 5117260"/>
                <a:gd name="connsiteX3" fmla="*/ 0 w 9258300"/>
                <a:gd name="connsiteY3" fmla="*/ 5117260 h 5117260"/>
                <a:gd name="connsiteX4" fmla="*/ 0 w 9258300"/>
                <a:gd name="connsiteY4" fmla="*/ 240460 h 5117260"/>
                <a:gd name="connsiteX0" fmla="*/ 0 w 9258300"/>
                <a:gd name="connsiteY0" fmla="*/ 89781 h 4966581"/>
                <a:gd name="connsiteX1" fmla="*/ 9258300 w 9258300"/>
                <a:gd name="connsiteY1" fmla="*/ 89781 h 4966581"/>
                <a:gd name="connsiteX2" fmla="*/ 9258300 w 9258300"/>
                <a:gd name="connsiteY2" fmla="*/ 4966581 h 4966581"/>
                <a:gd name="connsiteX3" fmla="*/ 0 w 9258300"/>
                <a:gd name="connsiteY3" fmla="*/ 4966581 h 4966581"/>
                <a:gd name="connsiteX4" fmla="*/ 0 w 9258300"/>
                <a:gd name="connsiteY4" fmla="*/ 89781 h 4966581"/>
                <a:gd name="connsiteX0" fmla="*/ 0 w 9258300"/>
                <a:gd name="connsiteY0" fmla="*/ 89781 h 5174894"/>
                <a:gd name="connsiteX1" fmla="*/ 9258300 w 9258300"/>
                <a:gd name="connsiteY1" fmla="*/ 89781 h 5174894"/>
                <a:gd name="connsiteX2" fmla="*/ 9258300 w 9258300"/>
                <a:gd name="connsiteY2" fmla="*/ 4966581 h 5174894"/>
                <a:gd name="connsiteX3" fmla="*/ 0 w 9258300"/>
                <a:gd name="connsiteY3" fmla="*/ 4966581 h 5174894"/>
                <a:gd name="connsiteX4" fmla="*/ 0 w 9258300"/>
                <a:gd name="connsiteY4" fmla="*/ 89781 h 517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8300" h="5174894">
                  <a:moveTo>
                    <a:pt x="0" y="89781"/>
                  </a:moveTo>
                  <a:cubicBezTo>
                    <a:pt x="4686300" y="-291219"/>
                    <a:pt x="8540765" y="702332"/>
                    <a:pt x="9258300" y="89781"/>
                  </a:cubicBezTo>
                  <a:lnTo>
                    <a:pt x="9258300" y="4966581"/>
                  </a:lnTo>
                  <a:cubicBezTo>
                    <a:pt x="9223048" y="5561381"/>
                    <a:pt x="4864100" y="4661781"/>
                    <a:pt x="0" y="4966581"/>
                  </a:cubicBezTo>
                  <a:lnTo>
                    <a:pt x="0" y="89781"/>
                  </a:lnTo>
                  <a:close/>
                </a:path>
              </a:pathLst>
            </a:custGeom>
            <a:blipFill dpi="0" rotWithShape="1">
              <a:blip r:embed="rId2">
                <a:alphaModFix amt="1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5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47985" y="1113971"/>
            <a:ext cx="603286" cy="4662682"/>
            <a:chOff x="2991757" y="1084942"/>
            <a:chExt cx="603286" cy="4662682"/>
          </a:xfrm>
        </p:grpSpPr>
        <p:sp>
          <p:nvSpPr>
            <p:cNvPr id="17" name="직사각형 5"/>
            <p:cNvSpPr/>
            <p:nvPr/>
          </p:nvSpPr>
          <p:spPr>
            <a:xfrm>
              <a:off x="2991757" y="1084942"/>
              <a:ext cx="603286" cy="46626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69900" dist="292100" sx="86000" sy="8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5400000">
              <a:off x="1139347" y="3405396"/>
              <a:ext cx="4426414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740318" y="2096012"/>
            <a:ext cx="3903592" cy="1805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MUSINSA</a:t>
            </a:r>
            <a:r>
              <a:rPr lang="ko-KR" altLang="en-US" sz="2400" i="1" dirty="0">
                <a:solidFill>
                  <a:schemeClr val="bg1"/>
                </a:solidFill>
              </a:rPr>
              <a:t> </a:t>
            </a:r>
            <a:endParaRPr lang="en-US" altLang="ko-KR" sz="2400" i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상품 리뷰 감성분석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bg1"/>
                </a:solidFill>
                <a:effectLst/>
                <a:latin typeface="Noto Sans"/>
              </a:rPr>
              <a:t>Product Review Emotional Analysis</a:t>
            </a:r>
          </a:p>
          <a:p>
            <a:pPr algn="r">
              <a:lnSpc>
                <a:spcPct val="150000"/>
              </a:lnSpc>
            </a:pPr>
            <a:r>
              <a:rPr lang="en-US" altLang="ko-KR" sz="1400" i="1" dirty="0">
                <a:solidFill>
                  <a:schemeClr val="bg1"/>
                </a:solidFill>
                <a:latin typeface="Noto Sans"/>
              </a:rPr>
              <a:t>- MUSINSA</a:t>
            </a:r>
            <a:endParaRPr lang="en-US" altLang="ko-KR" sz="1400" i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55346" y="2716665"/>
            <a:ext cx="518237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i="1" spc="300" dirty="0" err="1">
                <a:solidFill>
                  <a:schemeClr val="bg1"/>
                </a:solidFill>
              </a:rPr>
              <a:t>김진광</a:t>
            </a:r>
            <a:r>
              <a:rPr lang="en-US" altLang="ko-KR" i="1" spc="300" dirty="0">
                <a:solidFill>
                  <a:schemeClr val="bg1"/>
                </a:solidFill>
              </a:rPr>
              <a:t> </a:t>
            </a:r>
            <a:r>
              <a:rPr lang="ko-KR" altLang="en-US" i="1" spc="300" dirty="0">
                <a:solidFill>
                  <a:schemeClr val="bg1"/>
                </a:solidFill>
              </a:rPr>
              <a:t>소프트웨어학과 </a:t>
            </a:r>
            <a:r>
              <a:rPr lang="en-US" altLang="ko-KR" i="1" spc="300" dirty="0">
                <a:solidFill>
                  <a:schemeClr val="bg1"/>
                </a:solidFill>
              </a:rPr>
              <a:t>201920995</a:t>
            </a:r>
          </a:p>
          <a:p>
            <a:pPr algn="ctr">
              <a:lnSpc>
                <a:spcPct val="150000"/>
              </a:lnSpc>
            </a:pPr>
            <a:r>
              <a:rPr lang="ko-KR" altLang="en-US" i="1" spc="300" dirty="0">
                <a:solidFill>
                  <a:schemeClr val="bg1"/>
                </a:solidFill>
              </a:rPr>
              <a:t>양수빈</a:t>
            </a:r>
            <a:r>
              <a:rPr lang="en-US" altLang="ko-KR" i="1" spc="300" dirty="0">
                <a:solidFill>
                  <a:schemeClr val="bg1"/>
                </a:solidFill>
              </a:rPr>
              <a:t> </a:t>
            </a:r>
            <a:r>
              <a:rPr lang="ko-KR" altLang="en-US" i="1" spc="300" dirty="0">
                <a:solidFill>
                  <a:schemeClr val="bg1"/>
                </a:solidFill>
              </a:rPr>
              <a:t>소프트웨어학과 </a:t>
            </a:r>
            <a:r>
              <a:rPr lang="en-US" altLang="ko-KR" i="1" spc="300" dirty="0">
                <a:solidFill>
                  <a:schemeClr val="bg1"/>
                </a:solidFill>
              </a:rPr>
              <a:t>201921007</a:t>
            </a:r>
          </a:p>
          <a:p>
            <a:pPr algn="ctr">
              <a:lnSpc>
                <a:spcPct val="150000"/>
              </a:lnSpc>
            </a:pPr>
            <a:r>
              <a:rPr lang="ko-KR" altLang="en-US" i="1" spc="300" dirty="0">
                <a:solidFill>
                  <a:schemeClr val="bg1"/>
                </a:solidFill>
              </a:rPr>
              <a:t>장준상 소프트웨어학과</a:t>
            </a:r>
            <a:r>
              <a:rPr lang="en-US" altLang="ko-KR" i="1" spc="300" dirty="0">
                <a:solidFill>
                  <a:schemeClr val="bg1"/>
                </a:solidFill>
              </a:rPr>
              <a:t> 201921020</a:t>
            </a:r>
          </a:p>
        </p:txBody>
      </p:sp>
    </p:spTree>
    <p:extLst>
      <p:ext uri="{BB962C8B-B14F-4D97-AF65-F5344CB8AC3E}">
        <p14:creationId xmlns:p14="http://schemas.microsoft.com/office/powerpoint/2010/main" val="243203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878B1-AE8A-44D1-886C-CF45CE3EB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4" y="1126665"/>
            <a:ext cx="634424" cy="634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7624-C77F-4945-9326-13695B98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9" y="1126665"/>
            <a:ext cx="634424" cy="634424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1FB04859-5F6F-4B38-8748-D6C64A4C3743}"/>
              </a:ext>
            </a:extLst>
          </p:cNvPr>
          <p:cNvSpPr/>
          <p:nvPr/>
        </p:nvSpPr>
        <p:spPr>
          <a:xfrm>
            <a:off x="2335841" y="1164343"/>
            <a:ext cx="5855258" cy="452385"/>
          </a:xfrm>
          <a:prstGeom prst="wedgeRoundRectCallout">
            <a:avLst>
              <a:gd name="adj1" fmla="val -32237"/>
              <a:gd name="adj2" fmla="val 81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</a:rPr>
              <a:t>김진광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장준상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리뷰 데이터 감성 분석 및 결과 도식화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644892" y="1943652"/>
            <a:ext cx="585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학습할 리뷰 데이터를 정제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(200000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중 중복을 제외한 총 샘플의 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199908)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무신사에는 부정 리뷰가 거의 존재하지 않아 학습하기에 한계점 발생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작업이 되어있는 네이버 쇼핑 리뷰를 바탕으로 학습함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F041C-616F-434A-9402-4E61929C0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4" y="3596282"/>
            <a:ext cx="5314861" cy="951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DCFAC8-7125-4EE8-A586-0DD5C79AE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74" y="4629278"/>
            <a:ext cx="5323789" cy="899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FEA563-5DBB-4A71-A48E-54A3C59A6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150" y="2335616"/>
            <a:ext cx="5314861" cy="1597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CC0E46-2A51-47FC-A8D9-024F89AB2965}"/>
              </a:ext>
            </a:extLst>
          </p:cNvPr>
          <p:cNvSpPr txBox="1"/>
          <p:nvPr/>
        </p:nvSpPr>
        <p:spPr>
          <a:xfrm>
            <a:off x="6421854" y="1921738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토큰화 작업으로 필요 없는 토큰 삭제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E95435-0B2E-4A50-B9B2-A381F540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150" y="4414702"/>
            <a:ext cx="4964160" cy="11728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46D7E4-43BA-4924-BCFD-637CBCDAF9E5}"/>
              </a:ext>
            </a:extLst>
          </p:cNvPr>
          <p:cNvSpPr txBox="1"/>
          <p:nvPr/>
        </p:nvSpPr>
        <p:spPr>
          <a:xfrm>
            <a:off x="6421854" y="4063286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긍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단어 중 빈도수가 높은 상위 단어 출력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F9CA0C4-B803-4767-8AB7-D19B1B940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149" y="5613496"/>
            <a:ext cx="4964161" cy="11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2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592601" y="1154048"/>
            <a:ext cx="585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분석에 영향을 미치지 않는 희귀 단어 비율 확인 후 제거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C0E46-2A51-47FC-A8D9-024F89AB2965}"/>
              </a:ext>
            </a:extLst>
          </p:cNvPr>
          <p:cNvSpPr txBox="1"/>
          <p:nvPr/>
        </p:nvSpPr>
        <p:spPr>
          <a:xfrm>
            <a:off x="6421854" y="1121813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 텍스트를 처리할 수 있도록 정수 인코딩 작업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6D7E4-43BA-4924-BCFD-637CBCDAF9E5}"/>
              </a:ext>
            </a:extLst>
          </p:cNvPr>
          <p:cNvSpPr txBox="1"/>
          <p:nvPr/>
        </p:nvSpPr>
        <p:spPr>
          <a:xfrm>
            <a:off x="6421854" y="4063286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⑥ 적당한 길이들의 리뷰로 작업할 수 있게 정제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0EED4A-E873-4CE0-B39D-79309639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1" y="1568923"/>
            <a:ext cx="5019376" cy="3509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6A87E-1527-4FA6-BE8E-E0F98CEE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1" y="5112232"/>
            <a:ext cx="5019376" cy="10933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47D58F-87B7-461A-ABFF-F39E45B64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55" y="1568923"/>
            <a:ext cx="5019375" cy="20064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A9F779A-6645-424F-BF5B-EF6F6995B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09" y="4498445"/>
            <a:ext cx="4880861" cy="20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592601" y="1154048"/>
            <a:ext cx="585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⑦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이용해서 감성 분석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학습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C0E46-2A51-47FC-A8D9-024F89AB2965}"/>
              </a:ext>
            </a:extLst>
          </p:cNvPr>
          <p:cNvSpPr txBox="1"/>
          <p:nvPr/>
        </p:nvSpPr>
        <p:spPr>
          <a:xfrm>
            <a:off x="6263138" y="1102630"/>
            <a:ext cx="501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⑧ 각 리뷰의 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부정도 분석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488AC-1B7E-4D23-AB4E-089B892A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74" y="1549733"/>
            <a:ext cx="5399422" cy="38654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376D15-BB4D-46F2-BDEA-A641A73A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3" y="5514217"/>
            <a:ext cx="5379943" cy="12447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7FC5AB-94FC-4A96-BAA7-971867221DA4}"/>
              </a:ext>
            </a:extLst>
          </p:cNvPr>
          <p:cNvSpPr/>
          <p:nvPr/>
        </p:nvSpPr>
        <p:spPr>
          <a:xfrm>
            <a:off x="828353" y="6444113"/>
            <a:ext cx="1655193" cy="39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769D7-C1A0-48A2-8F80-3A654A944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38" y="1507212"/>
            <a:ext cx="5566310" cy="38060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F7FA9C2-4239-490E-951D-1A56E8B2F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342" y="5302800"/>
            <a:ext cx="4353527" cy="15351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555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1365A1-067E-473D-A385-5F230B58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333" y="1646211"/>
            <a:ext cx="2949864" cy="1443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E8097F-5984-4967-84A0-15D76D4AC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7333" y="3069567"/>
            <a:ext cx="3931920" cy="358902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9B3A1CC9-9DBB-4AF2-9954-BDD3D4F77391}"/>
              </a:ext>
            </a:extLst>
          </p:cNvPr>
          <p:cNvSpPr txBox="1"/>
          <p:nvPr/>
        </p:nvSpPr>
        <p:spPr>
          <a:xfrm>
            <a:off x="778096" y="1207390"/>
            <a:ext cx="5855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⑨ 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부정 퍼센트 계산 후 도식화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9EFE3A8D-883B-4413-A322-06C0384FFEFD}"/>
              </a:ext>
            </a:extLst>
          </p:cNvPr>
          <p:cNvSpPr txBox="1"/>
          <p:nvPr/>
        </p:nvSpPr>
        <p:spPr>
          <a:xfrm>
            <a:off x="6500150" y="1269834"/>
            <a:ext cx="501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⑩ 카테고리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브랜드 이름 등 빈출 단어에서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제외되어아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할 단어를 제거하기 위한 준비작업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81C028-3D6E-4DD3-8B5B-B1BF6D9F2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9040" y="2013592"/>
            <a:ext cx="4655820" cy="24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C320D6-6A23-4AAD-BD7C-ABA1BCFA0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298" y="1493277"/>
            <a:ext cx="3701092" cy="27318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53DD44-6CC1-4EB1-8033-A6C94FC20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299" y="1900608"/>
            <a:ext cx="4234114" cy="2993997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754F8097-B857-46B3-97D0-F529E96179AD}"/>
              </a:ext>
            </a:extLst>
          </p:cNvPr>
          <p:cNvSpPr txBox="1"/>
          <p:nvPr/>
        </p:nvSpPr>
        <p:spPr>
          <a:xfrm>
            <a:off x="-185222" y="1168154"/>
            <a:ext cx="5855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⑪ 긍정 데이터의 빈출 단어 도식화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121CB08-8AD1-48F2-8B3A-C9269845F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1298" y="4220294"/>
            <a:ext cx="3701092" cy="26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754F8097-B857-46B3-97D0-F529E96179AD}"/>
              </a:ext>
            </a:extLst>
          </p:cNvPr>
          <p:cNvSpPr txBox="1"/>
          <p:nvPr/>
        </p:nvSpPr>
        <p:spPr>
          <a:xfrm>
            <a:off x="-185222" y="1168154"/>
            <a:ext cx="5855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⑫ 부정 데이터의 빈출 단어 도식화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599345-4D90-4EC9-8D0B-35FC8A9B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7440" y="1506708"/>
            <a:ext cx="3483133" cy="25617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59E4AF-31D6-4D6E-ADDD-763447631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7440" y="4102050"/>
            <a:ext cx="3483133" cy="26447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2DBC5E-8BD5-4A17-AF8D-234BE805B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7512" y="2181431"/>
            <a:ext cx="4645187" cy="31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FD42C-FD5D-43E0-9DC6-E6B121B849E8}"/>
              </a:ext>
            </a:extLst>
          </p:cNvPr>
          <p:cNvSpPr txBox="1"/>
          <p:nvPr/>
        </p:nvSpPr>
        <p:spPr>
          <a:xfrm>
            <a:off x="768471" y="1461973"/>
            <a:ext cx="377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상품에 대한 리뷰의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전체적인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긍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정도 파악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29E94-EAE7-4027-ABFC-71119C88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48" y="2798874"/>
            <a:ext cx="2959174" cy="246725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A95F15-4567-4E8E-82D4-01A41C9BC315}"/>
              </a:ext>
            </a:extLst>
          </p:cNvPr>
          <p:cNvSpPr/>
          <p:nvPr/>
        </p:nvSpPr>
        <p:spPr>
          <a:xfrm>
            <a:off x="794708" y="1293163"/>
            <a:ext cx="3774653" cy="114877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8C0BD-6B24-42B7-A2FA-C2C998D67611}"/>
              </a:ext>
            </a:extLst>
          </p:cNvPr>
          <p:cNvSpPr txBox="1"/>
          <p:nvPr/>
        </p:nvSpPr>
        <p:spPr>
          <a:xfrm>
            <a:off x="6576542" y="1461973"/>
            <a:ext cx="377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긍정 부정 리뷰 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 키워드 도식화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89018EF-A07F-4145-BF9D-67305F47FFC5}"/>
              </a:ext>
            </a:extLst>
          </p:cNvPr>
          <p:cNvSpPr/>
          <p:nvPr/>
        </p:nvSpPr>
        <p:spPr>
          <a:xfrm>
            <a:off x="6602779" y="1293163"/>
            <a:ext cx="3774653" cy="114877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33C1B-A870-4CBF-BCF0-493F844F0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3"/>
          <a:stretch/>
        </p:blipFill>
        <p:spPr>
          <a:xfrm>
            <a:off x="4329571" y="2863566"/>
            <a:ext cx="3744010" cy="2811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A04D2C-55A5-4E59-93D5-BE6B316FE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7"/>
          <a:stretch/>
        </p:blipFill>
        <p:spPr>
          <a:xfrm>
            <a:off x="8146248" y="2840975"/>
            <a:ext cx="3683200" cy="27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2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 효과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BCCA489-5748-48CF-BDEC-77E1176C5D28}"/>
              </a:ext>
            </a:extLst>
          </p:cNvPr>
          <p:cNvSpPr/>
          <p:nvPr/>
        </p:nvSpPr>
        <p:spPr>
          <a:xfrm>
            <a:off x="1633186" y="1568923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8C3F8B4-B571-4014-AE9C-47CAA9691122}"/>
              </a:ext>
            </a:extLst>
          </p:cNvPr>
          <p:cNvSpPr/>
          <p:nvPr/>
        </p:nvSpPr>
        <p:spPr>
          <a:xfrm>
            <a:off x="5294159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0B944C-A99A-4191-81EC-7F8238F39068}"/>
              </a:ext>
            </a:extLst>
          </p:cNvPr>
          <p:cNvSpPr/>
          <p:nvPr/>
        </p:nvSpPr>
        <p:spPr>
          <a:xfrm>
            <a:off x="8843926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D521C-5276-43D6-AF45-2C5C16AD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77" y="1905802"/>
            <a:ext cx="1057591" cy="10575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5B372-FF11-49BC-B462-C31F85FBADC4}"/>
              </a:ext>
            </a:extLst>
          </p:cNvPr>
          <p:cNvSpPr txBox="1"/>
          <p:nvPr/>
        </p:nvSpPr>
        <p:spPr>
          <a:xfrm>
            <a:off x="1060481" y="3626318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감정 별 특징 파악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원하는 상품의 긍정 리뷰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부정 리뷰의 각 키워드를 통해 감정 원인을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한눈에 파악할 수 있음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97B57-FFB5-480A-9486-BF50076343C0}"/>
              </a:ext>
            </a:extLst>
          </p:cNvPr>
          <p:cNvSpPr txBox="1"/>
          <p:nvPr/>
        </p:nvSpPr>
        <p:spPr>
          <a:xfrm>
            <a:off x="4762599" y="3626318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구매 결정에 도움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분석된 긍정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부정 퍼센트 비율과 각 원인 키워드 도식화를 통해 사용자가 상품 구매 결정에 도움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B6307-1CEB-4559-BD17-B02D4B5BD7E9}"/>
              </a:ext>
            </a:extLst>
          </p:cNvPr>
          <p:cNvSpPr txBox="1"/>
          <p:nvPr/>
        </p:nvSpPr>
        <p:spPr>
          <a:xfrm>
            <a:off x="8253568" y="3641417"/>
            <a:ext cx="303416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한계점 극복과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광고성 리뷰 필터링 효과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제대로 매겨지지 않은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별점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한계 극복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통계적 결과로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광고성 리뷰를 약간의 필터링이 가능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56614D-B8E6-4630-B5F4-3375AA014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75" y="1694449"/>
            <a:ext cx="1219200" cy="121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D3235-9AB4-4D87-8EC7-91B8B7E9E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051" y="1774787"/>
            <a:ext cx="1188606" cy="11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42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아쉬웠던 점과 어려웠던 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6ED47-5AFA-4E38-8455-7A104475A1E3}"/>
              </a:ext>
            </a:extLst>
          </p:cNvPr>
          <p:cNvSpPr txBox="1"/>
          <p:nvPr/>
        </p:nvSpPr>
        <p:spPr>
          <a:xfrm>
            <a:off x="3490762" y="3164485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관련 수업을 처음 들어서 어려운 점도 많이 있었지만 그만큼 빅데이터 분석법이나 부족했던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에 대해 공부할 수 있어서 유익했다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97529-1667-41F9-861E-7C780378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0" y="1568923"/>
            <a:ext cx="634424" cy="634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262A1E-A0C3-4029-BF9D-3152DF0D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0" y="3309106"/>
            <a:ext cx="634424" cy="634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E8B6B3-3F6F-4027-83C2-14F273B6B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0" y="5049289"/>
            <a:ext cx="634424" cy="634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E70673-D02C-463A-844D-287AFE666915}"/>
              </a:ext>
            </a:extLst>
          </p:cNvPr>
          <p:cNvSpPr txBox="1"/>
          <p:nvPr/>
        </p:nvSpPr>
        <p:spPr>
          <a:xfrm>
            <a:off x="972150" y="2350192"/>
            <a:ext cx="9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양수빈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339FD-CB47-4BEE-A4B3-B28B982FB3F4}"/>
              </a:ext>
            </a:extLst>
          </p:cNvPr>
          <p:cNvSpPr txBox="1"/>
          <p:nvPr/>
        </p:nvSpPr>
        <p:spPr>
          <a:xfrm>
            <a:off x="955996" y="4133368"/>
            <a:ext cx="9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김진광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A429-2D2F-4274-A890-C96715EF3FE8}"/>
              </a:ext>
            </a:extLst>
          </p:cNvPr>
          <p:cNvSpPr txBox="1"/>
          <p:nvPr/>
        </p:nvSpPr>
        <p:spPr>
          <a:xfrm>
            <a:off x="955995" y="5840334"/>
            <a:ext cx="933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장준상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1345B-969A-4045-A728-5056152405BB}"/>
              </a:ext>
            </a:extLst>
          </p:cNvPr>
          <p:cNvSpPr txBox="1"/>
          <p:nvPr/>
        </p:nvSpPr>
        <p:spPr>
          <a:xfrm>
            <a:off x="2172859" y="1426627"/>
            <a:ext cx="83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E2152-F466-43AD-8008-0A8D25ED88B3}"/>
              </a:ext>
            </a:extLst>
          </p:cNvPr>
          <p:cNvSpPr txBox="1"/>
          <p:nvPr/>
        </p:nvSpPr>
        <p:spPr>
          <a:xfrm>
            <a:off x="2106326" y="2215042"/>
            <a:ext cx="12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어려운 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A11C-970B-4545-9A1D-1EA3B1F58D2D}"/>
              </a:ext>
            </a:extLst>
          </p:cNvPr>
          <p:cNvSpPr txBox="1"/>
          <p:nvPr/>
        </p:nvSpPr>
        <p:spPr>
          <a:xfrm>
            <a:off x="2172859" y="3199417"/>
            <a:ext cx="83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3A74F-C59E-4A28-B28D-0B96FD6FCC41}"/>
              </a:ext>
            </a:extLst>
          </p:cNvPr>
          <p:cNvSpPr txBox="1"/>
          <p:nvPr/>
        </p:nvSpPr>
        <p:spPr>
          <a:xfrm>
            <a:off x="2106325" y="4083460"/>
            <a:ext cx="12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아쉬운 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7ED46B-8A71-4ED8-8C41-6CD720706CA5}"/>
              </a:ext>
            </a:extLst>
          </p:cNvPr>
          <p:cNvSpPr txBox="1"/>
          <p:nvPr/>
        </p:nvSpPr>
        <p:spPr>
          <a:xfrm>
            <a:off x="2311440" y="5042312"/>
            <a:ext cx="83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D6DA3-7221-472F-8D91-F9C13C76DEB2}"/>
              </a:ext>
            </a:extLst>
          </p:cNvPr>
          <p:cNvSpPr txBox="1"/>
          <p:nvPr/>
        </p:nvSpPr>
        <p:spPr>
          <a:xfrm>
            <a:off x="2106325" y="5810400"/>
            <a:ext cx="120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어려운 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DCB76-AD96-4FDC-B97D-75276E9279AE}"/>
              </a:ext>
            </a:extLst>
          </p:cNvPr>
          <p:cNvSpPr txBox="1"/>
          <p:nvPr/>
        </p:nvSpPr>
        <p:spPr>
          <a:xfrm>
            <a:off x="3490762" y="1379451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매번 모든 리뷰를 볼 수 없어 단점들을 찾는 것이 어려웠는데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실제 추출한 키워드와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퍼센트 비율을 보니까 상품 구매에 대한 결정이 좀 더 쉬워져서 좋은 것 같다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2CCD49-D06E-48D7-89ED-529DE11B3348}"/>
              </a:ext>
            </a:extLst>
          </p:cNvPr>
          <p:cNvSpPr txBox="1"/>
          <p:nvPr/>
        </p:nvSpPr>
        <p:spPr>
          <a:xfrm>
            <a:off x="3490762" y="2212599"/>
            <a:ext cx="778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MUSINSA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 다른 사이트와 달리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함수 중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URL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주소를 바꾸지 않고 현 사이트 주소 그대로 돌아가는 형식을 사용했기 때문에 다음 페이지 넘기기와 같은 기능을 구현할 때 어려움을 겪었음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2494C-21D2-4107-AC4F-5B7918DC453F}"/>
              </a:ext>
            </a:extLst>
          </p:cNvPr>
          <p:cNvSpPr txBox="1"/>
          <p:nvPr/>
        </p:nvSpPr>
        <p:spPr>
          <a:xfrm>
            <a:off x="3490762" y="4082440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리뷰 중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아주주주주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주주주주 좋아요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＇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처럼 학습하기 어려운 데이터가 있어 그런 데이터를 모두 처리할 수 없다는 점이 아쉬웠음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A29-8E33-42B6-AFF9-29782DAE13F7}"/>
              </a:ext>
            </a:extLst>
          </p:cNvPr>
          <p:cNvSpPr txBox="1"/>
          <p:nvPr/>
        </p:nvSpPr>
        <p:spPr>
          <a:xfrm>
            <a:off x="3490762" y="5012054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Term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프로젝트를 통해 수업시간에 배운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크롤링이나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 배우지 않은 감성분석등과 같은 작업을 더욱 공부할 수 있어 유익했다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A04AA-2105-48AD-BBC7-057A48199D48}"/>
              </a:ext>
            </a:extLst>
          </p:cNvPr>
          <p:cNvSpPr txBox="1"/>
          <p:nvPr/>
        </p:nvSpPr>
        <p:spPr>
          <a:xfrm>
            <a:off x="3490762" y="5831047"/>
            <a:ext cx="778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무신사에는 부정 리뷰가 거의 존재하지 않고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, 5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점 별점에도 부정적인 리뷰가 상당히 있어 초반에 학습이 제대로 진행되지 않아서 어려웠음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B43B52-8193-4DEB-8BB7-85EB889DC4BD}"/>
              </a:ext>
            </a:extLst>
          </p:cNvPr>
          <p:cNvSpPr/>
          <p:nvPr/>
        </p:nvSpPr>
        <p:spPr>
          <a:xfrm>
            <a:off x="4144204" y="2163388"/>
            <a:ext cx="3903592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b="1" i="1" dirty="0" err="1">
                <a:solidFill>
                  <a:schemeClr val="bg1"/>
                </a:solidFill>
              </a:rPr>
              <a:t>QnA</a:t>
            </a:r>
            <a:endParaRPr lang="en-US" altLang="ko-KR" sz="8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5C6DE5-C215-47FA-ACD6-98B13E237FDB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BFAEE0-BB97-48FE-8751-690E86AA5E18}"/>
              </a:ext>
            </a:extLst>
          </p:cNvPr>
          <p:cNvSpPr txBox="1"/>
          <p:nvPr/>
        </p:nvSpPr>
        <p:spPr>
          <a:xfrm>
            <a:off x="827773" y="1174282"/>
            <a:ext cx="10558913" cy="51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방법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결과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 효과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아쉬웠던 점과 어려웠던 점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소감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8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3" y="503542"/>
            <a:ext cx="19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MUSINSA 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CEF9F9A-F1AA-492F-A73C-903E5815A8F8}"/>
              </a:ext>
            </a:extLst>
          </p:cNvPr>
          <p:cNvSpPr/>
          <p:nvPr/>
        </p:nvSpPr>
        <p:spPr>
          <a:xfrm>
            <a:off x="1240189" y="2185368"/>
            <a:ext cx="2881897" cy="28818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C15636-F583-4CA5-88AB-65C8AFF42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7" b="32453"/>
          <a:stretch/>
        </p:blipFill>
        <p:spPr>
          <a:xfrm>
            <a:off x="1633703" y="3188859"/>
            <a:ext cx="2103217" cy="791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0E27A-56CF-41BD-ADFE-D7D352A95C7E}"/>
              </a:ext>
            </a:extLst>
          </p:cNvPr>
          <p:cNvSpPr txBox="1"/>
          <p:nvPr/>
        </p:nvSpPr>
        <p:spPr>
          <a:xfrm>
            <a:off x="4900262" y="2289844"/>
            <a:ext cx="5669279" cy="24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MUSINSA ?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대한민국의 온라인 </a:t>
            </a:r>
            <a:r>
              <a:rPr lang="ko-KR" altLang="en-US" sz="2000" b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패션커머스</a:t>
            </a:r>
            <a:r>
              <a:rPr lang="ko-KR" altLang="en-US" sz="2000" b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기업</a:t>
            </a:r>
            <a:r>
              <a:rPr lang="en-US" altLang="ko-KR" sz="2000" b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국내 최대 규모의 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</a:rPr>
              <a:t>온라인</a:t>
            </a:r>
            <a:r>
              <a:rPr lang="ko-KR" alt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ko-KR" altLang="en-US" sz="20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편집샵</a:t>
            </a:r>
            <a:r>
              <a:rPr lang="en-US" altLang="ko-KR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altLang="ko-KR" sz="2000" b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패션 플랫폼 월간 활성 사용자 </a:t>
            </a:r>
            <a:r>
              <a:rPr lang="en-US" altLang="ko-KR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위에 선정</a:t>
            </a:r>
            <a:endParaRPr lang="en-US" altLang="ko-KR" sz="2000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7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파악의 한계점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57FEDD-AF76-49C9-8707-276042D937A9}"/>
              </a:ext>
            </a:extLst>
          </p:cNvPr>
          <p:cNvSpPr/>
          <p:nvPr/>
        </p:nvSpPr>
        <p:spPr>
          <a:xfrm>
            <a:off x="2980723" y="1696454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EA5FD-F5A9-4097-9024-A23A94D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94" y="2007670"/>
            <a:ext cx="1068404" cy="106840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81CF214-E16D-474E-B981-DC59F00230A1}"/>
              </a:ext>
            </a:extLst>
          </p:cNvPr>
          <p:cNvSpPr/>
          <p:nvPr/>
        </p:nvSpPr>
        <p:spPr>
          <a:xfrm>
            <a:off x="7465394" y="1676401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D8CFBE-EA6A-4780-8E6B-19E86BB6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663" y="2006066"/>
            <a:ext cx="1070008" cy="1070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9DAD61-E08E-459B-9649-4CA480F97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76" y="1816627"/>
            <a:ext cx="1259447" cy="12594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6721EF-6726-4C6D-9024-F148503D6C64}"/>
              </a:ext>
            </a:extLst>
          </p:cNvPr>
          <p:cNvSpPr txBox="1"/>
          <p:nvPr/>
        </p:nvSpPr>
        <p:spPr>
          <a:xfrm>
            <a:off x="1748687" y="3874462"/>
            <a:ext cx="83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리뷰를 보고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상품에 대한 장단점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파악이 어려움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1428C-9FD5-49EC-AC5C-EA84F1C7B30F}"/>
              </a:ext>
            </a:extLst>
          </p:cNvPr>
          <p:cNvSpPr txBox="1"/>
          <p:nvPr/>
        </p:nvSpPr>
        <p:spPr>
          <a:xfrm>
            <a:off x="1748686" y="4352186"/>
            <a:ext cx="830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별점으로만 파악하는 것에 대한 한계점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D2127-1F67-4FB1-A5D1-67C2C9BEAAE3}"/>
              </a:ext>
            </a:extLst>
          </p:cNvPr>
          <p:cNvSpPr txBox="1"/>
          <p:nvPr/>
        </p:nvSpPr>
        <p:spPr>
          <a:xfrm>
            <a:off x="1392552" y="5136949"/>
            <a:ext cx="998130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상품에 대한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높게 매겨도 텍스트 리뷰에 단점이 수록된 경우 다수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광고성 리뷰와 실구매자들의 리뷰가 섞여 많은 양의 리뷰 속 파묻혀 단점 리뷰만 찾기 어려움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많은 리뷰를 모두 파악하기 어려움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593108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파악의 한계점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886A1-23E3-4791-A45E-D52693AC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79"/>
          <a:stretch/>
        </p:blipFill>
        <p:spPr>
          <a:xfrm>
            <a:off x="6444245" y="1881911"/>
            <a:ext cx="5132952" cy="1203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71E562-C960-43E0-BB24-DC572C9E1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05"/>
          <a:stretch/>
        </p:blipFill>
        <p:spPr>
          <a:xfrm>
            <a:off x="6520580" y="4973981"/>
            <a:ext cx="5010009" cy="12039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EF5996-F8BD-4EDB-A174-905DE04C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43" y="1817711"/>
            <a:ext cx="5327598" cy="20175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A932B0-7706-4299-BEEF-9528C1DCEA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99" t="-1099"/>
          <a:stretch/>
        </p:blipFill>
        <p:spPr>
          <a:xfrm>
            <a:off x="824916" y="5073472"/>
            <a:ext cx="5300325" cy="390248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90ABEF-D49F-4B4E-8288-6677F568C0B4}"/>
              </a:ext>
            </a:extLst>
          </p:cNvPr>
          <p:cNvCxnSpPr/>
          <p:nvPr/>
        </p:nvCxnSpPr>
        <p:spPr>
          <a:xfrm>
            <a:off x="6520580" y="6177970"/>
            <a:ext cx="50100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221E428-004E-43E1-881A-C346B9F5E757}"/>
              </a:ext>
            </a:extLst>
          </p:cNvPr>
          <p:cNvCxnSpPr>
            <a:cxnSpLocks/>
          </p:cNvCxnSpPr>
          <p:nvPr/>
        </p:nvCxnSpPr>
        <p:spPr>
          <a:xfrm>
            <a:off x="6567188" y="3132426"/>
            <a:ext cx="27617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A9ED75-BFC4-4ADB-B286-13AC8D1D1361}"/>
              </a:ext>
            </a:extLst>
          </p:cNvPr>
          <p:cNvSpPr txBox="1"/>
          <p:nvPr/>
        </p:nvSpPr>
        <p:spPr>
          <a:xfrm>
            <a:off x="644892" y="1364655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별점으로만 상품을 판별하는 것이 어려움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C8A69A-F76A-4231-8D39-964F3FE155F0}"/>
              </a:ext>
            </a:extLst>
          </p:cNvPr>
          <p:cNvSpPr txBox="1"/>
          <p:nvPr/>
        </p:nvSpPr>
        <p:spPr>
          <a:xfrm>
            <a:off x="6098312" y="1360794"/>
            <a:ext cx="576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상당히 높은 경우에도 텍스트리뷰에 단점이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들어감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E1FDA-E5A3-4478-B034-50C588D28270}"/>
              </a:ext>
            </a:extLst>
          </p:cNvPr>
          <p:cNvSpPr txBox="1"/>
          <p:nvPr/>
        </p:nvSpPr>
        <p:spPr>
          <a:xfrm>
            <a:off x="6229053" y="3832069"/>
            <a:ext cx="5766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광고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포함되어 있어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별점이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낮은 경우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단점이 포함되어 있는 경우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만을 보기 어려움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 상품의 단점만을 보기 어려움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52061E-BC4C-4F04-A943-818A6B0B7BCD}"/>
              </a:ext>
            </a:extLst>
          </p:cNvPr>
          <p:cNvSpPr txBox="1"/>
          <p:nvPr/>
        </p:nvSpPr>
        <p:spPr>
          <a:xfrm>
            <a:off x="699136" y="4285068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카테고리별 후기가 너무 많아 오히려 보기 어려움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6222EF-956C-465E-BD89-6F35EA754490}"/>
              </a:ext>
            </a:extLst>
          </p:cNvPr>
          <p:cNvSpPr txBox="1"/>
          <p:nvPr/>
        </p:nvSpPr>
        <p:spPr>
          <a:xfrm>
            <a:off x="3516002" y="6443311"/>
            <a:ext cx="537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Musinsa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Standard]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테이퍼드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히든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밴딩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크롭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슬랙스</a:t>
            </a:r>
            <a:r>
              <a:rPr lang="ko-KR" altLang="en-US" sz="1400" b="1" i="0" dirty="0">
                <a:solidFill>
                  <a:schemeClr val="bg2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후기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中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방법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BA487F-3428-4577-AA7B-BEE84D0A6194}"/>
              </a:ext>
            </a:extLst>
          </p:cNvPr>
          <p:cNvSpPr/>
          <p:nvPr/>
        </p:nvSpPr>
        <p:spPr>
          <a:xfrm>
            <a:off x="1633186" y="1568923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DCAE67-B6D8-4303-A0E7-E24CFE03F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87" y="1932971"/>
            <a:ext cx="1053743" cy="105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A71AF-B3B4-4C53-8416-A444626C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66" y="1932971"/>
            <a:ext cx="757254" cy="75725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9BA22D7C-DAED-4721-B168-BCD945E05013}"/>
              </a:ext>
            </a:extLst>
          </p:cNvPr>
          <p:cNvSpPr/>
          <p:nvPr/>
        </p:nvSpPr>
        <p:spPr>
          <a:xfrm>
            <a:off x="5294159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6AEC80-B391-420E-B844-6CE571CA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35" y="1751727"/>
            <a:ext cx="1109857" cy="11098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A3C9C67-CAC7-415B-B78C-4EB5E632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3" y="1932971"/>
            <a:ext cx="757254" cy="75725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0832603-D8B6-4306-8A7A-DA70C88D7802}"/>
              </a:ext>
            </a:extLst>
          </p:cNvPr>
          <p:cNvSpPr/>
          <p:nvPr/>
        </p:nvSpPr>
        <p:spPr>
          <a:xfrm>
            <a:off x="8843926" y="1445325"/>
            <a:ext cx="1732546" cy="1732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836B73-660C-4545-A514-703D82FD9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40" y="1795911"/>
            <a:ext cx="1071613" cy="10716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979D14-6F6C-4062-B229-090E1BFBB468}"/>
              </a:ext>
            </a:extLst>
          </p:cNvPr>
          <p:cNvSpPr txBox="1"/>
          <p:nvPr/>
        </p:nvSpPr>
        <p:spPr>
          <a:xfrm>
            <a:off x="1060481" y="3626318"/>
            <a:ext cx="287795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리뷰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사용자가 원하는 상품에 대한 카테고리별 리뷰를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크롤링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2FB97-EF9F-4AE8-8EE8-9D083E734004}"/>
              </a:ext>
            </a:extLst>
          </p:cNvPr>
          <p:cNvSpPr txBox="1"/>
          <p:nvPr/>
        </p:nvSpPr>
        <p:spPr>
          <a:xfrm>
            <a:off x="4762599" y="3626318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 데이터 감성 분석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리뷰 데이터를 형태소로 잘라 필터링을 한 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각 리뷰에 대한 긍정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부정 퍼센트를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59F8C-285B-4167-B416-D1F730804BD2}"/>
              </a:ext>
            </a:extLst>
          </p:cNvPr>
          <p:cNvSpPr txBox="1"/>
          <p:nvPr/>
        </p:nvSpPr>
        <p:spPr>
          <a:xfrm>
            <a:off x="8294769" y="3641416"/>
            <a:ext cx="287795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결과 도식화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분석 결과를 바탕으로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상품의 최종적인 감정 퍼센트 비율과 감정 별 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대표 키워드 추출 도식화 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878B1-AE8A-44D1-886C-CF45CE3EB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4" y="1126665"/>
            <a:ext cx="634424" cy="634424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5667911-B89B-420B-8F3E-EBCF6B4BB821}"/>
              </a:ext>
            </a:extLst>
          </p:cNvPr>
          <p:cNvSpPr/>
          <p:nvPr/>
        </p:nvSpPr>
        <p:spPr>
          <a:xfrm>
            <a:off x="1544855" y="1164343"/>
            <a:ext cx="3152273" cy="452385"/>
          </a:xfrm>
          <a:prstGeom prst="wedgeRoundRectCallout">
            <a:avLst>
              <a:gd name="adj1" fmla="val -32237"/>
              <a:gd name="adj2" fmla="val 81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양수빈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상품 리뷰 </a:t>
            </a:r>
            <a:r>
              <a:rPr lang="ko-KR" altLang="en-US" dirty="0" err="1">
                <a:solidFill>
                  <a:schemeClr val="bg1"/>
                </a:solidFill>
              </a:rPr>
              <a:t>크롤링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7796A-78C1-4F4B-8076-33B4B6562438}"/>
              </a:ext>
            </a:extLst>
          </p:cNvPr>
          <p:cNvSpPr txBox="1"/>
          <p:nvPr/>
        </p:nvSpPr>
        <p:spPr>
          <a:xfrm>
            <a:off x="697858" y="2579272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 사용자가 원하는 상품명을 받음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AC1DF-A140-43D2-9891-89B04BFEE6C1}"/>
              </a:ext>
            </a:extLst>
          </p:cNvPr>
          <p:cNvSpPr txBox="1"/>
          <p:nvPr/>
        </p:nvSpPr>
        <p:spPr>
          <a:xfrm>
            <a:off x="697858" y="4282662"/>
            <a:ext cx="399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검색어와 관련 상품 리스트를 보여주고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원하는 상품을 선택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848E4-602D-49FE-8192-2FF0F276C90A}"/>
              </a:ext>
            </a:extLst>
          </p:cNvPr>
          <p:cNvSpPr txBox="1"/>
          <p:nvPr/>
        </p:nvSpPr>
        <p:spPr>
          <a:xfrm>
            <a:off x="8543839" y="1090685"/>
            <a:ext cx="3285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광고성 리뷰를 최대한 제외하기 위해 체험단 리뷰가 있는 상품은 제외했음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8715C89-7B9C-40AD-9451-CA0145D4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324" y="2282878"/>
            <a:ext cx="5047097" cy="8216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F873C5-726D-464E-99E5-3647DC40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324" y="3549341"/>
            <a:ext cx="6862663" cy="31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7D761-65DD-444A-9E90-3D21A436070A}"/>
              </a:ext>
            </a:extLst>
          </p:cNvPr>
          <p:cNvSpPr txBox="1"/>
          <p:nvPr/>
        </p:nvSpPr>
        <p:spPr>
          <a:xfrm>
            <a:off x="617254" y="1230369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 상품의 카테고리 별 리뷰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(Style, Photo, Goods)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1DFBC-5803-4869-A255-BE4C0AD8D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55"/>
          <a:stretch/>
        </p:blipFill>
        <p:spPr>
          <a:xfrm>
            <a:off x="802306" y="1568923"/>
            <a:ext cx="4834119" cy="4983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E6385-E67B-4640-806C-082384D0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023" y="1568923"/>
            <a:ext cx="6024964" cy="20008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92FEF2-EB1E-428B-9074-B2CB7821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595" y="3660969"/>
            <a:ext cx="4268557" cy="31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8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76C55-5816-46D6-BAB9-F2396A61C37E}"/>
              </a:ext>
            </a:extLst>
          </p:cNvPr>
          <p:cNvSpPr/>
          <p:nvPr/>
        </p:nvSpPr>
        <p:spPr>
          <a:xfrm>
            <a:off x="4120993" y="5824115"/>
            <a:ext cx="436911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/>
              <a:t>POWER POINT </a:t>
            </a:r>
            <a:r>
              <a:rPr lang="en-US" altLang="ko-KR" sz="2400" b="1" i="1" dirty="0"/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/>
              <a:t>Enjoy your stylish business and campus life with BIZCAM</a:t>
            </a:r>
            <a:endParaRPr lang="ko-KR" altLang="en-US" sz="2400" dirty="0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7BDD3A69-44B5-4258-8EB4-D23D21F1F164}"/>
              </a:ext>
            </a:extLst>
          </p:cNvPr>
          <p:cNvSpPr/>
          <p:nvPr/>
        </p:nvSpPr>
        <p:spPr>
          <a:xfrm>
            <a:off x="462013" y="394636"/>
            <a:ext cx="11479127" cy="6463364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47C73-C0C6-488A-B77C-82F9751CBA0C}"/>
              </a:ext>
            </a:extLst>
          </p:cNvPr>
          <p:cNvCxnSpPr>
            <a:cxnSpLocks/>
          </p:cNvCxnSpPr>
          <p:nvPr/>
        </p:nvCxnSpPr>
        <p:spPr>
          <a:xfrm flipV="1">
            <a:off x="462013" y="981779"/>
            <a:ext cx="11367435" cy="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4D26EF18-D298-459E-B7FB-E629AAA1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7940" y="212073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F1C1C-001C-4DB4-8A7A-2397B4F5B94D}"/>
              </a:ext>
            </a:extLst>
          </p:cNvPr>
          <p:cNvSpPr txBox="1"/>
          <p:nvPr/>
        </p:nvSpPr>
        <p:spPr>
          <a:xfrm>
            <a:off x="644892" y="503542"/>
            <a:ext cx="30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7D761-65DD-444A-9E90-3D21A436070A}"/>
              </a:ext>
            </a:extLst>
          </p:cNvPr>
          <p:cNvSpPr txBox="1"/>
          <p:nvPr/>
        </p:nvSpPr>
        <p:spPr>
          <a:xfrm>
            <a:off x="617254" y="1230369"/>
            <a:ext cx="558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데이터를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파일로 변환하여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CA8DC-7A7B-4913-BF08-7B19AAF5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78" y="1678171"/>
            <a:ext cx="4041373" cy="5070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015C01-7867-49F1-A433-34EEDEB6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99" y="1678171"/>
            <a:ext cx="4171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891</Words>
  <Application>Microsoft Office PowerPoint</Application>
  <PresentationFormat>와이드스크린</PresentationFormat>
  <Paragraphs>158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</vt:lpstr>
      <vt:lpstr>굴림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양수빈</cp:lastModifiedBy>
  <cp:revision>637</cp:revision>
  <dcterms:created xsi:type="dcterms:W3CDTF">2018-08-02T07:05:36Z</dcterms:created>
  <dcterms:modified xsi:type="dcterms:W3CDTF">2021-05-30T09:50:50Z</dcterms:modified>
</cp:coreProperties>
</file>