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539" r:id="rId3"/>
    <p:sldId id="260" r:id="rId4"/>
    <p:sldId id="289" r:id="rId5"/>
    <p:sldId id="543" r:id="rId6"/>
    <p:sldId id="540" r:id="rId7"/>
    <p:sldId id="544" r:id="rId8"/>
    <p:sldId id="541" r:id="rId9"/>
    <p:sldId id="542" r:id="rId10"/>
    <p:sldId id="545" r:id="rId11"/>
    <p:sldId id="5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F4578-02A9-A9B4-A225-E9DE2693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16123-0F75-3D7D-809A-5F2C9F41F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F305E-1CFE-DDCC-5FFC-2365AA361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202BB-4C25-CEAE-22BF-6CAB04262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17571-F680-6F4C-236B-4E71C6A42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F5D13-AC3D-40F7-ED82-FD5EFB17D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1A40F-90A4-82A6-6CF8-D6D7BEE70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E6901-9C0E-5C6C-07CD-A5F5A9BB2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2E136-732A-6EA2-D50B-B9FC94CC2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45DD7-C975-01C9-83FA-81ED7DC41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22525-3150-3D70-DA6C-440ECE0CA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0C48-3731-ED65-A2B9-5FE6750CA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6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2FD3-B0FD-B1FC-8618-37D64EF0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3C8B9E-32E3-9FBD-92EA-E4737D1B5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AC238-3B8A-DAD3-6DA7-B788A98F9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1BB4-A5D1-CD5E-A97E-B7DA6C2DE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34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04EF2-C880-7892-AE8E-B4B995855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196FB-4115-5A92-EF4B-084DE3631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7C39A-3CE3-6F86-424E-7C4BBAC3B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8D0D-6B6D-0872-6224-A5F95B5C6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2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99799-4CF1-5446-11BE-9DDF261E4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7CF85-71D7-5597-01FB-2DAC73EBD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EBD5B-C3BC-E2C6-1577-FBC07EB48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70AD0-D7CE-015A-3B92-741D7D8BB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16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BABE-C0CE-7F11-56BF-D4221745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8E88A-2F7E-4F6A-4413-F478C0FB8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CDC94-06DA-82FA-7DE0-324FD84D8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3584C-D352-EF5A-922F-524A307D0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1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4;p5">
            <a:extLst>
              <a:ext uri="{FF2B5EF4-FFF2-40B4-BE49-F238E27FC236}">
                <a16:creationId xmlns:a16="http://schemas.microsoft.com/office/drawing/2014/main" id="{DA90ECB4-5A99-18ED-D6A7-280396D61411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15;p5">
            <a:extLst>
              <a:ext uri="{FF2B5EF4-FFF2-40B4-BE49-F238E27FC236}">
                <a16:creationId xmlns:a16="http://schemas.microsoft.com/office/drawing/2014/main" id="{4E98BFAF-269A-752B-8FFA-422CB155D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16;p5">
            <a:extLst>
              <a:ext uri="{FF2B5EF4-FFF2-40B4-BE49-F238E27FC236}">
                <a16:creationId xmlns:a16="http://schemas.microsoft.com/office/drawing/2014/main" id="{209C6DAC-36B0-A431-08C5-015D8A87F9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9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9A36-F1DA-3FA1-A396-666A72CE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  <a:pPr>
                <a:defRPr/>
              </a:pPr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B651-D4AE-77A8-E5A9-D59C080E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9730-C064-0035-C593-35984FE8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UNIT – 2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GIT AND GITHUB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BASIC GIT COMMANDS - VERSION, CONFIG, INIT, STATUS, ADD, COMMIT, DIFF, HELP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MADHURIKA(Ph.D.)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2004-5A5A-4CD3-16AC-0E2841069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0315-B34A-5EF4-B425-B0BBE795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33488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8658-CC47-0CAE-03DF-4E62C402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3B1F4-D46A-1BCE-D725-585E28011286}"/>
              </a:ext>
            </a:extLst>
          </p:cNvPr>
          <p:cNvSpPr txBox="1"/>
          <p:nvPr/>
        </p:nvSpPr>
        <p:spPr>
          <a:xfrm>
            <a:off x="345235" y="413579"/>
            <a:ext cx="11220060" cy="210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7030A0"/>
                </a:solidFill>
              </a:rPr>
              <a:t>Git Help: </a:t>
            </a:r>
            <a:r>
              <a:rPr lang="en-US" sz="2300" dirty="0"/>
              <a:t>Get help on any Git command.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Command: </a:t>
            </a:r>
            <a:r>
              <a:rPr lang="en-US" sz="2300" b="1" dirty="0">
                <a:solidFill>
                  <a:srgbClr val="FF0000"/>
                </a:solidFill>
              </a:rPr>
              <a:t>git help &lt;command&gt;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u="sng" dirty="0"/>
              <a:t>Example: </a:t>
            </a:r>
            <a:r>
              <a:rPr lang="en-US" sz="2300" dirty="0"/>
              <a:t>Use git help add to learn more about the git add command.</a:t>
            </a:r>
            <a:endParaRPr lang="en-IN" sz="2300" b="1" dirty="0">
              <a:solidFill>
                <a:srgbClr val="FF0000"/>
              </a:solidFill>
            </a:endParaRPr>
          </a:p>
        </p:txBody>
      </p:sp>
      <p:pic>
        <p:nvPicPr>
          <p:cNvPr id="5" name="image7.jpg" descr="git-help">
            <a:extLst>
              <a:ext uri="{FF2B5EF4-FFF2-40B4-BE49-F238E27FC236}">
                <a16:creationId xmlns:a16="http://schemas.microsoft.com/office/drawing/2014/main" id="{CC95B757-5177-0755-DF72-09F92B992E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36709" y="2854618"/>
            <a:ext cx="7940351" cy="37421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438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lang="en-US" sz="3600" b="1" kern="0" dirty="0">
                <a:solidFill>
                  <a:srgbClr val="0070C0"/>
                </a:solidFill>
              </a:rPr>
              <a:t>21CC502PC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AD6D3-13EA-94E7-D769-C890BC57B53E}"/>
              </a:ext>
            </a:extLst>
          </p:cNvPr>
          <p:cNvSpPr txBox="1"/>
          <p:nvPr/>
        </p:nvSpPr>
        <p:spPr>
          <a:xfrm>
            <a:off x="351454" y="1437535"/>
            <a:ext cx="11220060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Git Version: </a:t>
            </a:r>
            <a:r>
              <a:rPr lang="en-US" sz="2400" dirty="0"/>
              <a:t>Check if Git is installed using </a:t>
            </a:r>
            <a:r>
              <a:rPr lang="en-US" sz="2400" b="1" dirty="0">
                <a:solidFill>
                  <a:srgbClr val="FF0000"/>
                </a:solidFill>
              </a:rPr>
              <a:t>git --version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4FBD7AE6-EBCD-2631-A18B-434784504931}"/>
              </a:ext>
            </a:extLst>
          </p:cNvPr>
          <p:cNvPicPr/>
          <p:nvPr/>
        </p:nvPicPr>
        <p:blipFill>
          <a:blip r:embed="rId3"/>
          <a:srcRect b="81721"/>
          <a:stretch>
            <a:fillRect/>
          </a:stretch>
        </p:blipFill>
        <p:spPr>
          <a:xfrm>
            <a:off x="2062065" y="2739389"/>
            <a:ext cx="7585788" cy="2271149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F2EB1-9A68-13EB-074F-A382E59D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A334-E5E2-E639-1A6A-AC53A236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75B0-2997-703B-44DA-04EAAD00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8854F-E92F-12F8-BF32-72250E49126D}"/>
              </a:ext>
            </a:extLst>
          </p:cNvPr>
          <p:cNvSpPr txBox="1"/>
          <p:nvPr/>
        </p:nvSpPr>
        <p:spPr>
          <a:xfrm>
            <a:off x="568389" y="422013"/>
            <a:ext cx="11220060" cy="422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7030A0"/>
                </a:solidFill>
              </a:rPr>
              <a:t>Git Config: </a:t>
            </a:r>
            <a:r>
              <a:rPr lang="en-US" sz="2300" dirty="0"/>
              <a:t>Set up your name and email using </a:t>
            </a:r>
            <a:r>
              <a:rPr lang="en-US" sz="2300" b="1" dirty="0">
                <a:solidFill>
                  <a:srgbClr val="FF0000"/>
                </a:solidFill>
              </a:rPr>
              <a:t>git config.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Essential for setting up your user name and email, ensuring that every commit you make is associated with the correct identity in the project history.</a:t>
            </a:r>
            <a:endParaRPr lang="en-US" sz="2300" b="1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Example: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FF0000"/>
                </a:solidFill>
              </a:rPr>
              <a:t>git config --global user.name "Your Name“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FF0000"/>
                </a:solidFill>
              </a:rPr>
              <a:t>git config --global </a:t>
            </a:r>
            <a:r>
              <a:rPr lang="en-US" sz="2300" b="1" dirty="0" err="1">
                <a:solidFill>
                  <a:srgbClr val="FF0000"/>
                </a:solidFill>
              </a:rPr>
              <a:t>user.email</a:t>
            </a:r>
            <a:r>
              <a:rPr lang="en-US" sz="2300" b="1" dirty="0">
                <a:solidFill>
                  <a:srgbClr val="FF0000"/>
                </a:solidFill>
              </a:rPr>
              <a:t> "your.email@example.com"</a:t>
            </a:r>
            <a:endParaRPr lang="en-IN" sz="2300" b="1" dirty="0">
              <a:solidFill>
                <a:srgbClr val="FF0000"/>
              </a:solidFill>
            </a:endParaRP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BDD6A2F4-2B9B-6F3B-331D-C3D4D71C17FC}"/>
              </a:ext>
            </a:extLst>
          </p:cNvPr>
          <p:cNvPicPr/>
          <p:nvPr/>
        </p:nvPicPr>
        <p:blipFill>
          <a:blip r:embed="rId3"/>
          <a:srcRect t="24408" b="51183"/>
          <a:stretch/>
        </p:blipFill>
        <p:spPr>
          <a:xfrm>
            <a:off x="1119673" y="4651825"/>
            <a:ext cx="9815805" cy="21940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608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A452B-CB8A-1755-2D14-4130A437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5F3E-1BD8-5BD4-CA27-11C775A1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0C76-CA85-24EF-C5E5-9E5F2557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2FA4E-416B-09AA-356E-7FE66C3A2865}"/>
              </a:ext>
            </a:extLst>
          </p:cNvPr>
          <p:cNvSpPr txBox="1"/>
          <p:nvPr/>
        </p:nvSpPr>
        <p:spPr>
          <a:xfrm>
            <a:off x="351454" y="1437535"/>
            <a:ext cx="1122006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Git Init: </a:t>
            </a:r>
            <a:r>
              <a:rPr lang="en-US" sz="2400" dirty="0"/>
              <a:t>Start a new project by creating a Git repository.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US" sz="2400" b="1" dirty="0">
                <a:solidFill>
                  <a:srgbClr val="FF0000"/>
                </a:solidFill>
              </a:rPr>
              <a:t>git init </a:t>
            </a:r>
            <a:r>
              <a:rPr lang="en-US" sz="2400" dirty="0"/>
              <a:t>creates an empty Git project.</a:t>
            </a:r>
            <a:endParaRPr lang="en-IN" sz="2400" dirty="0"/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F58C3DEE-1F47-45D5-368A-B572216251A9}"/>
              </a:ext>
            </a:extLst>
          </p:cNvPr>
          <p:cNvPicPr/>
          <p:nvPr/>
        </p:nvPicPr>
        <p:blipFill>
          <a:blip r:embed="rId3"/>
          <a:srcRect t="44377" b="21891"/>
          <a:stretch>
            <a:fillRect/>
          </a:stretch>
        </p:blipFill>
        <p:spPr>
          <a:xfrm>
            <a:off x="1894113" y="3228452"/>
            <a:ext cx="7595119" cy="26257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402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83CB5-88CC-EF16-4CCD-840C381BB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FB72-3B7D-0502-C416-4774265B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51846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3431-A13F-A6C8-FD93-439751B7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66545F-2173-F522-9B42-70EDA17342EE}"/>
              </a:ext>
            </a:extLst>
          </p:cNvPr>
          <p:cNvSpPr txBox="1"/>
          <p:nvPr/>
        </p:nvSpPr>
        <p:spPr>
          <a:xfrm>
            <a:off x="351453" y="482572"/>
            <a:ext cx="1122006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Git Status: </a:t>
            </a:r>
            <a:r>
              <a:rPr lang="en-US" sz="2400" dirty="0"/>
              <a:t>Check the current state of your files and see if any changes need to be saved.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Command: </a:t>
            </a:r>
            <a:r>
              <a:rPr lang="en-US" sz="2400" b="1" dirty="0">
                <a:solidFill>
                  <a:srgbClr val="FF0000"/>
                </a:solidFill>
              </a:rPr>
              <a:t>git status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Example: </a:t>
            </a:r>
            <a:r>
              <a:rPr lang="en-US" sz="2400" dirty="0"/>
              <a:t>Running git status tells you if there are files to be staged or committed.</a:t>
            </a:r>
            <a:endParaRPr lang="en-IN" sz="2400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C95B101F-F1B9-06A1-4B04-76F2A8FC3A0C}"/>
              </a:ext>
            </a:extLst>
          </p:cNvPr>
          <p:cNvPicPr/>
          <p:nvPr/>
        </p:nvPicPr>
        <p:blipFill>
          <a:blip r:embed="rId3"/>
          <a:srcRect b="48521"/>
          <a:stretch>
            <a:fillRect/>
          </a:stretch>
        </p:blipFill>
        <p:spPr>
          <a:xfrm>
            <a:off x="2724539" y="3411485"/>
            <a:ext cx="8705461" cy="33503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25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C48E-44A8-6193-6227-6DC230131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C03A-7E83-FFB7-F376-8C3327FF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7E9D-0E27-4B20-B7E9-B1704945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47E10-55C7-FF06-1B8F-E8C465656BF7}"/>
              </a:ext>
            </a:extLst>
          </p:cNvPr>
          <p:cNvSpPr txBox="1"/>
          <p:nvPr/>
        </p:nvSpPr>
        <p:spPr>
          <a:xfrm>
            <a:off x="351454" y="1437535"/>
            <a:ext cx="11220060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Git Add: </a:t>
            </a:r>
            <a:r>
              <a:rPr lang="en-US" sz="2400" dirty="0"/>
              <a:t>Stage changes by adding files to the staging area before saving.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US" sz="2400" b="1" dirty="0">
                <a:solidFill>
                  <a:srgbClr val="FF0000"/>
                </a:solidFill>
              </a:rPr>
              <a:t>git add . </a:t>
            </a:r>
            <a:r>
              <a:rPr lang="en-US" sz="2400" dirty="0"/>
              <a:t>stages all changes.</a:t>
            </a:r>
            <a:endParaRPr lang="en-IN" sz="24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2EA7C7A-7BC8-354E-DED1-6A1D85C2EFE2}"/>
              </a:ext>
            </a:extLst>
          </p:cNvPr>
          <p:cNvPicPr/>
          <p:nvPr/>
        </p:nvPicPr>
        <p:blipFill>
          <a:blip r:embed="rId3"/>
          <a:srcRect t="42012" b="40532"/>
          <a:stretch>
            <a:fillRect/>
          </a:stretch>
        </p:blipFill>
        <p:spPr>
          <a:xfrm>
            <a:off x="1595535" y="3272032"/>
            <a:ext cx="8033657" cy="205574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39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FAD8C-55B5-5554-7FDE-CBB158321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3FC5-E1CB-F209-46D5-5E51251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11156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88C0-42F6-88C7-876D-EC64B500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4501F-9254-6CA7-C38C-0FFCF3EA16E3}"/>
              </a:ext>
            </a:extLst>
          </p:cNvPr>
          <p:cNvSpPr txBox="1"/>
          <p:nvPr/>
        </p:nvSpPr>
        <p:spPr>
          <a:xfrm>
            <a:off x="351454" y="1437535"/>
            <a:ext cx="11220060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Git Commit: </a:t>
            </a:r>
            <a:r>
              <a:rPr lang="en-US" sz="2400" dirty="0"/>
              <a:t>Save your changes with a message explaining what was changed.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US" sz="2400" b="1" dirty="0">
                <a:solidFill>
                  <a:srgbClr val="FF0000"/>
                </a:solidFill>
              </a:rPr>
              <a:t>git commit -m "Added new feature"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22FF0ADC-EA84-A748-F941-60233F6D9F28}"/>
              </a:ext>
            </a:extLst>
          </p:cNvPr>
          <p:cNvPicPr/>
          <p:nvPr/>
        </p:nvPicPr>
        <p:blipFill>
          <a:blip r:embed="rId3"/>
          <a:srcRect t="43447" b="17750"/>
          <a:stretch>
            <a:fillRect/>
          </a:stretch>
        </p:blipFill>
        <p:spPr>
          <a:xfrm>
            <a:off x="2127380" y="3797560"/>
            <a:ext cx="7567125" cy="27991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82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87C9-5934-D8B8-5DB4-16B561E6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157B-E0BA-D233-AC0B-CDCA0FBD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9" y="78694"/>
            <a:ext cx="10972800" cy="334885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A73E-C954-A0C7-E778-CC6243C3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530220"/>
            <a:ext cx="11206065" cy="4730621"/>
          </a:xfrm>
        </p:spPr>
        <p:txBody>
          <a:bodyPr>
            <a:normAutofit/>
          </a:bodyPr>
          <a:lstStyle/>
          <a:p>
            <a:pPr marL="15240" indent="0">
              <a:buNone/>
            </a:pPr>
            <a:endParaRPr lang="en-US" u="sng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dirty="0"/>
              <a:t>     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73ED3-AD71-27A1-BDDC-DF8416E14544}"/>
              </a:ext>
            </a:extLst>
          </p:cNvPr>
          <p:cNvSpPr txBox="1"/>
          <p:nvPr/>
        </p:nvSpPr>
        <p:spPr>
          <a:xfrm>
            <a:off x="345235" y="413579"/>
            <a:ext cx="11220060" cy="281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7030A0"/>
                </a:solidFill>
              </a:rPr>
              <a:t>Git Diff: </a:t>
            </a:r>
            <a:r>
              <a:rPr lang="en-US" sz="2300" dirty="0"/>
              <a:t>Compare changes between your current files and the last commit.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Command: </a:t>
            </a:r>
            <a:r>
              <a:rPr lang="en-US" sz="2300" b="1" dirty="0">
                <a:solidFill>
                  <a:srgbClr val="FF0000"/>
                </a:solidFill>
              </a:rPr>
              <a:t>git diff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u="sng" dirty="0"/>
              <a:t>Example: </a:t>
            </a:r>
            <a:r>
              <a:rPr lang="en-US" sz="2300" dirty="0"/>
              <a:t>Run git diff to see the differences between your current work and the last saved version.</a:t>
            </a:r>
            <a:endParaRPr lang="en-IN" sz="2300" b="1" dirty="0">
              <a:solidFill>
                <a:srgbClr val="FF0000"/>
              </a:solidFill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4604D44-8031-1A5B-0752-D1E351E68D69}"/>
              </a:ext>
            </a:extLst>
          </p:cNvPr>
          <p:cNvPicPr/>
          <p:nvPr/>
        </p:nvPicPr>
        <p:blipFill rotWithShape="1">
          <a:blip r:embed="rId3"/>
          <a:srcRect b="4804"/>
          <a:stretch/>
        </p:blipFill>
        <p:spPr bwMode="auto">
          <a:xfrm>
            <a:off x="2715208" y="2528594"/>
            <a:ext cx="8850087" cy="41014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43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367</Words>
  <Application>Microsoft Office PowerPoint</Application>
  <PresentationFormat>Widescreen</PresentationFormat>
  <Paragraphs>86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1_Office Theme</vt:lpstr>
      <vt:lpstr>2_Office Theme</vt:lpstr>
      <vt:lpstr>(21CC505PC)  SOFTWARE ENGINEERING</vt:lpstr>
      <vt:lpstr>PowerPoint Presentation</vt:lpstr>
      <vt:lpstr>Git Basics</vt:lpstr>
      <vt:lpstr>Git Basics</vt:lpstr>
      <vt:lpstr>Git Basics</vt:lpstr>
      <vt:lpstr>Git Basics</vt:lpstr>
      <vt:lpstr>Git Basics</vt:lpstr>
      <vt:lpstr>Git Basics</vt:lpstr>
      <vt:lpstr>Git Basics</vt:lpstr>
      <vt:lpstr>Git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53</cp:revision>
  <dcterms:created xsi:type="dcterms:W3CDTF">2024-05-06T05:52:36Z</dcterms:created>
  <dcterms:modified xsi:type="dcterms:W3CDTF">2024-10-15T07:46:11Z</dcterms:modified>
</cp:coreProperties>
</file>