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66" r:id="rId5"/>
    <p:sldId id="287" r:id="rId6"/>
    <p:sldId id="290" r:id="rId7"/>
    <p:sldId id="291" r:id="rId8"/>
    <p:sldId id="288" r:id="rId9"/>
    <p:sldId id="292" r:id="rId10"/>
    <p:sldId id="289" r:id="rId11"/>
    <p:sldId id="258" r:id="rId12"/>
    <p:sldId id="282" r:id="rId13"/>
    <p:sldId id="283" r:id="rId14"/>
    <p:sldId id="284" r:id="rId15"/>
    <p:sldId id="285" r:id="rId16"/>
    <p:sldId id="262" r:id="rId17"/>
    <p:sldId id="267" r:id="rId18"/>
    <p:sldId id="293" r:id="rId19"/>
    <p:sldId id="286" r:id="rId20"/>
    <p:sldId id="268" r:id="rId21"/>
    <p:sldId id="307" r:id="rId22"/>
    <p:sldId id="25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142E60"/>
    <a:srgbClr val="537E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F2D7-AF18-4F64-9DE6-EA47F176F6F6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C73C9-98E1-48B5-A1E6-B2EDF40B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73C9-98E1-48B5-A1E6-B2EDF40BC7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8"/>
          <a:stretch>
            <a:fillRect/>
          </a:stretch>
        </p:blipFill>
        <p:spPr>
          <a:xfrm>
            <a:off x="5355776" y="0"/>
            <a:ext cx="6836224" cy="6857997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4"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任意多边形: 形状 19"/>
          <p:cNvSpPr/>
          <p:nvPr userDrawn="1"/>
        </p:nvSpPr>
        <p:spPr>
          <a:xfrm rot="17975649">
            <a:off x="7764318" y="3492461"/>
            <a:ext cx="6834393" cy="1557383"/>
          </a:xfrm>
          <a:custGeom>
            <a:avLst/>
            <a:gdLst>
              <a:gd name="connsiteX0" fmla="*/ 4887162 w 6834393"/>
              <a:gd name="connsiteY0" fmla="*/ 1105918 h 1557383"/>
              <a:gd name="connsiteX1" fmla="*/ 4092251 w 6834393"/>
              <a:gd name="connsiteY1" fmla="*/ 1557383 h 1557383"/>
              <a:gd name="connsiteX2" fmla="*/ 884506 w 6834393"/>
              <a:gd name="connsiteY2" fmla="*/ 1557383 h 1557383"/>
              <a:gd name="connsiteX3" fmla="*/ 628100 w 6834393"/>
              <a:gd name="connsiteY3" fmla="*/ 1105918 h 1557383"/>
              <a:gd name="connsiteX4" fmla="*/ 6834393 w 6834393"/>
              <a:gd name="connsiteY4" fmla="*/ 0 h 1557383"/>
              <a:gd name="connsiteX5" fmla="*/ 6039483 w 6834393"/>
              <a:gd name="connsiteY5" fmla="*/ 451465 h 1557383"/>
              <a:gd name="connsiteX6" fmla="*/ 256407 w 6834393"/>
              <a:gd name="connsiteY6" fmla="*/ 451465 h 1557383"/>
              <a:gd name="connsiteX7" fmla="*/ 0 w 6834393"/>
              <a:gd name="connsiteY7" fmla="*/ 0 h 155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34393" h="1557383">
                <a:moveTo>
                  <a:pt x="4887162" y="1105918"/>
                </a:moveTo>
                <a:lnTo>
                  <a:pt x="4092251" y="1557383"/>
                </a:lnTo>
                <a:lnTo>
                  <a:pt x="884506" y="1557383"/>
                </a:lnTo>
                <a:lnTo>
                  <a:pt x="628100" y="1105918"/>
                </a:lnTo>
                <a:close/>
                <a:moveTo>
                  <a:pt x="6834393" y="0"/>
                </a:moveTo>
                <a:lnTo>
                  <a:pt x="6039483" y="451465"/>
                </a:lnTo>
                <a:lnTo>
                  <a:pt x="256407" y="451465"/>
                </a:lnTo>
                <a:lnTo>
                  <a:pt x="0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/>
          <p:cNvSpPr/>
          <p:nvPr userDrawn="1"/>
        </p:nvSpPr>
        <p:spPr>
          <a:xfrm rot="17975649">
            <a:off x="8726108" y="4052302"/>
            <a:ext cx="5546729" cy="1557384"/>
          </a:xfrm>
          <a:custGeom>
            <a:avLst/>
            <a:gdLst>
              <a:gd name="connsiteX0" fmla="*/ 3599499 w 5546729"/>
              <a:gd name="connsiteY0" fmla="*/ 1105919 h 1557384"/>
              <a:gd name="connsiteX1" fmla="*/ 2804588 w 5546729"/>
              <a:gd name="connsiteY1" fmla="*/ 1557384 h 1557384"/>
              <a:gd name="connsiteX2" fmla="*/ 884507 w 5546729"/>
              <a:gd name="connsiteY2" fmla="*/ 1557383 h 1557384"/>
              <a:gd name="connsiteX3" fmla="*/ 628100 w 5546729"/>
              <a:gd name="connsiteY3" fmla="*/ 1105919 h 1557384"/>
              <a:gd name="connsiteX4" fmla="*/ 5546729 w 5546729"/>
              <a:gd name="connsiteY4" fmla="*/ 1 h 1557384"/>
              <a:gd name="connsiteX5" fmla="*/ 4751818 w 5546729"/>
              <a:gd name="connsiteY5" fmla="*/ 451466 h 1557384"/>
              <a:gd name="connsiteX6" fmla="*/ 256407 w 5546729"/>
              <a:gd name="connsiteY6" fmla="*/ 451465 h 1557384"/>
              <a:gd name="connsiteX7" fmla="*/ 0 w 5546729"/>
              <a:gd name="connsiteY7" fmla="*/ 0 h 155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6729" h="1557384">
                <a:moveTo>
                  <a:pt x="3599499" y="1105919"/>
                </a:moveTo>
                <a:lnTo>
                  <a:pt x="2804588" y="1557384"/>
                </a:lnTo>
                <a:lnTo>
                  <a:pt x="884507" y="1557383"/>
                </a:lnTo>
                <a:lnTo>
                  <a:pt x="628100" y="1105919"/>
                </a:lnTo>
                <a:close/>
                <a:moveTo>
                  <a:pt x="5546729" y="1"/>
                </a:moveTo>
                <a:lnTo>
                  <a:pt x="4751818" y="451466"/>
                </a:lnTo>
                <a:lnTo>
                  <a:pt x="256407" y="451465"/>
                </a:lnTo>
                <a:lnTo>
                  <a:pt x="0" y="0"/>
                </a:lnTo>
                <a:close/>
              </a:path>
            </a:pathLst>
          </a:custGeom>
          <a:solidFill>
            <a:srgbClr val="53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502" y="348744"/>
            <a:ext cx="1797615" cy="645923"/>
          </a:xfrm>
          <a:prstGeom prst="rect">
            <a:avLst/>
          </a:prstGeom>
        </p:spPr>
      </p:pic>
      <p:sp>
        <p:nvSpPr>
          <p:cNvPr id="24" name="文本占位符 2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4800" b="1" spc="100" baseline="0">
                <a:solidFill>
                  <a:srgbClr val="142E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5" name="文本占位符 2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40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6" name="文本占位符 28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684206" y="631777"/>
            <a:ext cx="249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dirty="0">
                <a:solidFill>
                  <a:srgbClr val="142E60"/>
                </a:solidFill>
              </a:rPr>
              <a:t>自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强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不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息   止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于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至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善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8975" y="4361226"/>
            <a:ext cx="1918038" cy="348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537EC5"/>
                </a:solidFill>
              </a:defRPr>
            </a:lvl1pPr>
            <a:lvl2pPr>
              <a:defRPr b="1">
                <a:solidFill>
                  <a:srgbClr val="537EC5"/>
                </a:solidFill>
              </a:defRPr>
            </a:lvl2pPr>
            <a:lvl3pPr>
              <a:defRPr b="1">
                <a:solidFill>
                  <a:srgbClr val="537EC5"/>
                </a:solidFill>
              </a:defRPr>
            </a:lvl3pPr>
            <a:lvl4pPr>
              <a:defRPr b="1">
                <a:solidFill>
                  <a:srgbClr val="537EC5"/>
                </a:solidFill>
              </a:defRPr>
            </a:lvl4pPr>
            <a:lvl5pPr>
              <a:defRPr b="1">
                <a:solidFill>
                  <a:srgbClr val="537EC5"/>
                </a:solidFill>
              </a:defRPr>
            </a:lvl5pPr>
          </a:lstStyle>
          <a:p>
            <a:pPr lvl="0"/>
            <a:r>
              <a:rPr lang="zh-CN" altLang="en-US" dirty="0"/>
              <a:t>答辩人 </a:t>
            </a:r>
            <a:r>
              <a:rPr lang="en-US" altLang="zh-CN" dirty="0"/>
              <a:t>| </a:t>
            </a:r>
            <a:r>
              <a:rPr lang="zh-CN" altLang="en-US" dirty="0"/>
              <a:t>小夏</a:t>
            </a:r>
          </a:p>
        </p:txBody>
      </p:sp>
      <p:sp>
        <p:nvSpPr>
          <p:cNvPr id="27" name="文本占位符 1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765392" y="4361226"/>
            <a:ext cx="2686050" cy="348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537EC5"/>
                </a:solidFill>
              </a:defRPr>
            </a:lvl1pPr>
            <a:lvl2pPr>
              <a:defRPr b="1">
                <a:solidFill>
                  <a:srgbClr val="537EC5"/>
                </a:solidFill>
              </a:defRPr>
            </a:lvl2pPr>
            <a:lvl3pPr>
              <a:defRPr b="1">
                <a:solidFill>
                  <a:srgbClr val="537EC5"/>
                </a:solidFill>
              </a:defRPr>
            </a:lvl3pPr>
            <a:lvl4pPr>
              <a:defRPr b="1">
                <a:solidFill>
                  <a:srgbClr val="537EC5"/>
                </a:solidFill>
              </a:defRPr>
            </a:lvl4pPr>
            <a:lvl5pPr>
              <a:defRPr b="1">
                <a:solidFill>
                  <a:srgbClr val="537EC5"/>
                </a:solidFill>
              </a:defRPr>
            </a:lvl5pPr>
          </a:lstStyle>
          <a:p>
            <a:pPr lvl="0"/>
            <a:r>
              <a:rPr lang="zh-CN" altLang="en-US" dirty="0"/>
              <a:t>指导老师 </a:t>
            </a:r>
            <a:r>
              <a:rPr lang="en-US" altLang="zh-CN" dirty="0"/>
              <a:t>| XXX</a:t>
            </a:r>
            <a:endParaRPr lang="zh-CN" altLang="en-US" dirty="0"/>
          </a:p>
        </p:txBody>
      </p:sp>
      <p:sp>
        <p:nvSpPr>
          <p:cNvPr id="29" name="文本占位符 1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67502" y="5044817"/>
            <a:ext cx="3334058" cy="348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defRPr>
            </a:lvl1pPr>
            <a:lvl2pPr>
              <a:defRPr b="1">
                <a:solidFill>
                  <a:srgbClr val="537EC5"/>
                </a:solidFill>
              </a:defRPr>
            </a:lvl2pPr>
            <a:lvl3pPr>
              <a:defRPr b="1">
                <a:solidFill>
                  <a:srgbClr val="537EC5"/>
                </a:solidFill>
              </a:defRPr>
            </a:lvl3pPr>
            <a:lvl4pPr>
              <a:defRPr b="1">
                <a:solidFill>
                  <a:srgbClr val="537EC5"/>
                </a:solidFill>
              </a:defRPr>
            </a:lvl4pPr>
            <a:lvl5pPr>
              <a:defRPr b="1">
                <a:solidFill>
                  <a:srgbClr val="537EC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答辩日期 </a:t>
            </a:r>
            <a:r>
              <a:rPr lang="en-US" altLang="zh-CN" dirty="0"/>
              <a:t>| XXXX/XX/XX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, 户外, 火, 大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5" b="1034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6374510" cy="6858000"/>
            <a:chOff x="-18162" y="0"/>
            <a:chExt cx="6374510" cy="6858000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3"/>
            <a:srcRect l="17592" t="7720" b="7451"/>
            <a:stretch>
              <a:fillRect/>
            </a:stretch>
          </p:blipFill>
          <p:spPr>
            <a:xfrm>
              <a:off x="0" y="0"/>
              <a:ext cx="6268340" cy="6858000"/>
            </a:xfrm>
            <a:prstGeom prst="rect">
              <a:avLst/>
            </a:prstGeom>
          </p:spPr>
        </p:pic>
        <p:pic>
          <p:nvPicPr>
            <p:cNvPr id="5" name="图片 4" descr="图片包含 游戏机&#10;&#10;描述已自动生成"/>
            <p:cNvPicPr>
              <a:picLocks noChangeAspect="1"/>
            </p:cNvPicPr>
            <p:nvPr userDrawn="1"/>
          </p:nvPicPr>
          <p:blipFill rotWithShape="1">
            <a:blip r:embed="rId4">
              <a:alphaModFix amt="6000"/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4" t="9674" b="9674"/>
            <a:stretch>
              <a:fillRect/>
            </a:stretch>
          </p:blipFill>
          <p:spPr>
            <a:xfrm>
              <a:off x="-18162" y="0"/>
              <a:ext cx="6374510" cy="68580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rcRect l="35649" t="16934" b="16934"/>
          <a:stretch>
            <a:fillRect/>
          </a:stretch>
        </p:blipFill>
        <p:spPr>
          <a:xfrm>
            <a:off x="-1455423" y="1"/>
            <a:ext cx="8279258" cy="6954278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rgbClr val="53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42E6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E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502" y="348744"/>
            <a:ext cx="1797615" cy="64592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2684206" y="631777"/>
            <a:ext cx="249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dirty="0">
                <a:solidFill>
                  <a:srgbClr val="142E60"/>
                </a:solidFill>
              </a:rPr>
              <a:t>自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强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不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息   止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于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至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2"/>
          <a:stretch>
            <a:fillRect/>
          </a:stretch>
        </p:blipFill>
        <p:spPr>
          <a:xfrm>
            <a:off x="3708400" y="0"/>
            <a:ext cx="8483600" cy="68580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图片包含 建筑, 室内, 窗户, 飞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r="7300"/>
          <a:stretch>
            <a:fillRect/>
          </a:stretch>
        </p:blipFill>
        <p:spPr>
          <a:xfrm>
            <a:off x="5349872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任意多边形: 形状 6"/>
          <p:cNvSpPr/>
          <p:nvPr/>
        </p:nvSpPr>
        <p:spPr>
          <a:xfrm rot="1764741">
            <a:off x="6434339" y="578865"/>
            <a:ext cx="5329086" cy="8110349"/>
          </a:xfrm>
          <a:custGeom>
            <a:avLst/>
            <a:gdLst>
              <a:gd name="connsiteX0" fmla="*/ 4907596 w 5329086"/>
              <a:gd name="connsiteY0" fmla="*/ 1735493 h 8110349"/>
              <a:gd name="connsiteX1" fmla="*/ 5329086 w 5329086"/>
              <a:gd name="connsiteY1" fmla="*/ 2483140 h 8110349"/>
              <a:gd name="connsiteX2" fmla="*/ 5329086 w 5329086"/>
              <a:gd name="connsiteY2" fmla="*/ 5106050 h 8110349"/>
              <a:gd name="connsiteX3" fmla="*/ 4907597 w 5329086"/>
              <a:gd name="connsiteY3" fmla="*/ 5343666 h 8110349"/>
              <a:gd name="connsiteX4" fmla="*/ 0 w 5329086"/>
              <a:gd name="connsiteY4" fmla="*/ 237617 h 8110349"/>
              <a:gd name="connsiteX5" fmla="*/ 421490 w 5329086"/>
              <a:gd name="connsiteY5" fmla="*/ 0 h 8110349"/>
              <a:gd name="connsiteX6" fmla="*/ 421489 w 5329086"/>
              <a:gd name="connsiteY6" fmla="*/ 7872732 h 8110349"/>
              <a:gd name="connsiteX7" fmla="*/ 0 w 5329086"/>
              <a:gd name="connsiteY7" fmla="*/ 8110349 h 81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9086" h="8110349">
                <a:moveTo>
                  <a:pt x="4907596" y="1735493"/>
                </a:moveTo>
                <a:lnTo>
                  <a:pt x="5329086" y="2483140"/>
                </a:lnTo>
                <a:lnTo>
                  <a:pt x="5329086" y="5106050"/>
                </a:lnTo>
                <a:lnTo>
                  <a:pt x="4907597" y="5343666"/>
                </a:lnTo>
                <a:close/>
                <a:moveTo>
                  <a:pt x="0" y="237617"/>
                </a:moveTo>
                <a:lnTo>
                  <a:pt x="421490" y="0"/>
                </a:lnTo>
                <a:lnTo>
                  <a:pt x="421489" y="7872732"/>
                </a:lnTo>
                <a:lnTo>
                  <a:pt x="0" y="8110349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764741">
            <a:off x="5852864" y="578866"/>
            <a:ext cx="5329086" cy="8110349"/>
          </a:xfrm>
          <a:custGeom>
            <a:avLst/>
            <a:gdLst>
              <a:gd name="connsiteX0" fmla="*/ 4907597 w 5329086"/>
              <a:gd name="connsiteY0" fmla="*/ 551447 h 8110349"/>
              <a:gd name="connsiteX1" fmla="*/ 5329086 w 5329086"/>
              <a:gd name="connsiteY1" fmla="*/ 1299093 h 8110349"/>
              <a:gd name="connsiteX2" fmla="*/ 5329086 w 5329086"/>
              <a:gd name="connsiteY2" fmla="*/ 5106050 h 8110349"/>
              <a:gd name="connsiteX3" fmla="*/ 4907596 w 5329086"/>
              <a:gd name="connsiteY3" fmla="*/ 5343667 h 8110349"/>
              <a:gd name="connsiteX4" fmla="*/ 0 w 5329086"/>
              <a:gd name="connsiteY4" fmla="*/ 237617 h 8110349"/>
              <a:gd name="connsiteX5" fmla="*/ 421489 w 5329086"/>
              <a:gd name="connsiteY5" fmla="*/ 0 h 8110349"/>
              <a:gd name="connsiteX6" fmla="*/ 421489 w 5329086"/>
              <a:gd name="connsiteY6" fmla="*/ 7872732 h 8110349"/>
              <a:gd name="connsiteX7" fmla="*/ 0 w 5329086"/>
              <a:gd name="connsiteY7" fmla="*/ 8110349 h 81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9086" h="8110349">
                <a:moveTo>
                  <a:pt x="4907597" y="551447"/>
                </a:moveTo>
                <a:lnTo>
                  <a:pt x="5329086" y="1299093"/>
                </a:lnTo>
                <a:lnTo>
                  <a:pt x="5329086" y="5106050"/>
                </a:lnTo>
                <a:lnTo>
                  <a:pt x="4907596" y="5343667"/>
                </a:lnTo>
                <a:close/>
                <a:moveTo>
                  <a:pt x="0" y="237617"/>
                </a:moveTo>
                <a:lnTo>
                  <a:pt x="421489" y="0"/>
                </a:lnTo>
                <a:lnTo>
                  <a:pt x="421489" y="7872732"/>
                </a:lnTo>
                <a:lnTo>
                  <a:pt x="0" y="8110349"/>
                </a:lnTo>
                <a:close/>
              </a:path>
            </a:pathLst>
          </a:custGeom>
          <a:solidFill>
            <a:srgbClr val="53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占位符 4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rgbClr val="142E6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</a:p>
        </p:txBody>
      </p:sp>
      <p:sp>
        <p:nvSpPr>
          <p:cNvPr id="10" name="文本占位符 4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502" y="348744"/>
            <a:ext cx="1797615" cy="645923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2684206" y="631777"/>
            <a:ext cx="249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dirty="0">
                <a:solidFill>
                  <a:srgbClr val="142E60"/>
                </a:solidFill>
              </a:rPr>
              <a:t>自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强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不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息   止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于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至 </a:t>
            </a:r>
            <a:r>
              <a:rPr lang="en-US" altLang="zh-CN" sz="1100" b="0" dirty="0">
                <a:solidFill>
                  <a:srgbClr val="142E60"/>
                </a:solidFill>
              </a:rPr>
              <a:t>/ </a:t>
            </a:r>
            <a:r>
              <a:rPr lang="zh-CN" altLang="en-US" sz="1100" b="0" dirty="0">
                <a:solidFill>
                  <a:srgbClr val="142E60"/>
                </a:solidFill>
              </a:rPr>
              <a:t>善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17230" y="2613759"/>
            <a:ext cx="1366838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7200" b="0" i="0" u="none" strike="noStrike" kern="1200" cap="none" spc="0" normalizeH="0" baseline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84363" y="2567762"/>
            <a:ext cx="1365733" cy="1238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7200" b="1" i="0" u="none" strike="noStrike" kern="1200" cap="none" spc="0" normalizeH="0" baseline="0" dirty="0">
                <a:ln>
                  <a:noFill/>
                </a:ln>
                <a:solidFill>
                  <a:srgbClr val="537EC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MH_Others_2"/>
          <p:cNvSpPr/>
          <p:nvPr userDrawn="1">
            <p:custDataLst>
              <p:tags r:id="rId1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MH_Others_2"/>
          <p:cNvSpPr/>
          <p:nvPr userDrawn="1">
            <p:custDataLst>
              <p:tags r:id="rId2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员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图片占位符 47"/>
          <p:cNvSpPr>
            <a:spLocks noGrp="1"/>
          </p:cNvSpPr>
          <p:nvPr>
            <p:ph type="pic" sz="quarter" idx="31"/>
          </p:nvPr>
        </p:nvSpPr>
        <p:spPr>
          <a:xfrm>
            <a:off x="412251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  <a:prstGeom prst="rect">
            <a:avLst/>
          </a:prstGeo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rgbClr val="142E60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14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372170"/>
            <a:ext cx="10826234" cy="425698"/>
          </a:xfrm>
          <a:prstGeom prst="rect">
            <a:avLst/>
          </a:prstGeom>
        </p:spPr>
        <p:txBody>
          <a:bodyPr wrap="square" lIns="90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402705" y="5819371"/>
            <a:ext cx="2712258" cy="4001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402783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3301400" y="5819370"/>
            <a:ext cx="2712258" cy="4014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3301478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39" hasCustomPrompt="1"/>
          </p:nvPr>
        </p:nvSpPr>
        <p:spPr>
          <a:xfrm>
            <a:off x="6219265" y="5819370"/>
            <a:ext cx="2712258" cy="4014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40" hasCustomPrompt="1"/>
          </p:nvPr>
        </p:nvSpPr>
        <p:spPr>
          <a:xfrm>
            <a:off x="6219343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占位符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45213" y="5819370"/>
            <a:ext cx="2693323" cy="4001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zh-CN" altLang="en-US" dirty="0"/>
              <a:t>成员信息</a:t>
            </a:r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42" hasCustomPrompt="1"/>
          </p:nvPr>
        </p:nvSpPr>
        <p:spPr>
          <a:xfrm>
            <a:off x="9145291" y="5327589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图片占位符 54"/>
          <p:cNvSpPr>
            <a:spLocks noGrp="1"/>
          </p:cNvSpPr>
          <p:nvPr>
            <p:ph type="pic" sz="quarter" idx="43"/>
          </p:nvPr>
        </p:nvSpPr>
        <p:spPr>
          <a:xfrm>
            <a:off x="3301400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24" name="图片占位符 55"/>
          <p:cNvSpPr>
            <a:spLocks noGrp="1"/>
          </p:cNvSpPr>
          <p:nvPr>
            <p:ph type="pic" sz="quarter" idx="44"/>
          </p:nvPr>
        </p:nvSpPr>
        <p:spPr>
          <a:xfrm>
            <a:off x="6209719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25" name="图片占位符 56"/>
          <p:cNvSpPr>
            <a:spLocks noGrp="1"/>
          </p:cNvSpPr>
          <p:nvPr>
            <p:ph type="pic" sz="quarter" idx="45"/>
          </p:nvPr>
        </p:nvSpPr>
        <p:spPr>
          <a:xfrm>
            <a:off x="9126121" y="3062204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zh-CN" altLang="en-US" dirty="0"/>
          </a:p>
        </p:txBody>
      </p:sp>
      <p:sp>
        <p:nvSpPr>
          <p:cNvPr id="34" name="MH_Others_2"/>
          <p:cNvSpPr/>
          <p:nvPr userDrawn="1">
            <p:custDataLst>
              <p:tags r:id="rId1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MH_Others_2"/>
          <p:cNvSpPr/>
          <p:nvPr userDrawn="1">
            <p:custDataLst>
              <p:tags r:id="rId2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3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/>
      <p:bldP spid="25" grpId="0"/>
      <p:bldP spid="34" grpId="0" animBg="1"/>
      <p:bldP spid="35" grpId="0" animBg="1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90" y="5398355"/>
            <a:ext cx="4489470" cy="576042"/>
            <a:chOff x="658590" y="5105036"/>
            <a:chExt cx="4489470" cy="576042"/>
          </a:xfrm>
          <a:solidFill>
            <a:srgbClr val="537EC5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928590" y="5645078"/>
              <a:ext cx="4219467" cy="0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58590" y="5609078"/>
              <a:ext cx="540000" cy="7200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148059" y="5105036"/>
              <a:ext cx="1" cy="540042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>
            <a:off x="7659358" y="4096272"/>
            <a:ext cx="3859542" cy="72000"/>
            <a:chOff x="7659358" y="3860735"/>
            <a:chExt cx="3859542" cy="72000"/>
          </a:xfrm>
          <a:solidFill>
            <a:srgbClr val="537EC5"/>
          </a:solidFill>
        </p:grpSpPr>
        <p:cxnSp>
          <p:nvCxnSpPr>
            <p:cNvPr id="15" name="直接连接符 14"/>
            <p:cNvCxnSpPr/>
            <p:nvPr/>
          </p:nvCxnSpPr>
          <p:spPr>
            <a:xfrm flipH="1">
              <a:off x="7659358" y="3896735"/>
              <a:ext cx="3589542" cy="0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 flipH="1">
              <a:off x="10978900" y="3860735"/>
              <a:ext cx="540000" cy="72000"/>
            </a:xfrm>
            <a:prstGeom prst="rect">
              <a:avLst/>
            </a:prstGeom>
            <a:grpFill/>
            <a:ln w="0" cap="flat" cmpd="sng" algn="ctr">
              <a:solidFill>
                <a:srgbClr val="537EC5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ea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658590" y="1850594"/>
            <a:ext cx="4489468" cy="561055"/>
            <a:chOff x="658590" y="1557275"/>
            <a:chExt cx="4489468" cy="561055"/>
          </a:xfrm>
          <a:solidFill>
            <a:srgbClr val="537EC5"/>
          </a:solidFill>
        </p:grpSpPr>
        <p:cxnSp>
          <p:nvCxnSpPr>
            <p:cNvPr id="18" name="直接连接符 17"/>
            <p:cNvCxnSpPr/>
            <p:nvPr/>
          </p:nvCxnSpPr>
          <p:spPr>
            <a:xfrm flipV="1">
              <a:off x="928590" y="1593275"/>
              <a:ext cx="4219467" cy="0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 flipV="1">
              <a:off x="658590" y="1557275"/>
              <a:ext cx="540000" cy="72000"/>
            </a:xfrm>
            <a:prstGeom prst="rect">
              <a:avLst/>
            </a:prstGeom>
            <a:grpFill/>
            <a:ln w="0" cap="flat" cmpd="sng" algn="ctr">
              <a:solidFill>
                <a:srgbClr val="537EC5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ea"/>
              </a:endParaRPr>
            </a:p>
          </p:txBody>
        </p:sp>
        <p:cxnSp>
          <p:nvCxnSpPr>
            <p:cNvPr id="20" name="直接连接符 19"/>
            <p:cNvCxnSpPr>
              <a:stCxn id="38" idx="4"/>
            </p:cNvCxnSpPr>
            <p:nvPr/>
          </p:nvCxnSpPr>
          <p:spPr>
            <a:xfrm flipV="1">
              <a:off x="5148058" y="1593275"/>
              <a:ext cx="0" cy="525055"/>
            </a:xfrm>
            <a:prstGeom prst="line">
              <a:avLst/>
            </a:prstGeom>
            <a:grpFill/>
            <a:ln w="12700">
              <a:solidFill>
                <a:srgbClr val="142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/>
        </p:nvSpPr>
        <p:spPr>
          <a:xfrm>
            <a:off x="6198968" y="2086173"/>
            <a:ext cx="1457557" cy="1056524"/>
          </a:xfrm>
          <a:custGeom>
            <a:avLst/>
            <a:gdLst>
              <a:gd name="connsiteX0" fmla="*/ 0 w 1706900"/>
              <a:gd name="connsiteY0" fmla="*/ 0 h 1237263"/>
              <a:gd name="connsiteX1" fmla="*/ 100119 w 1706900"/>
              <a:gd name="connsiteY1" fmla="*/ 5056 h 1237263"/>
              <a:gd name="connsiteX2" fmla="*/ 1669345 w 1706900"/>
              <a:gd name="connsiteY2" fmla="*/ 945608 h 1237263"/>
              <a:gd name="connsiteX3" fmla="*/ 1706900 w 1706900"/>
              <a:gd name="connsiteY3" fmla="*/ 1007425 h 1237263"/>
              <a:gd name="connsiteX4" fmla="*/ 1607514 w 1706900"/>
              <a:gd name="connsiteY4" fmla="*/ 1237263 h 1237263"/>
              <a:gd name="connsiteX5" fmla="*/ 1378393 w 1706900"/>
              <a:gd name="connsiteY5" fmla="*/ 1210690 h 1237263"/>
              <a:gd name="connsiteX6" fmla="*/ 1348697 w 1706900"/>
              <a:gd name="connsiteY6" fmla="*/ 1161809 h 1237263"/>
              <a:gd name="connsiteX7" fmla="*/ 60582 w 1706900"/>
              <a:gd name="connsiteY7" fmla="*/ 389747 h 1237263"/>
              <a:gd name="connsiteX8" fmla="*/ 57365 w 1706900"/>
              <a:gd name="connsiteY8" fmla="*/ 389585 h 1237263"/>
              <a:gd name="connsiteX9" fmla="*/ 173430 w 1706900"/>
              <a:gd name="connsiteY9" fmla="*/ 233391 h 1237263"/>
              <a:gd name="connsiteX10" fmla="*/ 0 w 1706900"/>
              <a:gd name="connsiteY10" fmla="*/ 0 h 123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900" h="1237263">
                <a:moveTo>
                  <a:pt x="0" y="0"/>
                </a:moveTo>
                <a:lnTo>
                  <a:pt x="100119" y="5056"/>
                </a:lnTo>
                <a:cubicBezTo>
                  <a:pt x="753205" y="71380"/>
                  <a:pt x="1320224" y="428841"/>
                  <a:pt x="1669345" y="945608"/>
                </a:cubicBezTo>
                <a:lnTo>
                  <a:pt x="1706900" y="1007425"/>
                </a:lnTo>
                <a:lnTo>
                  <a:pt x="1607514" y="1237263"/>
                </a:lnTo>
                <a:lnTo>
                  <a:pt x="1378393" y="1210690"/>
                </a:lnTo>
                <a:lnTo>
                  <a:pt x="1348697" y="1161809"/>
                </a:lnTo>
                <a:cubicBezTo>
                  <a:pt x="1062117" y="737616"/>
                  <a:pt x="596675" y="444190"/>
                  <a:pt x="60582" y="389747"/>
                </a:cubicBezTo>
                <a:lnTo>
                  <a:pt x="57365" y="389585"/>
                </a:lnTo>
                <a:lnTo>
                  <a:pt x="173430" y="233391"/>
                </a:lnTo>
                <a:lnTo>
                  <a:pt x="0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4538167" y="2087927"/>
            <a:ext cx="1566937" cy="1010877"/>
          </a:xfrm>
          <a:custGeom>
            <a:avLst/>
            <a:gdLst>
              <a:gd name="connsiteX0" fmla="*/ 1663087 w 1834991"/>
              <a:gd name="connsiteY0" fmla="*/ 0 h 1183807"/>
              <a:gd name="connsiteX1" fmla="*/ 1834991 w 1834991"/>
              <a:gd name="connsiteY1" fmla="*/ 231337 h 1183807"/>
              <a:gd name="connsiteX2" fmla="*/ 1721754 w 1834991"/>
              <a:gd name="connsiteY2" fmla="*/ 383725 h 1183807"/>
              <a:gd name="connsiteX3" fmla="*/ 1643165 w 1834991"/>
              <a:gd name="connsiteY3" fmla="*/ 387693 h 1183807"/>
              <a:gd name="connsiteX4" fmla="*/ 355050 w 1834991"/>
              <a:gd name="connsiteY4" fmla="*/ 1159755 h 1183807"/>
              <a:gd name="connsiteX5" fmla="*/ 340438 w 1834991"/>
              <a:gd name="connsiteY5" fmla="*/ 1183807 h 1183807"/>
              <a:gd name="connsiteX6" fmla="*/ 248570 w 1834991"/>
              <a:gd name="connsiteY6" fmla="*/ 971353 h 1183807"/>
              <a:gd name="connsiteX7" fmla="*/ 0 w 1834991"/>
              <a:gd name="connsiteY7" fmla="*/ 1000182 h 1183807"/>
              <a:gd name="connsiteX8" fmla="*/ 34402 w 1834991"/>
              <a:gd name="connsiteY8" fmla="*/ 943554 h 1183807"/>
              <a:gd name="connsiteX9" fmla="*/ 1603628 w 1834991"/>
              <a:gd name="connsiteY9" fmla="*/ 3002 h 1183807"/>
              <a:gd name="connsiteX10" fmla="*/ 1663087 w 1834991"/>
              <a:gd name="connsiteY10" fmla="*/ 0 h 118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4991" h="1183807">
                <a:moveTo>
                  <a:pt x="1663087" y="0"/>
                </a:moveTo>
                <a:lnTo>
                  <a:pt x="1834991" y="231337"/>
                </a:lnTo>
                <a:lnTo>
                  <a:pt x="1721754" y="383725"/>
                </a:lnTo>
                <a:lnTo>
                  <a:pt x="1643165" y="387693"/>
                </a:lnTo>
                <a:cubicBezTo>
                  <a:pt x="1107073" y="442136"/>
                  <a:pt x="641630" y="735562"/>
                  <a:pt x="355050" y="1159755"/>
                </a:cubicBezTo>
                <a:lnTo>
                  <a:pt x="340438" y="1183807"/>
                </a:lnTo>
                <a:lnTo>
                  <a:pt x="248570" y="971353"/>
                </a:lnTo>
                <a:lnTo>
                  <a:pt x="0" y="1000182"/>
                </a:lnTo>
                <a:lnTo>
                  <a:pt x="34402" y="943554"/>
                </a:lnTo>
                <a:cubicBezTo>
                  <a:pt x="383524" y="426787"/>
                  <a:pt x="950542" y="69326"/>
                  <a:pt x="1603628" y="3002"/>
                </a:cubicBezTo>
                <a:lnTo>
                  <a:pt x="16630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4224679" y="3098804"/>
            <a:ext cx="513804" cy="1613976"/>
          </a:xfrm>
          <a:custGeom>
            <a:avLst/>
            <a:gdLst>
              <a:gd name="connsiteX0" fmla="*/ 441143 w 601700"/>
              <a:gd name="connsiteY0" fmla="*/ 0 h 1890077"/>
              <a:gd name="connsiteX1" fmla="*/ 536850 w 601700"/>
              <a:gd name="connsiteY1" fmla="*/ 221330 h 1890077"/>
              <a:gd name="connsiteX2" fmla="*/ 525932 w 601700"/>
              <a:gd name="connsiteY2" fmla="*/ 243993 h 1890077"/>
              <a:gd name="connsiteX3" fmla="*/ 386688 w 601700"/>
              <a:gd name="connsiteY3" fmla="*/ 933693 h 1890077"/>
              <a:gd name="connsiteX4" fmla="*/ 600546 w 601700"/>
              <a:gd name="connsiteY4" fmla="*/ 1778281 h 1890077"/>
              <a:gd name="connsiteX5" fmla="*/ 601700 w 601700"/>
              <a:gd name="connsiteY5" fmla="*/ 1780180 h 1890077"/>
              <a:gd name="connsiteX6" fmla="*/ 288806 w 601700"/>
              <a:gd name="connsiteY6" fmla="*/ 1743891 h 1890077"/>
              <a:gd name="connsiteX7" fmla="*/ 225593 w 601700"/>
              <a:gd name="connsiteY7" fmla="*/ 1890077 h 1890077"/>
              <a:gd name="connsiteX8" fmla="*/ 169632 w 601700"/>
              <a:gd name="connsiteY8" fmla="*/ 1773909 h 1890077"/>
              <a:gd name="connsiteX9" fmla="*/ 0 w 601700"/>
              <a:gd name="connsiteY9" fmla="*/ 933693 h 1890077"/>
              <a:gd name="connsiteX10" fmla="*/ 169632 w 601700"/>
              <a:gd name="connsiteY10" fmla="*/ 93477 h 1890077"/>
              <a:gd name="connsiteX11" fmla="*/ 201260 w 601700"/>
              <a:gd name="connsiteY11" fmla="*/ 27822 h 1890077"/>
              <a:gd name="connsiteX12" fmla="*/ 441143 w 601700"/>
              <a:gd name="connsiteY12" fmla="*/ 0 h 189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1700" h="1890077">
                <a:moveTo>
                  <a:pt x="441143" y="0"/>
                </a:moveTo>
                <a:lnTo>
                  <a:pt x="536850" y="221330"/>
                </a:lnTo>
                <a:lnTo>
                  <a:pt x="525932" y="243993"/>
                </a:lnTo>
                <a:cubicBezTo>
                  <a:pt x="436270" y="455979"/>
                  <a:pt x="386688" y="689046"/>
                  <a:pt x="386688" y="933693"/>
                </a:cubicBezTo>
                <a:cubicBezTo>
                  <a:pt x="386688" y="1239502"/>
                  <a:pt x="464159" y="1527217"/>
                  <a:pt x="600546" y="1778281"/>
                </a:cubicBezTo>
                <a:lnTo>
                  <a:pt x="601700" y="1780180"/>
                </a:lnTo>
                <a:lnTo>
                  <a:pt x="288806" y="1743891"/>
                </a:lnTo>
                <a:lnTo>
                  <a:pt x="225593" y="1890077"/>
                </a:lnTo>
                <a:lnTo>
                  <a:pt x="169632" y="1773909"/>
                </a:lnTo>
                <a:cubicBezTo>
                  <a:pt x="60402" y="1515661"/>
                  <a:pt x="0" y="1231731"/>
                  <a:pt x="0" y="933693"/>
                </a:cubicBezTo>
                <a:cubicBezTo>
                  <a:pt x="0" y="635656"/>
                  <a:pt x="60402" y="351726"/>
                  <a:pt x="169632" y="93477"/>
                </a:cubicBezTo>
                <a:lnTo>
                  <a:pt x="201260" y="27822"/>
                </a:lnTo>
                <a:lnTo>
                  <a:pt x="441143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453518" y="3164248"/>
            <a:ext cx="485738" cy="1677136"/>
          </a:xfrm>
          <a:custGeom>
            <a:avLst/>
            <a:gdLst>
              <a:gd name="connsiteX0" fmla="*/ 375224 w 568833"/>
              <a:gd name="connsiteY0" fmla="*/ 0 h 1964042"/>
              <a:gd name="connsiteX1" fmla="*/ 399201 w 568833"/>
              <a:gd name="connsiteY1" fmla="*/ 49773 h 1964042"/>
              <a:gd name="connsiteX2" fmla="*/ 568833 w 568833"/>
              <a:gd name="connsiteY2" fmla="*/ 889989 h 1964042"/>
              <a:gd name="connsiteX3" fmla="*/ 308304 w 568833"/>
              <a:gd name="connsiteY3" fmla="*/ 1918896 h 1964042"/>
              <a:gd name="connsiteX4" fmla="*/ 292489 w 568833"/>
              <a:gd name="connsiteY4" fmla="*/ 1944929 h 1964042"/>
              <a:gd name="connsiteX5" fmla="*/ 127690 w 568833"/>
              <a:gd name="connsiteY5" fmla="*/ 1964042 h 1964042"/>
              <a:gd name="connsiteX6" fmla="*/ 0 w 568833"/>
              <a:gd name="connsiteY6" fmla="*/ 1668747 h 1964042"/>
              <a:gd name="connsiteX7" fmla="*/ 42901 w 568833"/>
              <a:gd name="connsiteY7" fmla="*/ 1579689 h 1964042"/>
              <a:gd name="connsiteX8" fmla="*/ 182145 w 568833"/>
              <a:gd name="connsiteY8" fmla="*/ 889989 h 1964042"/>
              <a:gd name="connsiteX9" fmla="*/ 42901 w 568833"/>
              <a:gd name="connsiteY9" fmla="*/ 200289 h 1964042"/>
              <a:gd name="connsiteX10" fmla="*/ 39004 w 568833"/>
              <a:gd name="connsiteY10" fmla="*/ 192198 h 1964042"/>
              <a:gd name="connsiteX11" fmla="*/ 280027 w 568833"/>
              <a:gd name="connsiteY11" fmla="*/ 220152 h 1964042"/>
              <a:gd name="connsiteX12" fmla="*/ 375224 w 568833"/>
              <a:gd name="connsiteY12" fmla="*/ 0 h 196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8833" h="1964042">
                <a:moveTo>
                  <a:pt x="375224" y="0"/>
                </a:moveTo>
                <a:lnTo>
                  <a:pt x="399201" y="49773"/>
                </a:lnTo>
                <a:cubicBezTo>
                  <a:pt x="508431" y="308022"/>
                  <a:pt x="568833" y="591952"/>
                  <a:pt x="568833" y="889989"/>
                </a:cubicBezTo>
                <a:cubicBezTo>
                  <a:pt x="568833" y="1262536"/>
                  <a:pt x="474455" y="1613040"/>
                  <a:pt x="308304" y="1918896"/>
                </a:cubicBezTo>
                <a:lnTo>
                  <a:pt x="292489" y="1944929"/>
                </a:lnTo>
                <a:lnTo>
                  <a:pt x="127690" y="1964042"/>
                </a:lnTo>
                <a:lnTo>
                  <a:pt x="0" y="1668747"/>
                </a:lnTo>
                <a:lnTo>
                  <a:pt x="42901" y="1579689"/>
                </a:lnTo>
                <a:cubicBezTo>
                  <a:pt x="132564" y="1367703"/>
                  <a:pt x="182145" y="1134636"/>
                  <a:pt x="182145" y="889989"/>
                </a:cubicBezTo>
                <a:cubicBezTo>
                  <a:pt x="182145" y="645342"/>
                  <a:pt x="132564" y="412275"/>
                  <a:pt x="42901" y="200289"/>
                </a:cubicBezTo>
                <a:lnTo>
                  <a:pt x="39004" y="192198"/>
                </a:lnTo>
                <a:lnTo>
                  <a:pt x="280027" y="220152"/>
                </a:lnTo>
                <a:lnTo>
                  <a:pt x="375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6086896" y="4796008"/>
            <a:ext cx="1476226" cy="968857"/>
          </a:xfrm>
          <a:custGeom>
            <a:avLst/>
            <a:gdLst>
              <a:gd name="connsiteX0" fmla="*/ 1457333 w 1728762"/>
              <a:gd name="connsiteY0" fmla="*/ 0 h 1134598"/>
              <a:gd name="connsiteX1" fmla="*/ 1586421 w 1728762"/>
              <a:gd name="connsiteY1" fmla="*/ 298528 h 1134598"/>
              <a:gd name="connsiteX2" fmla="*/ 1728762 w 1728762"/>
              <a:gd name="connsiteY2" fmla="*/ 282020 h 1134598"/>
              <a:gd name="connsiteX3" fmla="*/ 1676325 w 1728762"/>
              <a:gd name="connsiteY3" fmla="*/ 352142 h 1134598"/>
              <a:gd name="connsiteX4" fmla="*/ 231363 w 1728762"/>
              <a:gd name="connsiteY4" fmla="*/ 1126519 h 1134598"/>
              <a:gd name="connsiteX5" fmla="*/ 71377 w 1728762"/>
              <a:gd name="connsiteY5" fmla="*/ 1134598 h 1134598"/>
              <a:gd name="connsiteX6" fmla="*/ 0 w 1728762"/>
              <a:gd name="connsiteY6" fmla="*/ 1038544 h 1134598"/>
              <a:gd name="connsiteX7" fmla="*/ 224152 w 1728762"/>
              <a:gd name="connsiteY7" fmla="*/ 736895 h 1134598"/>
              <a:gd name="connsiteX8" fmla="*/ 367759 w 1728762"/>
              <a:gd name="connsiteY8" fmla="*/ 714977 h 1134598"/>
              <a:gd name="connsiteX9" fmla="*/ 1377938 w 1728762"/>
              <a:gd name="connsiteY9" fmla="*/ 106172 h 1134598"/>
              <a:gd name="connsiteX10" fmla="*/ 1457333 w 1728762"/>
              <a:gd name="connsiteY10" fmla="*/ 0 h 113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8762" h="1134598">
                <a:moveTo>
                  <a:pt x="1457333" y="0"/>
                </a:moveTo>
                <a:lnTo>
                  <a:pt x="1586421" y="298528"/>
                </a:lnTo>
                <a:lnTo>
                  <a:pt x="1728762" y="282020"/>
                </a:lnTo>
                <a:lnTo>
                  <a:pt x="1676325" y="352142"/>
                </a:lnTo>
                <a:cubicBezTo>
                  <a:pt x="1324401" y="778576"/>
                  <a:pt x="811884" y="1067565"/>
                  <a:pt x="231363" y="1126519"/>
                </a:cubicBezTo>
                <a:lnTo>
                  <a:pt x="71377" y="1134598"/>
                </a:lnTo>
                <a:lnTo>
                  <a:pt x="0" y="1038544"/>
                </a:lnTo>
                <a:lnTo>
                  <a:pt x="224152" y="736895"/>
                </a:lnTo>
                <a:lnTo>
                  <a:pt x="367759" y="714977"/>
                </a:lnTo>
                <a:cubicBezTo>
                  <a:pt x="771469" y="632367"/>
                  <a:pt x="1125168" y="412460"/>
                  <a:pt x="1377938" y="106172"/>
                </a:cubicBezTo>
                <a:lnTo>
                  <a:pt x="1457333" y="0"/>
                </a:lnTo>
                <a:close/>
              </a:path>
            </a:pathLst>
          </a:cu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4565751" y="4825616"/>
            <a:ext cx="1464138" cy="931183"/>
          </a:xfrm>
          <a:custGeom>
            <a:avLst/>
            <a:gdLst>
              <a:gd name="connsiteX0" fmla="*/ 63929 w 1714606"/>
              <a:gd name="connsiteY0" fmla="*/ 0 h 1090480"/>
              <a:gd name="connsiteX1" fmla="*/ 400470 w 1714606"/>
              <a:gd name="connsiteY1" fmla="*/ 39031 h 1090480"/>
              <a:gd name="connsiteX2" fmla="*/ 424749 w 1714606"/>
              <a:gd name="connsiteY2" fmla="*/ 71499 h 1090480"/>
              <a:gd name="connsiteX3" fmla="*/ 1610861 w 1714606"/>
              <a:gd name="connsiteY3" fmla="*/ 707155 h 1090480"/>
              <a:gd name="connsiteX4" fmla="*/ 1714606 w 1714606"/>
              <a:gd name="connsiteY4" fmla="*/ 712394 h 1090480"/>
              <a:gd name="connsiteX5" fmla="*/ 1498013 w 1714606"/>
              <a:gd name="connsiteY5" fmla="*/ 1003871 h 1090480"/>
              <a:gd name="connsiteX6" fmla="*/ 1562371 w 1714606"/>
              <a:gd name="connsiteY6" fmla="*/ 1090480 h 1090480"/>
              <a:gd name="connsiteX7" fmla="*/ 1356997 w 1714606"/>
              <a:gd name="connsiteY7" fmla="*/ 1059136 h 1090480"/>
              <a:gd name="connsiteX8" fmla="*/ 2098 w 1714606"/>
              <a:gd name="connsiteY8" fmla="*/ 151294 h 1090480"/>
              <a:gd name="connsiteX9" fmla="*/ 0 w 1714606"/>
              <a:gd name="connsiteY9" fmla="*/ 147841 h 1090480"/>
              <a:gd name="connsiteX10" fmla="*/ 63929 w 1714606"/>
              <a:gd name="connsiteY10" fmla="*/ 0 h 109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4606" h="1090480">
                <a:moveTo>
                  <a:pt x="63929" y="0"/>
                </a:moveTo>
                <a:lnTo>
                  <a:pt x="400470" y="39031"/>
                </a:lnTo>
                <a:lnTo>
                  <a:pt x="424749" y="71499"/>
                </a:lnTo>
                <a:cubicBezTo>
                  <a:pt x="713630" y="421542"/>
                  <a:pt x="1134334" y="658761"/>
                  <a:pt x="1610861" y="707155"/>
                </a:cubicBezTo>
                <a:lnTo>
                  <a:pt x="1714606" y="712394"/>
                </a:lnTo>
                <a:lnTo>
                  <a:pt x="1498013" y="1003871"/>
                </a:lnTo>
                <a:lnTo>
                  <a:pt x="1562371" y="1090480"/>
                </a:lnTo>
                <a:lnTo>
                  <a:pt x="1356997" y="1059136"/>
                </a:lnTo>
                <a:cubicBezTo>
                  <a:pt x="794924" y="944120"/>
                  <a:pt x="312428" y="610643"/>
                  <a:pt x="2098" y="151294"/>
                </a:cubicBezTo>
                <a:lnTo>
                  <a:pt x="0" y="147841"/>
                </a:lnTo>
                <a:lnTo>
                  <a:pt x="639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pic>
        <p:nvPicPr>
          <p:cNvPr id="23" name="图片 22"/>
          <p:cNvPicPr/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8880" y="2458400"/>
            <a:ext cx="2934237" cy="2934237"/>
          </a:xfrm>
          <a:custGeom>
            <a:avLst/>
            <a:gdLst>
              <a:gd name="connsiteX0" fmla="*/ 1026607 w 2053214"/>
              <a:gd name="connsiteY0" fmla="*/ 0 h 2053210"/>
              <a:gd name="connsiteX1" fmla="*/ 2053214 w 2053214"/>
              <a:gd name="connsiteY1" fmla="*/ 1026605 h 2053210"/>
              <a:gd name="connsiteX2" fmla="*/ 1026607 w 2053214"/>
              <a:gd name="connsiteY2" fmla="*/ 2053210 h 2053210"/>
              <a:gd name="connsiteX3" fmla="*/ 0 w 2053214"/>
              <a:gd name="connsiteY3" fmla="*/ 1026605 h 2053210"/>
              <a:gd name="connsiteX4" fmla="*/ 1026607 w 2053214"/>
              <a:gd name="connsiteY4" fmla="*/ 0 h 205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214" h="2053210">
                <a:moveTo>
                  <a:pt x="1026607" y="0"/>
                </a:moveTo>
                <a:cubicBezTo>
                  <a:pt x="1593586" y="0"/>
                  <a:pt x="2053214" y="459627"/>
                  <a:pt x="2053214" y="1026605"/>
                </a:cubicBezTo>
                <a:cubicBezTo>
                  <a:pt x="2053214" y="1593583"/>
                  <a:pt x="1593586" y="2053210"/>
                  <a:pt x="1026607" y="2053210"/>
                </a:cubicBezTo>
                <a:cubicBezTo>
                  <a:pt x="459628" y="2053210"/>
                  <a:pt x="0" y="1593583"/>
                  <a:pt x="0" y="1026605"/>
                </a:cubicBezTo>
                <a:cubicBezTo>
                  <a:pt x="0" y="459627"/>
                  <a:pt x="459628" y="0"/>
                  <a:pt x="1026607" y="0"/>
                </a:cubicBezTo>
                <a:close/>
              </a:path>
            </a:pathLst>
          </a:custGeom>
        </p:spPr>
      </p:pic>
      <p:sp>
        <p:nvSpPr>
          <p:cNvPr id="30" name="椭圆 29"/>
          <p:cNvSpPr/>
          <p:nvPr/>
        </p:nvSpPr>
        <p:spPr>
          <a:xfrm flipH="1">
            <a:off x="7866207" y="4075922"/>
            <a:ext cx="115509" cy="115509"/>
          </a:xfrm>
          <a:prstGeom prst="ellipse">
            <a:avLst/>
          </a:pr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090303" y="5420566"/>
            <a:ext cx="115509" cy="115509"/>
          </a:xfrm>
          <a:prstGeom prst="ellipse">
            <a:avLst/>
          </a:pr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090303" y="2296140"/>
            <a:ext cx="115509" cy="115509"/>
          </a:xfrm>
          <a:prstGeom prst="ellipse">
            <a:avLst/>
          </a:prstGeom>
          <a:solidFill>
            <a:srgbClr val="1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5" hasCustomPrompt="1"/>
          </p:nvPr>
        </p:nvSpPr>
        <p:spPr>
          <a:xfrm>
            <a:off x="590550" y="2579319"/>
            <a:ext cx="3173413" cy="1192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请在这里输入您的阐述</a:t>
            </a:r>
          </a:p>
        </p:txBody>
      </p:sp>
      <p:sp>
        <p:nvSpPr>
          <p:cNvPr id="45" name="文本占位符 43"/>
          <p:cNvSpPr>
            <a:spLocks noGrp="1"/>
          </p:cNvSpPr>
          <p:nvPr>
            <p:ph type="body" sz="quarter" idx="16" hasCustomPrompt="1"/>
          </p:nvPr>
        </p:nvSpPr>
        <p:spPr>
          <a:xfrm>
            <a:off x="573405" y="4638517"/>
            <a:ext cx="3173413" cy="1192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请在这里输入您的阐述</a:t>
            </a:r>
          </a:p>
        </p:txBody>
      </p:sp>
      <p:sp>
        <p:nvSpPr>
          <p:cNvPr id="46" name="文本占位符 43"/>
          <p:cNvSpPr>
            <a:spLocks noGrp="1"/>
          </p:cNvSpPr>
          <p:nvPr>
            <p:ph type="body" sz="quarter" idx="17" hasCustomPrompt="1"/>
          </p:nvPr>
        </p:nvSpPr>
        <p:spPr>
          <a:xfrm>
            <a:off x="8361289" y="2843481"/>
            <a:ext cx="3173413" cy="11922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请在这里输入您的阐述</a:t>
            </a:r>
          </a:p>
        </p:txBody>
      </p:sp>
      <p:sp>
        <p:nvSpPr>
          <p:cNvPr id="50" name="文本占位符 49"/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2104192"/>
            <a:ext cx="3173413" cy="354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537EC5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请在这里输入你的小标题</a:t>
            </a:r>
          </a:p>
        </p:txBody>
      </p:sp>
      <p:sp>
        <p:nvSpPr>
          <p:cNvPr id="51" name="文本占位符 49"/>
          <p:cNvSpPr>
            <a:spLocks noGrp="1"/>
          </p:cNvSpPr>
          <p:nvPr>
            <p:ph type="body" sz="quarter" idx="19" hasCustomPrompt="1"/>
          </p:nvPr>
        </p:nvSpPr>
        <p:spPr>
          <a:xfrm>
            <a:off x="573404" y="4172079"/>
            <a:ext cx="3173413" cy="354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537EC5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请在这里输入你的小标题</a:t>
            </a:r>
          </a:p>
        </p:txBody>
      </p:sp>
      <p:sp>
        <p:nvSpPr>
          <p:cNvPr id="52" name="文本占位符 49"/>
          <p:cNvSpPr>
            <a:spLocks noGrp="1"/>
          </p:cNvSpPr>
          <p:nvPr>
            <p:ph type="body" sz="quarter" idx="20" hasCustomPrompt="1"/>
          </p:nvPr>
        </p:nvSpPr>
        <p:spPr>
          <a:xfrm>
            <a:off x="8348640" y="2370882"/>
            <a:ext cx="3173413" cy="35484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rgbClr val="537EC5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请在这里输入你的小标题</a:t>
            </a:r>
          </a:p>
        </p:txBody>
      </p:sp>
      <p:sp>
        <p:nvSpPr>
          <p:cNvPr id="53" name="MH_Others_2"/>
          <p:cNvSpPr/>
          <p:nvPr>
            <p:custDataLst>
              <p:tags r:id="rId1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MH_Others_2"/>
          <p:cNvSpPr/>
          <p:nvPr>
            <p:custDataLst>
              <p:tags r:id="rId2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5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8" grpId="0" animBg="1"/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MH_Others_2"/>
          <p:cNvSpPr/>
          <p:nvPr userDrawn="1">
            <p:custDataLst>
              <p:tags r:id="rId1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MH_Others_2"/>
          <p:cNvSpPr/>
          <p:nvPr userDrawn="1">
            <p:custDataLst>
              <p:tags r:id="rId2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162118" y="2649383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8397680" y="2649383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5162118" y="4532866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8397680" y="4532866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1452563"/>
            <a:ext cx="10858500" cy="868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小标题微软雅黑字号</a:t>
            </a:r>
            <a:r>
              <a:rPr lang="en-US" altLang="zh-CN" dirty="0"/>
              <a:t>20</a:t>
            </a:r>
            <a:r>
              <a:rPr lang="zh-CN" altLang="en-US" dirty="0"/>
              <a:t>加粗居中，正文微软雅黑字号</a:t>
            </a:r>
            <a:r>
              <a:rPr lang="en-US" altLang="zh-CN" dirty="0"/>
              <a:t>18</a:t>
            </a:r>
          </a:p>
          <a:p>
            <a:pPr lvl="0"/>
            <a:r>
              <a:rPr lang="zh-CN" altLang="en-US" dirty="0"/>
              <a:t>在图片上右键选择</a:t>
            </a:r>
            <a:r>
              <a:rPr lang="en-US" altLang="zh-CN" dirty="0"/>
              <a:t>“</a:t>
            </a:r>
            <a:r>
              <a:rPr lang="zh-CN" altLang="en-US" dirty="0"/>
              <a:t>更改图片</a:t>
            </a:r>
            <a:r>
              <a:rPr lang="en-US" altLang="zh-CN" dirty="0"/>
              <a:t>”</a:t>
            </a:r>
            <a:r>
              <a:rPr lang="zh-CN" altLang="en-US" dirty="0"/>
              <a:t>即可替换图片</a:t>
            </a:r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5547763" y="2649383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8814854" y="2649383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5" hasCustomPrompt="1"/>
          </p:nvPr>
        </p:nvSpPr>
        <p:spPr>
          <a:xfrm>
            <a:off x="5560980" y="4515507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6" hasCustomPrompt="1"/>
          </p:nvPr>
        </p:nvSpPr>
        <p:spPr>
          <a:xfrm>
            <a:off x="8828071" y="4515507"/>
            <a:ext cx="2383440" cy="393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7" hasCustomPrompt="1"/>
          </p:nvPr>
        </p:nvSpPr>
        <p:spPr>
          <a:xfrm>
            <a:off x="5469588" y="3231715"/>
            <a:ext cx="2539790" cy="112162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lvl="0"/>
            <a:endParaRPr lang="zh-CN" altLang="en-US" dirty="0"/>
          </a:p>
        </p:txBody>
      </p:sp>
      <p:sp>
        <p:nvSpPr>
          <p:cNvPr id="45" name="文本占位符 39"/>
          <p:cNvSpPr>
            <a:spLocks noGrp="1"/>
          </p:cNvSpPr>
          <p:nvPr>
            <p:ph type="body" sz="quarter" idx="18" hasCustomPrompt="1"/>
          </p:nvPr>
        </p:nvSpPr>
        <p:spPr>
          <a:xfrm>
            <a:off x="5469588" y="5135671"/>
            <a:ext cx="2539790" cy="1096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lvl="0"/>
            <a:endParaRPr lang="zh-CN" altLang="en-US" dirty="0"/>
          </a:p>
        </p:txBody>
      </p:sp>
      <p:sp>
        <p:nvSpPr>
          <p:cNvPr id="46" name="文本占位符 39"/>
          <p:cNvSpPr>
            <a:spLocks noGrp="1"/>
          </p:cNvSpPr>
          <p:nvPr>
            <p:ph type="body" sz="quarter" idx="19" hasCustomPrompt="1"/>
          </p:nvPr>
        </p:nvSpPr>
        <p:spPr>
          <a:xfrm>
            <a:off x="8705150" y="3231715"/>
            <a:ext cx="2539790" cy="112162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lvl="0"/>
            <a:endParaRPr lang="zh-CN" altLang="en-US" dirty="0"/>
          </a:p>
        </p:txBody>
      </p:sp>
      <p:sp>
        <p:nvSpPr>
          <p:cNvPr id="47" name="文本占位符 39"/>
          <p:cNvSpPr>
            <a:spLocks noGrp="1"/>
          </p:cNvSpPr>
          <p:nvPr>
            <p:ph type="body" sz="quarter" idx="20" hasCustomPrompt="1"/>
          </p:nvPr>
        </p:nvSpPr>
        <p:spPr>
          <a:xfrm>
            <a:off x="8705150" y="5135671"/>
            <a:ext cx="2539790" cy="1096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dirty="0"/>
              <a:t>请输入你的内容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窗户, 椅子, 房间&#10;&#10;描述已自动生成"/>
          <p:cNvPicPr>
            <a:picLocks noChangeAspect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 b="12568"/>
          <a:stretch>
            <a:fillRect/>
          </a:stretch>
        </p:blipFill>
        <p:spPr>
          <a:xfrm>
            <a:off x="0" y="0"/>
            <a:ext cx="12214169" cy="6858000"/>
          </a:xfrm>
          <a:prstGeom prst="rect">
            <a:avLst/>
          </a:prstGeom>
        </p:spPr>
      </p:pic>
      <p:sp>
        <p:nvSpPr>
          <p:cNvPr id="4" name="MH_Others_2"/>
          <p:cNvSpPr/>
          <p:nvPr userDrawn="1">
            <p:custDataLst>
              <p:tags r:id="rId1"/>
            </p:custDataLst>
          </p:nvPr>
        </p:nvSpPr>
        <p:spPr>
          <a:xfrm>
            <a:off x="3875419" y="344963"/>
            <a:ext cx="6131155" cy="469206"/>
          </a:xfrm>
          <a:prstGeom prst="rect">
            <a:avLst/>
          </a:prstGeom>
          <a:solidFill>
            <a:srgbClr val="17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MH_Others_2"/>
          <p:cNvSpPr/>
          <p:nvPr userDrawn="1">
            <p:custDataLst>
              <p:tags r:id="rId2"/>
            </p:custDataLst>
          </p:nvPr>
        </p:nvSpPr>
        <p:spPr>
          <a:xfrm>
            <a:off x="-1" y="388471"/>
            <a:ext cx="1158241" cy="425698"/>
          </a:xfrm>
          <a:prstGeom prst="rect">
            <a:avLst/>
          </a:prstGeom>
          <a:solidFill>
            <a:srgbClr val="579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9119" y="411327"/>
            <a:ext cx="2590115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5B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229119" y="883603"/>
            <a:ext cx="2575420" cy="325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793C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Relevant Reference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2684" y="169084"/>
            <a:ext cx="1426149" cy="51244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402685" y="752937"/>
            <a:ext cx="1578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0" dirty="0">
                <a:solidFill>
                  <a:srgbClr val="142E60"/>
                </a:solidFill>
              </a:rPr>
              <a:t>自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强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不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息   止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于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至 </a:t>
            </a:r>
            <a:r>
              <a:rPr lang="en-US" altLang="zh-CN" sz="700" b="0" dirty="0">
                <a:solidFill>
                  <a:srgbClr val="142E60"/>
                </a:solidFill>
              </a:rPr>
              <a:t>/ </a:t>
            </a:r>
            <a:r>
              <a:rPr lang="zh-CN" altLang="en-US" sz="700" b="0" dirty="0">
                <a:solidFill>
                  <a:srgbClr val="142E60"/>
                </a:solidFill>
              </a:rPr>
              <a:t>善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60400" y="1866723"/>
            <a:ext cx="9591040" cy="437912"/>
            <a:chOff x="660400" y="1866723"/>
            <a:chExt cx="9591040" cy="437912"/>
          </a:xfrm>
        </p:grpSpPr>
        <p:sp>
          <p:nvSpPr>
            <p:cNvPr id="11" name="文本框 10"/>
            <p:cNvSpPr txBox="1"/>
            <p:nvPr/>
          </p:nvSpPr>
          <p:spPr>
            <a:xfrm>
              <a:off x="660400" y="1866723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1</a:t>
              </a:r>
              <a:r>
                <a:rPr lang="zh-CN" altLang="zh-CN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zh-CN" altLang="zh-CN" kern="100" dirty="0">
                <a:latin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14400" y="2304635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 userDrawn="1"/>
        </p:nvGrpSpPr>
        <p:grpSpPr>
          <a:xfrm>
            <a:off x="660400" y="2472632"/>
            <a:ext cx="9591040" cy="436010"/>
            <a:chOff x="660400" y="2472632"/>
            <a:chExt cx="9591040" cy="436010"/>
          </a:xfrm>
        </p:grpSpPr>
        <p:sp>
          <p:nvSpPr>
            <p:cNvPr id="14" name="文本框 13"/>
            <p:cNvSpPr txBox="1"/>
            <p:nvPr/>
          </p:nvSpPr>
          <p:spPr>
            <a:xfrm>
              <a:off x="660400" y="2472632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2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4400" y="2908642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 userDrawn="1"/>
        </p:nvGrpSpPr>
        <p:grpSpPr>
          <a:xfrm>
            <a:off x="660399" y="3078541"/>
            <a:ext cx="9591041" cy="434108"/>
            <a:chOff x="660399" y="3078541"/>
            <a:chExt cx="9591041" cy="434108"/>
          </a:xfrm>
        </p:grpSpPr>
        <p:sp>
          <p:nvSpPr>
            <p:cNvPr id="17" name="文本框 16"/>
            <p:cNvSpPr txBox="1"/>
            <p:nvPr/>
          </p:nvSpPr>
          <p:spPr>
            <a:xfrm>
              <a:off x="660399" y="3078541"/>
              <a:ext cx="73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3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914400" y="3512649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 userDrawn="1"/>
        </p:nvGrpSpPr>
        <p:grpSpPr>
          <a:xfrm>
            <a:off x="660400" y="3684450"/>
            <a:ext cx="9591040" cy="432206"/>
            <a:chOff x="660400" y="3684450"/>
            <a:chExt cx="9591040" cy="432206"/>
          </a:xfrm>
        </p:grpSpPr>
        <p:sp>
          <p:nvSpPr>
            <p:cNvPr id="20" name="文本框 19"/>
            <p:cNvSpPr txBox="1"/>
            <p:nvPr/>
          </p:nvSpPr>
          <p:spPr>
            <a:xfrm>
              <a:off x="660400" y="3684450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4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914400" y="4116656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>
            <a:off x="660400" y="4290359"/>
            <a:ext cx="9591040" cy="430304"/>
            <a:chOff x="660400" y="4290359"/>
            <a:chExt cx="9591040" cy="430304"/>
          </a:xfrm>
        </p:grpSpPr>
        <p:sp>
          <p:nvSpPr>
            <p:cNvPr id="23" name="文本框 22"/>
            <p:cNvSpPr txBox="1"/>
            <p:nvPr/>
          </p:nvSpPr>
          <p:spPr>
            <a:xfrm>
              <a:off x="660400" y="4290359"/>
              <a:ext cx="73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5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914400" y="4720663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 userDrawn="1"/>
        </p:nvGrpSpPr>
        <p:grpSpPr>
          <a:xfrm>
            <a:off x="660399" y="4896270"/>
            <a:ext cx="9591041" cy="458908"/>
            <a:chOff x="660399" y="4896270"/>
            <a:chExt cx="9591041" cy="458908"/>
          </a:xfrm>
        </p:grpSpPr>
        <p:sp>
          <p:nvSpPr>
            <p:cNvPr id="26" name="文本框 25"/>
            <p:cNvSpPr txBox="1"/>
            <p:nvPr/>
          </p:nvSpPr>
          <p:spPr>
            <a:xfrm>
              <a:off x="660399" y="4896270"/>
              <a:ext cx="731079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［</a:t>
              </a:r>
              <a:r>
                <a:rPr lang="en-US" altLang="zh-CN" b="1" kern="100" dirty="0">
                  <a:solidFill>
                    <a:srgbClr val="142E60"/>
                  </a:solidFill>
                  <a:latin typeface="+mn-ea"/>
                </a:rPr>
                <a:t>6</a:t>
              </a:r>
              <a:r>
                <a:rPr lang="zh-CN" altLang="en-US" b="1" kern="100" dirty="0">
                  <a:solidFill>
                    <a:srgbClr val="142E60"/>
                  </a:solidFill>
                  <a:latin typeface="+mn-ea"/>
                </a:rPr>
                <a:t>］</a:t>
              </a:r>
              <a:endParaRPr lang="en-US" altLang="zh-CN" kern="100" dirty="0">
                <a:latin typeface="+mn-ea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914400" y="5324669"/>
              <a:ext cx="933704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占位符 27"/>
          <p:cNvSpPr>
            <a:spLocks noGrp="1"/>
          </p:cNvSpPr>
          <p:nvPr>
            <p:ph type="body" sz="quarter" idx="12" hasCustomPrompt="1"/>
          </p:nvPr>
        </p:nvSpPr>
        <p:spPr>
          <a:xfrm>
            <a:off x="1391603" y="1898449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</a:p>
        </p:txBody>
      </p:sp>
      <p:sp>
        <p:nvSpPr>
          <p:cNvPr id="32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1391478" y="2499956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4" hasCustomPrompt="1"/>
          </p:nvPr>
        </p:nvSpPr>
        <p:spPr>
          <a:xfrm>
            <a:off x="1391353" y="3101463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</a:p>
        </p:txBody>
      </p:sp>
      <p:sp>
        <p:nvSpPr>
          <p:cNvPr id="34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28" y="3702970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</a:p>
        </p:txBody>
      </p:sp>
      <p:sp>
        <p:nvSpPr>
          <p:cNvPr id="35" name="文本占位符 27"/>
          <p:cNvSpPr>
            <a:spLocks noGrp="1"/>
          </p:cNvSpPr>
          <p:nvPr>
            <p:ph type="body" sz="quarter" idx="16" hasCustomPrompt="1"/>
          </p:nvPr>
        </p:nvSpPr>
        <p:spPr>
          <a:xfrm>
            <a:off x="1391103" y="4304477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</a:p>
        </p:txBody>
      </p:sp>
      <p:sp>
        <p:nvSpPr>
          <p:cNvPr id="36" name="文本占位符 27"/>
          <p:cNvSpPr>
            <a:spLocks noGrp="1"/>
          </p:cNvSpPr>
          <p:nvPr>
            <p:ph type="body" sz="quarter" idx="17" hasCustomPrompt="1"/>
          </p:nvPr>
        </p:nvSpPr>
        <p:spPr>
          <a:xfrm>
            <a:off x="1390978" y="4954317"/>
            <a:ext cx="8859837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请在这里输入你的参考文献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</a:rPr>
              <a:t>汇编期末大作业</a:t>
            </a:r>
            <a:endParaRPr lang="zh-CN" altLang="en-US" sz="5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725170" y="3548426"/>
            <a:ext cx="1918038" cy="348133"/>
          </a:xfrm>
        </p:spPr>
        <p:txBody>
          <a:bodyPr/>
          <a:lstStyle/>
          <a:p>
            <a:r>
              <a:rPr lang="zh-CN" altLang="en-US" dirty="0">
                <a:latin typeface="Arial" panose="020B0604020202020204"/>
                <a:cs typeface="+mn-ea"/>
              </a:rPr>
              <a:t>汇报人 </a:t>
            </a:r>
            <a:r>
              <a:rPr lang="en-US" altLang="zh-CN" dirty="0">
                <a:latin typeface="Arial" panose="020B0604020202020204"/>
                <a:cs typeface="+mn-ea"/>
              </a:rPr>
              <a:t>|</a:t>
            </a:r>
            <a:r>
              <a:rPr lang="zh-CN" altLang="en-US" dirty="0">
                <a:latin typeface="Arial" panose="020B0604020202020204"/>
                <a:cs typeface="+mn-ea"/>
              </a:rPr>
              <a:t>马承乾</a:t>
            </a:r>
            <a:r>
              <a:rPr lang="en-US" altLang="zh-CN" dirty="0">
                <a:latin typeface="Arial" panose="020B0604020202020204"/>
                <a:cs typeface="+mn-ea"/>
              </a:rPr>
              <a:t> </a:t>
            </a:r>
            <a:endParaRPr lang="zh-CN" altLang="en-US" dirty="0">
              <a:latin typeface="Arial" panose="020B0604020202020204"/>
              <a:cs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汇报</a:t>
            </a:r>
            <a:r>
              <a:rPr lang="zh-CN" altLang="zh-CN" dirty="0"/>
              <a:t>日期</a:t>
            </a:r>
            <a:r>
              <a:rPr lang="en-US" altLang="zh-CN" dirty="0"/>
              <a:t> | 2023.06.12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25170" y="3945255"/>
            <a:ext cx="224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组长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|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马承乾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5170" y="4328160"/>
            <a:ext cx="500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组员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金为轩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连国鑫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李亚轩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李聪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cs typeface="+mn-ea"/>
                <a:sym typeface="+mn-ea"/>
              </a:rPr>
              <a:t>李葳骏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实现与展示</a:t>
            </a:r>
            <a:r>
              <a:rPr lang="en-US" altLang="zh-CN" dirty="0"/>
              <a:t>(virus)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1658" y="1222300"/>
            <a:ext cx="3285993" cy="214614"/>
          </a:xfrm>
          <a:prstGeom prst="rect">
            <a:avLst/>
          </a:prstGeom>
          <a:solidFill>
            <a:srgbClr val="537E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占位符 6"/>
          <p:cNvSpPr txBox="1"/>
          <p:nvPr/>
        </p:nvSpPr>
        <p:spPr>
          <a:xfrm>
            <a:off x="4549977" y="910755"/>
            <a:ext cx="2552951" cy="526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defend</a:t>
            </a:r>
            <a:r>
              <a:rPr lang="zh-CN" altLang="en-US" dirty="0"/>
              <a:t>文件头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204877" y="1656359"/>
            <a:ext cx="5004367" cy="3556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defend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前被感染的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test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：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716284" y="4015190"/>
            <a:ext cx="6016739" cy="3514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defend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后被感染的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test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（显然已经消毒）：</a:t>
            </a:r>
          </a:p>
        </p:txBody>
      </p:sp>
      <p:pic>
        <p:nvPicPr>
          <p:cNvPr id="7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07769" y="2134286"/>
            <a:ext cx="8479465" cy="1747754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07769" y="4510266"/>
            <a:ext cx="8479465" cy="19224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大作业程序分析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143675" y="426403"/>
            <a:ext cx="2775179" cy="390026"/>
          </a:xfrm>
        </p:spPr>
        <p:txBody>
          <a:bodyPr/>
          <a:lstStyle/>
          <a:p>
            <a:r>
              <a:rPr lang="zh-CN" altLang="en-US" dirty="0"/>
              <a:t>大作业程序分析</a:t>
            </a:r>
            <a:r>
              <a:rPr lang="en-US" altLang="zh-CN" dirty="0"/>
              <a:t>(virus)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326" y="1534886"/>
            <a:ext cx="5231945" cy="4539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kumimoji="1" lang="zh-CN" altLang="en-US" sz="1350" dirty="0"/>
          </a:p>
        </p:txBody>
      </p:sp>
      <p:sp>
        <p:nvSpPr>
          <p:cNvPr id="9" name="圆角矩形 5"/>
          <p:cNvSpPr/>
          <p:nvPr/>
        </p:nvSpPr>
        <p:spPr>
          <a:xfrm>
            <a:off x="2146950" y="1925755"/>
            <a:ext cx="2208210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virus</a:t>
            </a:r>
            <a:r>
              <a:rPr kumimoji="1" lang="zh-CN" altLang="en-US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的功能</a:t>
            </a:r>
          </a:p>
        </p:txBody>
      </p:sp>
      <p:sp>
        <p:nvSpPr>
          <p:cNvPr id="15" name="矩形 14"/>
          <p:cNvSpPr/>
          <p:nvPr/>
        </p:nvSpPr>
        <p:spPr>
          <a:xfrm>
            <a:off x="2352983" y="2388205"/>
            <a:ext cx="1796143" cy="75128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1100505" y="2696332"/>
            <a:ext cx="442158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病毒会感染二进制可执行文件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病毒代码必须是独立的，它独立于其他文件、代码库、程序等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被感染的宿主文件能够继续执行并且传播病毒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病毒在不损害宿主文件的情况下表现得像一只寄生虫。受感染的宿主应继续像它被感染之前一样执行</a:t>
            </a:r>
          </a:p>
        </p:txBody>
      </p:sp>
      <p:sp>
        <p:nvSpPr>
          <p:cNvPr id="13" name="矩形 12"/>
          <p:cNvSpPr/>
          <p:nvPr/>
        </p:nvSpPr>
        <p:spPr>
          <a:xfrm>
            <a:off x="6264729" y="1534886"/>
            <a:ext cx="5231945" cy="4539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kumimoji="1" lang="zh-CN" altLang="en-US" sz="1350" dirty="0"/>
          </a:p>
        </p:txBody>
      </p:sp>
      <p:sp>
        <p:nvSpPr>
          <p:cNvPr id="14" name="圆角矩形 5"/>
          <p:cNvSpPr/>
          <p:nvPr/>
        </p:nvSpPr>
        <p:spPr>
          <a:xfrm>
            <a:off x="7716353" y="1925755"/>
            <a:ext cx="2328697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virus</a:t>
            </a:r>
            <a:r>
              <a:rPr kumimoji="1" lang="zh-CN" altLang="en-US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如何实现</a:t>
            </a:r>
          </a:p>
        </p:txBody>
      </p:sp>
      <p:sp>
        <p:nvSpPr>
          <p:cNvPr id="20" name="矩形 19"/>
          <p:cNvSpPr/>
          <p:nvPr/>
        </p:nvSpPr>
        <p:spPr>
          <a:xfrm>
            <a:off x="7922386" y="2388205"/>
            <a:ext cx="1796143" cy="75128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2" name="文本框 21"/>
          <p:cNvSpPr txBox="1"/>
          <p:nvPr/>
        </p:nvSpPr>
        <p:spPr>
          <a:xfrm>
            <a:off x="6669908" y="2606787"/>
            <a:ext cx="44215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扫描系统中的文件，找到可感染的目标文件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将自身复制到目标文件中，并修改目标文件的入口点，使其在执行时先执行病毒代码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在最后跳回执行源代码（如果是源病毒就直接退出）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继续扫描其他文件，重复上述操作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5" grpId="0" animBg="1"/>
      <p:bldP spid="2" grpId="0"/>
      <p:bldP spid="13" grpId="0" animBg="1"/>
      <p:bldP spid="14" grpId="0"/>
      <p:bldP spid="20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143675" y="426403"/>
            <a:ext cx="2775179" cy="390026"/>
          </a:xfrm>
        </p:spPr>
        <p:txBody>
          <a:bodyPr/>
          <a:lstStyle/>
          <a:p>
            <a:r>
              <a:rPr lang="zh-CN" altLang="en-US" dirty="0"/>
              <a:t>大作业程序分析</a:t>
            </a:r>
            <a:r>
              <a:rPr lang="en-US" altLang="zh-CN" dirty="0"/>
              <a:t>(kill)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326" y="1143001"/>
            <a:ext cx="5231945" cy="5288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kumimoji="1" lang="zh-CN" altLang="en-US" sz="1350" dirty="0"/>
          </a:p>
        </p:txBody>
      </p:sp>
      <p:sp>
        <p:nvSpPr>
          <p:cNvPr id="9" name="圆角矩形 5"/>
          <p:cNvSpPr/>
          <p:nvPr/>
        </p:nvSpPr>
        <p:spPr>
          <a:xfrm>
            <a:off x="2226602" y="1327118"/>
            <a:ext cx="2208210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kill</a:t>
            </a:r>
            <a:r>
              <a:rPr kumimoji="1" lang="zh-CN" altLang="en-US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的功能</a:t>
            </a:r>
          </a:p>
        </p:txBody>
      </p:sp>
      <p:sp>
        <p:nvSpPr>
          <p:cNvPr id="15" name="矩形 14"/>
          <p:cNvSpPr/>
          <p:nvPr/>
        </p:nvSpPr>
        <p:spPr>
          <a:xfrm>
            <a:off x="2432635" y="1789568"/>
            <a:ext cx="1796143" cy="75128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1143675" y="2189645"/>
            <a:ext cx="44215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杀毒程序会遍历 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DOS 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当前文件夹中的所有 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 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文件。对于每个 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 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文件，它会检查文件是否已被感染。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如果文件被感染，杀毒程序会将病毒代码从文件中删除，以恢复文件的正常状态。如果文件未被感染，杀毒程序会跳过该文件，不进行任何操作。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在杀毒过程中，杀毒程序会输出被感染的文件名。它会逐个检查文件，并在控制台输出被感染文件的名称。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当杀毒程序完成杀毒操作后，它会输出一个提示信息，表明杀毒过程已完成。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264729" y="1143000"/>
            <a:ext cx="5231945" cy="5323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kumimoji="1" lang="zh-CN" altLang="en-US" sz="1350" dirty="0"/>
          </a:p>
        </p:txBody>
      </p:sp>
      <p:sp>
        <p:nvSpPr>
          <p:cNvPr id="14" name="圆角矩形 5"/>
          <p:cNvSpPr/>
          <p:nvPr/>
        </p:nvSpPr>
        <p:spPr>
          <a:xfrm>
            <a:off x="7797996" y="1329363"/>
            <a:ext cx="2328697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kill</a:t>
            </a:r>
            <a:r>
              <a:rPr kumimoji="1" lang="zh-CN" altLang="en-US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如何实现</a:t>
            </a:r>
          </a:p>
        </p:txBody>
      </p:sp>
      <p:sp>
        <p:nvSpPr>
          <p:cNvPr id="20" name="矩形 19"/>
          <p:cNvSpPr/>
          <p:nvPr/>
        </p:nvSpPr>
        <p:spPr>
          <a:xfrm>
            <a:off x="8004029" y="1791813"/>
            <a:ext cx="1796143" cy="75128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2" name="文本框 21"/>
          <p:cNvSpPr txBox="1"/>
          <p:nvPr/>
        </p:nvSpPr>
        <p:spPr>
          <a:xfrm>
            <a:off x="6320174" y="1902738"/>
            <a:ext cx="51210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子过程 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"kill" 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的功能是查找可执行文件并进行杀毒操作。它使用中断调用来查找第一个符合指定路径的可执行文件。找到符合条件的文件后，它会打开文件并读取文件内容。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它会检查文件是否为可执行文件且是否已被感染。如果文件满足条件，它会将病毒代码覆盖到文件的入口点处。病毒代码的入口点是根据文件头信息计算得出的。然后，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kill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代码会写入文件，覆盖原有的代码。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感染完一个文件后，它会关闭文件，并继续寻找下一个文件进行杀毒，直到没有更多的文件符合条件。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如果成功杀灭了一个或多个病毒文件，它会输出相应的提示信息。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5" grpId="0" animBg="1"/>
      <p:bldP spid="2" grpId="0"/>
      <p:bldP spid="13" grpId="0" animBg="1"/>
      <p:bldP spid="14" grpId="0"/>
      <p:bldP spid="20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714" y="426403"/>
            <a:ext cx="3005451" cy="357368"/>
          </a:xfrm>
        </p:spPr>
        <p:txBody>
          <a:bodyPr/>
          <a:lstStyle/>
          <a:p>
            <a:r>
              <a:rPr lang="zh-CN" altLang="en-US" dirty="0"/>
              <a:t>大作业程序分析</a:t>
            </a:r>
            <a:r>
              <a:rPr lang="en-US" altLang="zh-CN" dirty="0"/>
              <a:t>(defend)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3243" y="1583872"/>
            <a:ext cx="9290957" cy="4702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kumimoji="1" lang="zh-CN" altLang="en-US" sz="1350" dirty="0"/>
          </a:p>
        </p:txBody>
      </p:sp>
      <p:sp>
        <p:nvSpPr>
          <p:cNvPr id="9" name="圆角矩形 5"/>
          <p:cNvSpPr/>
          <p:nvPr/>
        </p:nvSpPr>
        <p:spPr>
          <a:xfrm>
            <a:off x="4067448" y="1974741"/>
            <a:ext cx="3735293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defend</a:t>
            </a:r>
            <a:r>
              <a:rPr kumimoji="1" lang="zh-CN" altLang="en-US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的功能</a:t>
            </a:r>
          </a:p>
        </p:txBody>
      </p:sp>
      <p:sp>
        <p:nvSpPr>
          <p:cNvPr id="15" name="矩形 14"/>
          <p:cNvSpPr/>
          <p:nvPr/>
        </p:nvSpPr>
        <p:spPr>
          <a:xfrm>
            <a:off x="4402247" y="2437191"/>
            <a:ext cx="3038262" cy="75128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1763484" y="2655773"/>
            <a:ext cx="86759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子防御程序会在后台运行，监视正在运行的程序。当它检测到有感染病毒的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 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文件被执行时，它会触发报警机制。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当防御程序检测到感染病毒的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正在运行时，它会输出一个提示信息，指示该文件正在运行并且被感染。防御程序会立即终止该感染文件的执行，阻止其进一步感染其他文件。接着，防御程序会自动进行杀毒操作，将病毒代码从文件中删除。杀毒完成后，防御程序会输出一个提示信息，表明杀毒过程已完成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防御程序只对感染病毒的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 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文件进行干预和杀毒操作。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对于未感染的文件，防御程序不做任何干预，允许它们正常运行。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714" y="426403"/>
            <a:ext cx="3005451" cy="357368"/>
          </a:xfrm>
        </p:spPr>
        <p:txBody>
          <a:bodyPr/>
          <a:lstStyle/>
          <a:p>
            <a:r>
              <a:rPr lang="zh-CN" altLang="en-US" dirty="0"/>
              <a:t>大作业程序分析</a:t>
            </a:r>
            <a:r>
              <a:rPr lang="en-US" altLang="zh-CN" dirty="0"/>
              <a:t>(defend)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3243" y="1583872"/>
            <a:ext cx="9290957" cy="4702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kumimoji="1" lang="zh-CN" altLang="en-US" sz="1350" dirty="0"/>
          </a:p>
        </p:txBody>
      </p:sp>
      <p:sp>
        <p:nvSpPr>
          <p:cNvPr id="9" name="圆角矩形 5"/>
          <p:cNvSpPr/>
          <p:nvPr/>
        </p:nvSpPr>
        <p:spPr>
          <a:xfrm>
            <a:off x="4067448" y="1974741"/>
            <a:ext cx="3735293" cy="379708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defend</a:t>
            </a:r>
            <a:r>
              <a:rPr kumimoji="1" lang="zh-CN" altLang="en-US" sz="2400" b="1" dirty="0">
                <a:solidFill>
                  <a:srgbClr val="09234F"/>
                </a:solidFill>
                <a:latin typeface="微软雅黑" panose="020B0503020204020204" charset="-122"/>
                <a:ea typeface="微软雅黑" panose="020B0503020204020204" charset="-122"/>
              </a:rPr>
              <a:t>如何实现</a:t>
            </a:r>
          </a:p>
        </p:txBody>
      </p:sp>
      <p:sp>
        <p:nvSpPr>
          <p:cNvPr id="15" name="矩形 14"/>
          <p:cNvSpPr/>
          <p:nvPr/>
        </p:nvSpPr>
        <p:spPr>
          <a:xfrm>
            <a:off x="4402247" y="2437191"/>
            <a:ext cx="3038262" cy="75128"/>
          </a:xfrm>
          <a:prstGeom prst="rect">
            <a:avLst/>
          </a:prstGeom>
          <a:solidFill>
            <a:srgbClr val="092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1763484" y="2655773"/>
            <a:ext cx="8675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当运行感染病毒的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 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文件时，程序会执行感染代码，将病毒复制到目标文件的指定位置。如果被感染的文件被运行时，程序会输出提示信息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"Virus! But bye!"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，然后自动结束被感染的程序，实现了报警和自动杀毒的功能。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当运行感染病毒的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 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文件时，程序会执行感染代码并输出提示信息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"Virus! But bye!"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。然后，程序会自动结束被感染的程序，实现了不让感染病毒的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exe 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文件运行和自动杀毒的功能。最后，程序会输出提示信息 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"Killed!"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，表示杀毒操作已完成。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当运行未感染病毒的文件时，程序会执行到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no_virus</a:t>
            </a:r>
            <a:r>
              <a:rPr lang="en-US" altLang="zh-CN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标签处，然后恢复寄存器状态并执行中断，最终返回正常运行。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5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关键代码设计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关键代码设计</a:t>
            </a:r>
            <a:r>
              <a:rPr lang="en-US" altLang="zh-CN" dirty="0"/>
              <a:t>(virus)</a:t>
            </a:r>
            <a:endParaRPr lang="zh-CN" altLang="en-US" dirty="0"/>
          </a:p>
        </p:txBody>
      </p:sp>
      <p:cxnSp>
        <p:nvCxnSpPr>
          <p:cNvPr id="7" name="直线连接符 3"/>
          <p:cNvCxnSpPr/>
          <p:nvPr/>
        </p:nvCxnSpPr>
        <p:spPr>
          <a:xfrm>
            <a:off x="319256" y="5486051"/>
            <a:ext cx="11219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95086" y="5395203"/>
            <a:ext cx="181695" cy="181695"/>
            <a:chOff x="1948803" y="1684147"/>
            <a:chExt cx="181695" cy="181695"/>
          </a:xfrm>
        </p:grpSpPr>
        <p:sp>
          <p:nvSpPr>
            <p:cNvPr id="9" name="椭圆 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28937" y="5397387"/>
            <a:ext cx="181695" cy="181695"/>
            <a:chOff x="1948803" y="1684147"/>
            <a:chExt cx="181695" cy="181695"/>
          </a:xfrm>
        </p:grpSpPr>
        <p:sp>
          <p:nvSpPr>
            <p:cNvPr id="19" name="椭圆 1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1972" y="1330090"/>
            <a:ext cx="4489895" cy="4052548"/>
            <a:chOff x="651972" y="1281103"/>
            <a:chExt cx="4489895" cy="4052548"/>
          </a:xfrm>
        </p:grpSpPr>
        <p:sp>
          <p:nvSpPr>
            <p:cNvPr id="12" name="文本框 11"/>
            <p:cNvSpPr txBox="1"/>
            <p:nvPr/>
          </p:nvSpPr>
          <p:spPr>
            <a:xfrm>
              <a:off x="880103" y="1661889"/>
              <a:ext cx="4261764" cy="167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这段代码将原程序的起始地址从病毒程序中获取（存储在偏移地址</a:t>
              </a: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02EH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处），将其压入栈中，然后通过</a:t>
              </a:r>
              <a:r>
                <a:rPr kumimoji="1" lang="en-US" altLang="zh-CN" sz="1400" dirty="0" err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retf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指令进行远转移，修改</a:t>
              </a: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cs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的值以跳转回原程序的代码。这样做的目的是在执行完病毒程序后将控制权返回给原程序。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16712" y="1502972"/>
              <a:ext cx="1092870" cy="347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11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588510" y="1330090"/>
            <a:ext cx="1157610" cy="4052548"/>
            <a:chOff x="651972" y="1281103"/>
            <a:chExt cx="1157610" cy="4052548"/>
          </a:xfrm>
        </p:grpSpPr>
        <p:sp>
          <p:nvSpPr>
            <p:cNvPr id="52" name="文本框 51"/>
            <p:cNvSpPr txBox="1"/>
            <p:nvPr/>
          </p:nvSpPr>
          <p:spPr>
            <a:xfrm>
              <a:off x="725999" y="1676500"/>
              <a:ext cx="1074296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将病毒代码整段写入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16712" y="1502972"/>
              <a:ext cx="1092870" cy="347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57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25" y="3626642"/>
            <a:ext cx="4386868" cy="1121934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48" y="1341370"/>
            <a:ext cx="3686555" cy="4079158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49318" y="1366452"/>
            <a:ext cx="1071499" cy="280166"/>
            <a:chOff x="1229119" y="1337680"/>
            <a:chExt cx="1071499" cy="280166"/>
          </a:xfrm>
        </p:grpSpPr>
        <p:sp>
          <p:nvSpPr>
            <p:cNvPr id="2" name="箭头: V 形 1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箭头: V 形 2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箭头: V 形 14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92654" y="1366452"/>
            <a:ext cx="1071499" cy="280166"/>
            <a:chOff x="1229119" y="1337680"/>
            <a:chExt cx="1071499" cy="280166"/>
          </a:xfrm>
        </p:grpSpPr>
        <p:sp>
          <p:nvSpPr>
            <p:cNvPr id="23" name="箭头: V 形 22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V 形 28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箭头: V 形 29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关键代码设计 </a:t>
            </a:r>
            <a:r>
              <a:rPr lang="en-US" altLang="zh-CN" dirty="0"/>
              <a:t>(kill)</a:t>
            </a:r>
            <a:endParaRPr lang="zh-CN" altLang="en-US" dirty="0"/>
          </a:p>
        </p:txBody>
      </p:sp>
      <p:cxnSp>
        <p:nvCxnSpPr>
          <p:cNvPr id="7" name="直线连接符 3"/>
          <p:cNvCxnSpPr/>
          <p:nvPr/>
        </p:nvCxnSpPr>
        <p:spPr>
          <a:xfrm>
            <a:off x="319256" y="5486051"/>
            <a:ext cx="11219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95086" y="5395203"/>
            <a:ext cx="181695" cy="181695"/>
            <a:chOff x="1948803" y="1684147"/>
            <a:chExt cx="181695" cy="181695"/>
          </a:xfrm>
        </p:grpSpPr>
        <p:sp>
          <p:nvSpPr>
            <p:cNvPr id="9" name="椭圆 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28937" y="5397387"/>
            <a:ext cx="181695" cy="181695"/>
            <a:chOff x="1948803" y="1684147"/>
            <a:chExt cx="181695" cy="181695"/>
          </a:xfrm>
        </p:grpSpPr>
        <p:sp>
          <p:nvSpPr>
            <p:cNvPr id="19" name="椭圆 1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1972" y="1330090"/>
            <a:ext cx="4489895" cy="4052548"/>
            <a:chOff x="651972" y="1281103"/>
            <a:chExt cx="4489895" cy="4052548"/>
          </a:xfrm>
        </p:grpSpPr>
        <p:sp>
          <p:nvSpPr>
            <p:cNvPr id="12" name="文本框 11"/>
            <p:cNvSpPr txBox="1"/>
            <p:nvPr/>
          </p:nvSpPr>
          <p:spPr>
            <a:xfrm>
              <a:off x="880103" y="1661889"/>
              <a:ext cx="4261764" cy="167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将保存在</a:t>
              </a:r>
              <a:r>
                <a:rPr kumimoji="1" lang="en-US" altLang="zh-CN" sz="1400" dirty="0" err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si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寄存器中的文件信息中的程序入口地址（偏移地址）读取到</a:t>
              </a: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ax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寄存器中，然后将其写回到原始文件头中的程序入口地址（偏移地址）处，以还原程序的正常入口。同时，将病毒标志字段置为</a:t>
              </a: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，表示该文件不再被认为是被感染的文件。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16712" y="1502972"/>
              <a:ext cx="1092870" cy="347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11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588510" y="1330090"/>
            <a:ext cx="3175975" cy="4052548"/>
            <a:chOff x="651972" y="1281103"/>
            <a:chExt cx="3175975" cy="4052548"/>
          </a:xfrm>
        </p:grpSpPr>
        <p:sp>
          <p:nvSpPr>
            <p:cNvPr id="52" name="文本框 51"/>
            <p:cNvSpPr txBox="1"/>
            <p:nvPr/>
          </p:nvSpPr>
          <p:spPr>
            <a:xfrm>
              <a:off x="725998" y="1676500"/>
              <a:ext cx="3101949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把病毒代码所占的部分用零覆盖，从而清除病毒的存在。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16712" y="1502972"/>
              <a:ext cx="1092870" cy="347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57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32" y="2732014"/>
            <a:ext cx="5239417" cy="12720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3" y="3693876"/>
            <a:ext cx="5702253" cy="96254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49318" y="1366452"/>
            <a:ext cx="1071499" cy="280166"/>
            <a:chOff x="1229119" y="1337680"/>
            <a:chExt cx="1071499" cy="280166"/>
          </a:xfrm>
        </p:grpSpPr>
        <p:sp>
          <p:nvSpPr>
            <p:cNvPr id="6" name="箭头: V 形 5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箭头: V 形 14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头: V 形 15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V 形 16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72576" y="1366452"/>
            <a:ext cx="1071499" cy="280166"/>
            <a:chOff x="1229119" y="1337680"/>
            <a:chExt cx="1071499" cy="280166"/>
          </a:xfrm>
        </p:grpSpPr>
        <p:sp>
          <p:nvSpPr>
            <p:cNvPr id="22" name="箭头: V 形 21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头: V 形 24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箭头: V 形 25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47474" y="411326"/>
            <a:ext cx="2722395" cy="377403"/>
          </a:xfrm>
        </p:spPr>
        <p:txBody>
          <a:bodyPr/>
          <a:lstStyle/>
          <a:p>
            <a:r>
              <a:rPr lang="zh-CN" altLang="en-US" dirty="0"/>
              <a:t>关键代码设计</a:t>
            </a:r>
            <a:r>
              <a:rPr lang="en-US" altLang="zh-CN" dirty="0"/>
              <a:t>(defend)</a:t>
            </a:r>
            <a:endParaRPr lang="zh-CN" altLang="en-US" dirty="0"/>
          </a:p>
        </p:txBody>
      </p:sp>
      <p:cxnSp>
        <p:nvCxnSpPr>
          <p:cNvPr id="7" name="直线连接符 3"/>
          <p:cNvCxnSpPr/>
          <p:nvPr/>
        </p:nvCxnSpPr>
        <p:spPr>
          <a:xfrm>
            <a:off x="319256" y="5486051"/>
            <a:ext cx="11219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95086" y="5395203"/>
            <a:ext cx="181695" cy="181695"/>
            <a:chOff x="1948803" y="1684147"/>
            <a:chExt cx="181695" cy="181695"/>
          </a:xfrm>
        </p:grpSpPr>
        <p:sp>
          <p:nvSpPr>
            <p:cNvPr id="9" name="椭圆 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17851" y="5395203"/>
            <a:ext cx="181695" cy="181695"/>
            <a:chOff x="1948803" y="1684147"/>
            <a:chExt cx="181695" cy="181695"/>
          </a:xfrm>
        </p:grpSpPr>
        <p:sp>
          <p:nvSpPr>
            <p:cNvPr id="19" name="椭圆 1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20924" y="5395203"/>
            <a:ext cx="181695" cy="181695"/>
            <a:chOff x="1948803" y="1684147"/>
            <a:chExt cx="181695" cy="181695"/>
          </a:xfrm>
        </p:grpSpPr>
        <p:sp>
          <p:nvSpPr>
            <p:cNvPr id="27" name="椭圆 26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1972" y="1330090"/>
            <a:ext cx="3646228" cy="4052548"/>
            <a:chOff x="651972" y="1281103"/>
            <a:chExt cx="3646228" cy="4052548"/>
          </a:xfrm>
        </p:grpSpPr>
        <p:sp>
          <p:nvSpPr>
            <p:cNvPr id="12" name="文本框 11"/>
            <p:cNvSpPr txBox="1"/>
            <p:nvPr/>
          </p:nvSpPr>
          <p:spPr>
            <a:xfrm>
              <a:off x="737971" y="1919072"/>
              <a:ext cx="3560229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21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号中断向量的内容复制到</a:t>
              </a: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68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号中断向量，并修改了</a:t>
              </a: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21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号中断向量的内容。</a:t>
              </a: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11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358408" y="1323276"/>
            <a:ext cx="3642015" cy="4052548"/>
            <a:chOff x="651972" y="1281103"/>
            <a:chExt cx="3642015" cy="4052548"/>
          </a:xfrm>
        </p:grpSpPr>
        <p:sp>
          <p:nvSpPr>
            <p:cNvPr id="52" name="文本框 51"/>
            <p:cNvSpPr txBox="1"/>
            <p:nvPr/>
          </p:nvSpPr>
          <p:spPr>
            <a:xfrm>
              <a:off x="737974" y="1902068"/>
              <a:ext cx="3556013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特殊的判断病毒方式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57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8060628" y="1319911"/>
            <a:ext cx="3429886" cy="4052548"/>
            <a:chOff x="651972" y="1281103"/>
            <a:chExt cx="3429886" cy="4052548"/>
          </a:xfrm>
        </p:grpSpPr>
        <p:sp>
          <p:nvSpPr>
            <p:cNvPr id="62" name="文本框 61"/>
            <p:cNvSpPr txBox="1"/>
            <p:nvPr/>
          </p:nvSpPr>
          <p:spPr>
            <a:xfrm>
              <a:off x="737972" y="1919072"/>
              <a:ext cx="3343886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循环</a:t>
              </a:r>
              <a:r>
                <a:rPr kumimoji="1" lang="en-US" altLang="zh-CN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20</a:t>
              </a:r>
              <a:r>
                <a:rPr kumimoji="1" lang="zh-CN" altLang="en-US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次，并将病毒代码的内容用零进行覆盖，实现了病毒的清除。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82" name="直线连接符 6"/>
              <p:cNvCxnSpPr/>
              <p:nvPr/>
            </p:nvCxnSpPr>
            <p:spPr>
              <a:xfrm flipV="1">
                <a:off x="685930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7" y="2695130"/>
            <a:ext cx="3590925" cy="1231468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482331" y="2691114"/>
            <a:ext cx="3518089" cy="142367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065" y="2676037"/>
            <a:ext cx="3876675" cy="170497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49318" y="1366452"/>
            <a:ext cx="1071499" cy="280166"/>
            <a:chOff x="1229119" y="1337680"/>
            <a:chExt cx="1071499" cy="280166"/>
          </a:xfrm>
        </p:grpSpPr>
        <p:sp>
          <p:nvSpPr>
            <p:cNvPr id="17" name="箭头: V 形 16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箭头: V 形 20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头: V 形 21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49869" y="1366452"/>
            <a:ext cx="1071499" cy="280166"/>
            <a:chOff x="1229119" y="1337680"/>
            <a:chExt cx="1071499" cy="280166"/>
          </a:xfrm>
        </p:grpSpPr>
        <p:sp>
          <p:nvSpPr>
            <p:cNvPr id="29" name="箭头: V 形 28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箭头: V 形 29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箭头: V 形 30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31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箭头: V 形 32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52086" y="1366452"/>
            <a:ext cx="1071499" cy="280166"/>
            <a:chOff x="1229119" y="1337680"/>
            <a:chExt cx="1071499" cy="280166"/>
          </a:xfrm>
        </p:grpSpPr>
        <p:sp>
          <p:nvSpPr>
            <p:cNvPr id="36" name="箭头: V 形 35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箭头: V 形 36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箭头: V 形 37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箭头: V 形 38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/>
          <p:cNvGrpSpPr/>
          <p:nvPr/>
        </p:nvGrpSpPr>
        <p:grpSpPr>
          <a:xfrm>
            <a:off x="6562471" y="2655141"/>
            <a:ext cx="495959" cy="495959"/>
            <a:chOff x="6932134" y="1758101"/>
            <a:chExt cx="495959" cy="495959"/>
          </a:xfrm>
        </p:grpSpPr>
        <p:sp>
          <p:nvSpPr>
            <p:cNvPr id="57" name="íṥļîḓê"/>
            <p:cNvSpPr/>
            <p:nvPr/>
          </p:nvSpPr>
          <p:spPr>
            <a:xfrm>
              <a:off x="6932134" y="1758101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8" name="íṥlíḓê"/>
            <p:cNvSpPr/>
            <p:nvPr/>
          </p:nvSpPr>
          <p:spPr>
            <a:xfrm>
              <a:off x="6977987" y="1803954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9" name="ïśļiḑé"/>
            <p:cNvSpPr/>
            <p:nvPr/>
          </p:nvSpPr>
          <p:spPr>
            <a:xfrm>
              <a:off x="7090908" y="1881762"/>
              <a:ext cx="178407" cy="248637"/>
            </a:xfrm>
            <a:custGeom>
              <a:avLst/>
              <a:gdLst>
                <a:gd name="T0" fmla="*/ 2988 w 2988"/>
                <a:gd name="T1" fmla="*/ 865 h 4170"/>
                <a:gd name="T2" fmla="*/ 2988 w 2988"/>
                <a:gd name="T3" fmla="*/ 0 h 4170"/>
                <a:gd name="T4" fmla="*/ 2123 w 2988"/>
                <a:gd name="T5" fmla="*/ 0 h 4170"/>
                <a:gd name="T6" fmla="*/ 2123 w 2988"/>
                <a:gd name="T7" fmla="*/ 253 h 4170"/>
                <a:gd name="T8" fmla="*/ 1347 w 2988"/>
                <a:gd name="T9" fmla="*/ 253 h 4170"/>
                <a:gd name="T10" fmla="*/ 1347 w 2988"/>
                <a:gd name="T11" fmla="*/ 1952 h 4170"/>
                <a:gd name="T12" fmla="*/ 1134 w 2988"/>
                <a:gd name="T13" fmla="*/ 1952 h 4170"/>
                <a:gd name="T14" fmla="*/ 1134 w 2988"/>
                <a:gd name="T15" fmla="*/ 1486 h 4170"/>
                <a:gd name="T16" fmla="*/ 0 w 2988"/>
                <a:gd name="T17" fmla="*/ 1486 h 4170"/>
                <a:gd name="T18" fmla="*/ 0 w 2988"/>
                <a:gd name="T19" fmla="*/ 2621 h 4170"/>
                <a:gd name="T20" fmla="*/ 1134 w 2988"/>
                <a:gd name="T21" fmla="*/ 2621 h 4170"/>
                <a:gd name="T22" fmla="*/ 1134 w 2988"/>
                <a:gd name="T23" fmla="*/ 2155 h 4170"/>
                <a:gd name="T24" fmla="*/ 1347 w 2988"/>
                <a:gd name="T25" fmla="*/ 2155 h 4170"/>
                <a:gd name="T26" fmla="*/ 1347 w 2988"/>
                <a:gd name="T27" fmla="*/ 3854 h 4170"/>
                <a:gd name="T28" fmla="*/ 2123 w 2988"/>
                <a:gd name="T29" fmla="*/ 3854 h 4170"/>
                <a:gd name="T30" fmla="*/ 2123 w 2988"/>
                <a:gd name="T31" fmla="*/ 4170 h 4170"/>
                <a:gd name="T32" fmla="*/ 2988 w 2988"/>
                <a:gd name="T33" fmla="*/ 4170 h 4170"/>
                <a:gd name="T34" fmla="*/ 2988 w 2988"/>
                <a:gd name="T35" fmla="*/ 3305 h 4170"/>
                <a:gd name="T36" fmla="*/ 2123 w 2988"/>
                <a:gd name="T37" fmla="*/ 3305 h 4170"/>
                <a:gd name="T38" fmla="*/ 2123 w 2988"/>
                <a:gd name="T39" fmla="*/ 3651 h 4170"/>
                <a:gd name="T40" fmla="*/ 1551 w 2988"/>
                <a:gd name="T41" fmla="*/ 3651 h 4170"/>
                <a:gd name="T42" fmla="*/ 1551 w 2988"/>
                <a:gd name="T43" fmla="*/ 2155 h 4170"/>
                <a:gd name="T44" fmla="*/ 2123 w 2988"/>
                <a:gd name="T45" fmla="*/ 2155 h 4170"/>
                <a:gd name="T46" fmla="*/ 2123 w 2988"/>
                <a:gd name="T47" fmla="*/ 2486 h 4170"/>
                <a:gd name="T48" fmla="*/ 2988 w 2988"/>
                <a:gd name="T49" fmla="*/ 2486 h 4170"/>
                <a:gd name="T50" fmla="*/ 2988 w 2988"/>
                <a:gd name="T51" fmla="*/ 1621 h 4170"/>
                <a:gd name="T52" fmla="*/ 2123 w 2988"/>
                <a:gd name="T53" fmla="*/ 1621 h 4170"/>
                <a:gd name="T54" fmla="*/ 2123 w 2988"/>
                <a:gd name="T55" fmla="*/ 1952 h 4170"/>
                <a:gd name="T56" fmla="*/ 1551 w 2988"/>
                <a:gd name="T57" fmla="*/ 1952 h 4170"/>
                <a:gd name="T58" fmla="*/ 1551 w 2988"/>
                <a:gd name="T59" fmla="*/ 456 h 4170"/>
                <a:gd name="T60" fmla="*/ 2123 w 2988"/>
                <a:gd name="T61" fmla="*/ 456 h 4170"/>
                <a:gd name="T62" fmla="*/ 2123 w 2988"/>
                <a:gd name="T63" fmla="*/ 865 h 4170"/>
                <a:gd name="T64" fmla="*/ 2988 w 2988"/>
                <a:gd name="T65" fmla="*/ 865 h 4170"/>
                <a:gd name="T66" fmla="*/ 2785 w 2988"/>
                <a:gd name="T67" fmla="*/ 203 h 4170"/>
                <a:gd name="T68" fmla="*/ 2785 w 2988"/>
                <a:gd name="T69" fmla="*/ 661 h 4170"/>
                <a:gd name="T70" fmla="*/ 2327 w 2988"/>
                <a:gd name="T71" fmla="*/ 661 h 4170"/>
                <a:gd name="T72" fmla="*/ 2327 w 2988"/>
                <a:gd name="T73" fmla="*/ 203 h 4170"/>
                <a:gd name="T74" fmla="*/ 2785 w 2988"/>
                <a:gd name="T75" fmla="*/ 203 h 4170"/>
                <a:gd name="T76" fmla="*/ 2785 w 2988"/>
                <a:gd name="T77" fmla="*/ 1825 h 4170"/>
                <a:gd name="T78" fmla="*/ 2785 w 2988"/>
                <a:gd name="T79" fmla="*/ 2283 h 4170"/>
                <a:gd name="T80" fmla="*/ 2327 w 2988"/>
                <a:gd name="T81" fmla="*/ 2283 h 4170"/>
                <a:gd name="T82" fmla="*/ 2327 w 2988"/>
                <a:gd name="T83" fmla="*/ 1825 h 4170"/>
                <a:gd name="T84" fmla="*/ 2785 w 2988"/>
                <a:gd name="T85" fmla="*/ 1825 h 4170"/>
                <a:gd name="T86" fmla="*/ 2785 w 2988"/>
                <a:gd name="T87" fmla="*/ 3508 h 4170"/>
                <a:gd name="T88" fmla="*/ 2785 w 2988"/>
                <a:gd name="T89" fmla="*/ 3967 h 4170"/>
                <a:gd name="T90" fmla="*/ 2327 w 2988"/>
                <a:gd name="T91" fmla="*/ 3967 h 4170"/>
                <a:gd name="T92" fmla="*/ 2327 w 2988"/>
                <a:gd name="T93" fmla="*/ 3508 h 4170"/>
                <a:gd name="T94" fmla="*/ 2785 w 2988"/>
                <a:gd name="T95" fmla="*/ 3508 h 4170"/>
                <a:gd name="T96" fmla="*/ 203 w 2988"/>
                <a:gd name="T97" fmla="*/ 2418 h 4170"/>
                <a:gd name="T98" fmla="*/ 203 w 2988"/>
                <a:gd name="T99" fmla="*/ 1690 h 4170"/>
                <a:gd name="T100" fmla="*/ 931 w 2988"/>
                <a:gd name="T101" fmla="*/ 1690 h 4170"/>
                <a:gd name="T102" fmla="*/ 931 w 2988"/>
                <a:gd name="T103" fmla="*/ 2418 h 4170"/>
                <a:gd name="T104" fmla="*/ 203 w 2988"/>
                <a:gd name="T105" fmla="*/ 2418 h 4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88" h="4170">
                  <a:moveTo>
                    <a:pt x="2988" y="865"/>
                  </a:moveTo>
                  <a:lnTo>
                    <a:pt x="2988" y="0"/>
                  </a:lnTo>
                  <a:lnTo>
                    <a:pt x="2123" y="0"/>
                  </a:lnTo>
                  <a:lnTo>
                    <a:pt x="2123" y="253"/>
                  </a:lnTo>
                  <a:lnTo>
                    <a:pt x="1347" y="253"/>
                  </a:lnTo>
                  <a:lnTo>
                    <a:pt x="1347" y="1952"/>
                  </a:lnTo>
                  <a:lnTo>
                    <a:pt x="1134" y="1952"/>
                  </a:lnTo>
                  <a:lnTo>
                    <a:pt x="1134" y="1486"/>
                  </a:lnTo>
                  <a:lnTo>
                    <a:pt x="0" y="1486"/>
                  </a:lnTo>
                  <a:lnTo>
                    <a:pt x="0" y="2621"/>
                  </a:lnTo>
                  <a:lnTo>
                    <a:pt x="1134" y="2621"/>
                  </a:lnTo>
                  <a:lnTo>
                    <a:pt x="1134" y="2155"/>
                  </a:lnTo>
                  <a:lnTo>
                    <a:pt x="1347" y="2155"/>
                  </a:lnTo>
                  <a:lnTo>
                    <a:pt x="1347" y="3854"/>
                  </a:lnTo>
                  <a:lnTo>
                    <a:pt x="2123" y="3854"/>
                  </a:lnTo>
                  <a:lnTo>
                    <a:pt x="2123" y="4170"/>
                  </a:lnTo>
                  <a:lnTo>
                    <a:pt x="2988" y="4170"/>
                  </a:lnTo>
                  <a:lnTo>
                    <a:pt x="2988" y="3305"/>
                  </a:lnTo>
                  <a:lnTo>
                    <a:pt x="2123" y="3305"/>
                  </a:lnTo>
                  <a:lnTo>
                    <a:pt x="2123" y="3651"/>
                  </a:lnTo>
                  <a:lnTo>
                    <a:pt x="1551" y="3651"/>
                  </a:lnTo>
                  <a:lnTo>
                    <a:pt x="1551" y="2155"/>
                  </a:lnTo>
                  <a:lnTo>
                    <a:pt x="2123" y="2155"/>
                  </a:lnTo>
                  <a:lnTo>
                    <a:pt x="2123" y="2486"/>
                  </a:lnTo>
                  <a:lnTo>
                    <a:pt x="2988" y="2486"/>
                  </a:lnTo>
                  <a:lnTo>
                    <a:pt x="2988" y="1621"/>
                  </a:lnTo>
                  <a:lnTo>
                    <a:pt x="2123" y="1621"/>
                  </a:lnTo>
                  <a:lnTo>
                    <a:pt x="2123" y="1952"/>
                  </a:lnTo>
                  <a:lnTo>
                    <a:pt x="1551" y="1952"/>
                  </a:lnTo>
                  <a:lnTo>
                    <a:pt x="1551" y="456"/>
                  </a:lnTo>
                  <a:lnTo>
                    <a:pt x="2123" y="456"/>
                  </a:lnTo>
                  <a:lnTo>
                    <a:pt x="2123" y="865"/>
                  </a:lnTo>
                  <a:cubicBezTo>
                    <a:pt x="2123" y="865"/>
                    <a:pt x="2988" y="865"/>
                    <a:pt x="2988" y="865"/>
                  </a:cubicBezTo>
                  <a:close/>
                  <a:moveTo>
                    <a:pt x="2785" y="203"/>
                  </a:moveTo>
                  <a:lnTo>
                    <a:pt x="2785" y="661"/>
                  </a:lnTo>
                  <a:lnTo>
                    <a:pt x="2327" y="661"/>
                  </a:lnTo>
                  <a:lnTo>
                    <a:pt x="2327" y="203"/>
                  </a:lnTo>
                  <a:lnTo>
                    <a:pt x="2785" y="203"/>
                  </a:lnTo>
                  <a:close/>
                  <a:moveTo>
                    <a:pt x="2785" y="1825"/>
                  </a:moveTo>
                  <a:lnTo>
                    <a:pt x="2785" y="2283"/>
                  </a:lnTo>
                  <a:lnTo>
                    <a:pt x="2327" y="2283"/>
                  </a:lnTo>
                  <a:lnTo>
                    <a:pt x="2327" y="1825"/>
                  </a:lnTo>
                  <a:lnTo>
                    <a:pt x="2785" y="1825"/>
                  </a:lnTo>
                  <a:close/>
                  <a:moveTo>
                    <a:pt x="2785" y="3508"/>
                  </a:moveTo>
                  <a:lnTo>
                    <a:pt x="2785" y="3967"/>
                  </a:lnTo>
                  <a:lnTo>
                    <a:pt x="2327" y="3967"/>
                  </a:lnTo>
                  <a:lnTo>
                    <a:pt x="2327" y="3508"/>
                  </a:lnTo>
                  <a:lnTo>
                    <a:pt x="2785" y="3508"/>
                  </a:lnTo>
                  <a:close/>
                  <a:moveTo>
                    <a:pt x="203" y="2418"/>
                  </a:moveTo>
                  <a:lnTo>
                    <a:pt x="203" y="1690"/>
                  </a:lnTo>
                  <a:lnTo>
                    <a:pt x="931" y="1690"/>
                  </a:lnTo>
                  <a:lnTo>
                    <a:pt x="931" y="2418"/>
                  </a:lnTo>
                  <a:lnTo>
                    <a:pt x="203" y="2418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60" name="Group 12"/>
          <p:cNvGrpSpPr/>
          <p:nvPr/>
        </p:nvGrpSpPr>
        <p:grpSpPr>
          <a:xfrm>
            <a:off x="6539805" y="3965152"/>
            <a:ext cx="495959" cy="495959"/>
            <a:chOff x="7112947" y="2706714"/>
            <a:chExt cx="495959" cy="495959"/>
          </a:xfrm>
        </p:grpSpPr>
        <p:sp>
          <p:nvSpPr>
            <p:cNvPr id="61" name="íṥļîḓê"/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2" name="íṥlíḓê"/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3" name="ïśļiḑé"/>
            <p:cNvSpPr/>
            <p:nvPr/>
          </p:nvSpPr>
          <p:spPr>
            <a:xfrm>
              <a:off x="7248037" y="2838718"/>
              <a:ext cx="248637" cy="231950"/>
            </a:xfrm>
            <a:custGeom>
              <a:avLst/>
              <a:gdLst>
                <a:gd name="connsiteX0" fmla="*/ 458082 w 607556"/>
                <a:gd name="connsiteY0" fmla="*/ 325653 h 566782"/>
                <a:gd name="connsiteX1" fmla="*/ 374600 w 607556"/>
                <a:gd name="connsiteY1" fmla="*/ 409022 h 566782"/>
                <a:gd name="connsiteX2" fmla="*/ 458082 w 607556"/>
                <a:gd name="connsiteY2" fmla="*/ 492390 h 566782"/>
                <a:gd name="connsiteX3" fmla="*/ 541563 w 607556"/>
                <a:gd name="connsiteY3" fmla="*/ 409022 h 566782"/>
                <a:gd name="connsiteX4" fmla="*/ 458082 w 607556"/>
                <a:gd name="connsiteY4" fmla="*/ 325653 h 566782"/>
                <a:gd name="connsiteX5" fmla="*/ 163038 w 607556"/>
                <a:gd name="connsiteY5" fmla="*/ 232584 h 566782"/>
                <a:gd name="connsiteX6" fmla="*/ 349408 w 607556"/>
                <a:gd name="connsiteY6" fmla="*/ 232584 h 566782"/>
                <a:gd name="connsiteX7" fmla="*/ 372726 w 607556"/>
                <a:gd name="connsiteY7" fmla="*/ 255871 h 566782"/>
                <a:gd name="connsiteX8" fmla="*/ 349408 w 607556"/>
                <a:gd name="connsiteY8" fmla="*/ 279157 h 566782"/>
                <a:gd name="connsiteX9" fmla="*/ 163038 w 607556"/>
                <a:gd name="connsiteY9" fmla="*/ 279157 h 566782"/>
                <a:gd name="connsiteX10" fmla="*/ 139719 w 607556"/>
                <a:gd name="connsiteY10" fmla="*/ 255871 h 566782"/>
                <a:gd name="connsiteX11" fmla="*/ 163038 w 607556"/>
                <a:gd name="connsiteY11" fmla="*/ 232584 h 566782"/>
                <a:gd name="connsiteX12" fmla="*/ 395968 w 607556"/>
                <a:gd name="connsiteY12" fmla="*/ 93076 h 566782"/>
                <a:gd name="connsiteX13" fmla="*/ 419299 w 607556"/>
                <a:gd name="connsiteY13" fmla="*/ 116283 h 566782"/>
                <a:gd name="connsiteX14" fmla="*/ 419299 w 607556"/>
                <a:gd name="connsiteY14" fmla="*/ 116372 h 566782"/>
                <a:gd name="connsiteX15" fmla="*/ 395968 w 607556"/>
                <a:gd name="connsiteY15" fmla="*/ 139579 h 566782"/>
                <a:gd name="connsiteX16" fmla="*/ 372726 w 607556"/>
                <a:gd name="connsiteY16" fmla="*/ 116372 h 566782"/>
                <a:gd name="connsiteX17" fmla="*/ 395968 w 607556"/>
                <a:gd name="connsiteY17" fmla="*/ 93076 h 566782"/>
                <a:gd name="connsiteX18" fmla="*/ 302787 w 607556"/>
                <a:gd name="connsiteY18" fmla="*/ 93076 h 566782"/>
                <a:gd name="connsiteX19" fmla="*/ 326083 w 607556"/>
                <a:gd name="connsiteY19" fmla="*/ 116283 h 566782"/>
                <a:gd name="connsiteX20" fmla="*/ 326083 w 607556"/>
                <a:gd name="connsiteY20" fmla="*/ 116372 h 566782"/>
                <a:gd name="connsiteX21" fmla="*/ 302787 w 607556"/>
                <a:gd name="connsiteY21" fmla="*/ 139579 h 566782"/>
                <a:gd name="connsiteX22" fmla="*/ 279580 w 607556"/>
                <a:gd name="connsiteY22" fmla="*/ 116372 h 566782"/>
                <a:gd name="connsiteX23" fmla="*/ 302787 w 607556"/>
                <a:gd name="connsiteY23" fmla="*/ 93076 h 566782"/>
                <a:gd name="connsiteX24" fmla="*/ 209694 w 607556"/>
                <a:gd name="connsiteY24" fmla="*/ 93076 h 566782"/>
                <a:gd name="connsiteX25" fmla="*/ 232936 w 607556"/>
                <a:gd name="connsiteY25" fmla="*/ 116283 h 566782"/>
                <a:gd name="connsiteX26" fmla="*/ 232936 w 607556"/>
                <a:gd name="connsiteY26" fmla="*/ 116372 h 566782"/>
                <a:gd name="connsiteX27" fmla="*/ 209694 w 607556"/>
                <a:gd name="connsiteY27" fmla="*/ 139579 h 566782"/>
                <a:gd name="connsiteX28" fmla="*/ 186363 w 607556"/>
                <a:gd name="connsiteY28" fmla="*/ 116372 h 566782"/>
                <a:gd name="connsiteX29" fmla="*/ 209694 w 607556"/>
                <a:gd name="connsiteY29" fmla="*/ 93076 h 566782"/>
                <a:gd name="connsiteX30" fmla="*/ 46547 w 607556"/>
                <a:gd name="connsiteY30" fmla="*/ 46484 h 566782"/>
                <a:gd name="connsiteX31" fmla="*/ 46547 w 607556"/>
                <a:gd name="connsiteY31" fmla="*/ 418710 h 566782"/>
                <a:gd name="connsiteX32" fmla="*/ 328409 w 607556"/>
                <a:gd name="connsiteY32" fmla="*/ 418710 h 566782"/>
                <a:gd name="connsiteX33" fmla="*/ 328053 w 607556"/>
                <a:gd name="connsiteY33" fmla="*/ 409022 h 566782"/>
                <a:gd name="connsiteX34" fmla="*/ 333393 w 607556"/>
                <a:gd name="connsiteY34" fmla="*/ 372226 h 566782"/>
                <a:gd name="connsiteX35" fmla="*/ 116501 w 607556"/>
                <a:gd name="connsiteY35" fmla="*/ 372226 h 566782"/>
                <a:gd name="connsiteX36" fmla="*/ 93183 w 607556"/>
                <a:gd name="connsiteY36" fmla="*/ 348939 h 566782"/>
                <a:gd name="connsiteX37" fmla="*/ 116501 w 607556"/>
                <a:gd name="connsiteY37" fmla="*/ 325653 h 566782"/>
                <a:gd name="connsiteX38" fmla="*/ 358491 w 607556"/>
                <a:gd name="connsiteY38" fmla="*/ 325653 h 566782"/>
                <a:gd name="connsiteX39" fmla="*/ 458082 w 607556"/>
                <a:gd name="connsiteY39" fmla="*/ 279169 h 566782"/>
                <a:gd name="connsiteX40" fmla="*/ 465913 w 607556"/>
                <a:gd name="connsiteY40" fmla="*/ 279347 h 566782"/>
                <a:gd name="connsiteX41" fmla="*/ 465913 w 607556"/>
                <a:gd name="connsiteY41" fmla="*/ 46484 h 566782"/>
                <a:gd name="connsiteX42" fmla="*/ 23318 w 607556"/>
                <a:gd name="connsiteY42" fmla="*/ 0 h 566782"/>
                <a:gd name="connsiteX43" fmla="*/ 489142 w 607556"/>
                <a:gd name="connsiteY43" fmla="*/ 0 h 566782"/>
                <a:gd name="connsiteX44" fmla="*/ 512460 w 607556"/>
                <a:gd name="connsiteY44" fmla="*/ 23286 h 566782"/>
                <a:gd name="connsiteX45" fmla="*/ 512460 w 607556"/>
                <a:gd name="connsiteY45" fmla="*/ 291079 h 566782"/>
                <a:gd name="connsiteX46" fmla="*/ 588199 w 607556"/>
                <a:gd name="connsiteY46" fmla="*/ 409022 h 566782"/>
                <a:gd name="connsiteX47" fmla="*/ 561410 w 607556"/>
                <a:gd name="connsiteY47" fmla="*/ 487769 h 566782"/>
                <a:gd name="connsiteX48" fmla="*/ 600748 w 607556"/>
                <a:gd name="connsiteY48" fmla="*/ 527053 h 566782"/>
                <a:gd name="connsiteX49" fmla="*/ 600748 w 607556"/>
                <a:gd name="connsiteY49" fmla="*/ 559938 h 566782"/>
                <a:gd name="connsiteX50" fmla="*/ 584283 w 607556"/>
                <a:gd name="connsiteY50" fmla="*/ 566782 h 566782"/>
                <a:gd name="connsiteX51" fmla="*/ 567818 w 607556"/>
                <a:gd name="connsiteY51" fmla="*/ 559938 h 566782"/>
                <a:gd name="connsiteX52" fmla="*/ 526967 w 607556"/>
                <a:gd name="connsiteY52" fmla="*/ 519143 h 566782"/>
                <a:gd name="connsiteX53" fmla="*/ 458082 w 607556"/>
                <a:gd name="connsiteY53" fmla="*/ 538874 h 566782"/>
                <a:gd name="connsiteX54" fmla="*/ 340869 w 607556"/>
                <a:gd name="connsiteY54" fmla="*/ 465193 h 566782"/>
                <a:gd name="connsiteX55" fmla="*/ 23318 w 607556"/>
                <a:gd name="connsiteY55" fmla="*/ 465193 h 566782"/>
                <a:gd name="connsiteX56" fmla="*/ 0 w 607556"/>
                <a:gd name="connsiteY56" fmla="*/ 441996 h 566782"/>
                <a:gd name="connsiteX57" fmla="*/ 0 w 607556"/>
                <a:gd name="connsiteY57" fmla="*/ 23286 h 566782"/>
                <a:gd name="connsiteX58" fmla="*/ 23318 w 607556"/>
                <a:gd name="connsiteY58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07556" h="566782">
                  <a:moveTo>
                    <a:pt x="458082" y="325653"/>
                  </a:moveTo>
                  <a:cubicBezTo>
                    <a:pt x="412069" y="325653"/>
                    <a:pt x="374600" y="363071"/>
                    <a:pt x="374600" y="409022"/>
                  </a:cubicBezTo>
                  <a:cubicBezTo>
                    <a:pt x="374600" y="454972"/>
                    <a:pt x="412069" y="492390"/>
                    <a:pt x="458082" y="492390"/>
                  </a:cubicBezTo>
                  <a:cubicBezTo>
                    <a:pt x="504094" y="492390"/>
                    <a:pt x="541563" y="454972"/>
                    <a:pt x="541563" y="409022"/>
                  </a:cubicBezTo>
                  <a:cubicBezTo>
                    <a:pt x="541563" y="363071"/>
                    <a:pt x="504094" y="325653"/>
                    <a:pt x="458082" y="325653"/>
                  </a:cubicBezTo>
                  <a:close/>
                  <a:moveTo>
                    <a:pt x="163038" y="232584"/>
                  </a:moveTo>
                  <a:lnTo>
                    <a:pt x="349408" y="232584"/>
                  </a:lnTo>
                  <a:cubicBezTo>
                    <a:pt x="362224" y="232584"/>
                    <a:pt x="372726" y="242983"/>
                    <a:pt x="372726" y="255871"/>
                  </a:cubicBezTo>
                  <a:cubicBezTo>
                    <a:pt x="372726" y="268669"/>
                    <a:pt x="362224" y="279157"/>
                    <a:pt x="349408" y="279157"/>
                  </a:cubicBezTo>
                  <a:lnTo>
                    <a:pt x="163038" y="279157"/>
                  </a:lnTo>
                  <a:cubicBezTo>
                    <a:pt x="150221" y="279157"/>
                    <a:pt x="139719" y="268669"/>
                    <a:pt x="139719" y="255871"/>
                  </a:cubicBezTo>
                  <a:cubicBezTo>
                    <a:pt x="139719" y="242983"/>
                    <a:pt x="150221" y="232584"/>
                    <a:pt x="163038" y="232584"/>
                  </a:cubicBezTo>
                  <a:close/>
                  <a:moveTo>
                    <a:pt x="395968" y="93076"/>
                  </a:moveTo>
                  <a:cubicBezTo>
                    <a:pt x="408880" y="93076"/>
                    <a:pt x="419299" y="103479"/>
                    <a:pt x="419299" y="116283"/>
                  </a:cubicBezTo>
                  <a:lnTo>
                    <a:pt x="419299" y="116372"/>
                  </a:lnTo>
                  <a:cubicBezTo>
                    <a:pt x="419299" y="129176"/>
                    <a:pt x="408880" y="139579"/>
                    <a:pt x="395968" y="139579"/>
                  </a:cubicBezTo>
                  <a:cubicBezTo>
                    <a:pt x="383145" y="139579"/>
                    <a:pt x="372726" y="129176"/>
                    <a:pt x="372726" y="116372"/>
                  </a:cubicBezTo>
                  <a:cubicBezTo>
                    <a:pt x="372726" y="103479"/>
                    <a:pt x="383145" y="93076"/>
                    <a:pt x="395968" y="93076"/>
                  </a:cubicBezTo>
                  <a:close/>
                  <a:moveTo>
                    <a:pt x="302787" y="93076"/>
                  </a:moveTo>
                  <a:cubicBezTo>
                    <a:pt x="315680" y="93076"/>
                    <a:pt x="326083" y="103479"/>
                    <a:pt x="326083" y="116283"/>
                  </a:cubicBezTo>
                  <a:lnTo>
                    <a:pt x="326083" y="116372"/>
                  </a:lnTo>
                  <a:cubicBezTo>
                    <a:pt x="326083" y="129176"/>
                    <a:pt x="315680" y="139579"/>
                    <a:pt x="302787" y="139579"/>
                  </a:cubicBezTo>
                  <a:cubicBezTo>
                    <a:pt x="289983" y="139579"/>
                    <a:pt x="279580" y="129176"/>
                    <a:pt x="279580" y="116372"/>
                  </a:cubicBezTo>
                  <a:cubicBezTo>
                    <a:pt x="279580" y="103479"/>
                    <a:pt x="289983" y="93076"/>
                    <a:pt x="302787" y="93076"/>
                  </a:cubicBezTo>
                  <a:close/>
                  <a:moveTo>
                    <a:pt x="209694" y="93076"/>
                  </a:moveTo>
                  <a:cubicBezTo>
                    <a:pt x="222517" y="93076"/>
                    <a:pt x="232936" y="103479"/>
                    <a:pt x="232936" y="116283"/>
                  </a:cubicBezTo>
                  <a:lnTo>
                    <a:pt x="232936" y="116372"/>
                  </a:lnTo>
                  <a:cubicBezTo>
                    <a:pt x="232936" y="129176"/>
                    <a:pt x="222517" y="139579"/>
                    <a:pt x="209694" y="139579"/>
                  </a:cubicBezTo>
                  <a:cubicBezTo>
                    <a:pt x="196782" y="139579"/>
                    <a:pt x="186363" y="129176"/>
                    <a:pt x="186363" y="116372"/>
                  </a:cubicBezTo>
                  <a:cubicBezTo>
                    <a:pt x="186363" y="103479"/>
                    <a:pt x="196782" y="93076"/>
                    <a:pt x="209694" y="93076"/>
                  </a:cubicBezTo>
                  <a:close/>
                  <a:moveTo>
                    <a:pt x="46547" y="46484"/>
                  </a:moveTo>
                  <a:lnTo>
                    <a:pt x="46547" y="418710"/>
                  </a:lnTo>
                  <a:lnTo>
                    <a:pt x="328409" y="418710"/>
                  </a:lnTo>
                  <a:cubicBezTo>
                    <a:pt x="328231" y="415510"/>
                    <a:pt x="328053" y="412310"/>
                    <a:pt x="328053" y="409022"/>
                  </a:cubicBezTo>
                  <a:cubicBezTo>
                    <a:pt x="328053" y="396223"/>
                    <a:pt x="329922" y="383869"/>
                    <a:pt x="333393" y="372226"/>
                  </a:cubicBezTo>
                  <a:lnTo>
                    <a:pt x="116501" y="372226"/>
                  </a:lnTo>
                  <a:cubicBezTo>
                    <a:pt x="103596" y="372226"/>
                    <a:pt x="93183" y="361738"/>
                    <a:pt x="93183" y="348939"/>
                  </a:cubicBezTo>
                  <a:cubicBezTo>
                    <a:pt x="93183" y="336052"/>
                    <a:pt x="103596" y="325653"/>
                    <a:pt x="116501" y="325653"/>
                  </a:cubicBezTo>
                  <a:lnTo>
                    <a:pt x="358491" y="325653"/>
                  </a:lnTo>
                  <a:cubicBezTo>
                    <a:pt x="382343" y="297212"/>
                    <a:pt x="418121" y="279169"/>
                    <a:pt x="458082" y="279169"/>
                  </a:cubicBezTo>
                  <a:cubicBezTo>
                    <a:pt x="460752" y="279169"/>
                    <a:pt x="463332" y="279258"/>
                    <a:pt x="465913" y="279347"/>
                  </a:cubicBezTo>
                  <a:lnTo>
                    <a:pt x="465913" y="46484"/>
                  </a:lnTo>
                  <a:close/>
                  <a:moveTo>
                    <a:pt x="23318" y="0"/>
                  </a:moveTo>
                  <a:lnTo>
                    <a:pt x="489142" y="0"/>
                  </a:lnTo>
                  <a:cubicBezTo>
                    <a:pt x="502047" y="0"/>
                    <a:pt x="512460" y="10399"/>
                    <a:pt x="512460" y="23286"/>
                  </a:cubicBezTo>
                  <a:lnTo>
                    <a:pt x="512460" y="291079"/>
                  </a:lnTo>
                  <a:cubicBezTo>
                    <a:pt x="557049" y="311699"/>
                    <a:pt x="588199" y="356761"/>
                    <a:pt x="588199" y="409022"/>
                  </a:cubicBezTo>
                  <a:cubicBezTo>
                    <a:pt x="588199" y="438618"/>
                    <a:pt x="578142" y="465904"/>
                    <a:pt x="561410" y="487769"/>
                  </a:cubicBezTo>
                  <a:lnTo>
                    <a:pt x="600748" y="527053"/>
                  </a:lnTo>
                  <a:cubicBezTo>
                    <a:pt x="609826" y="536119"/>
                    <a:pt x="609826" y="550873"/>
                    <a:pt x="600748" y="559938"/>
                  </a:cubicBezTo>
                  <a:cubicBezTo>
                    <a:pt x="596209" y="564471"/>
                    <a:pt x="590246" y="566782"/>
                    <a:pt x="584283" y="566782"/>
                  </a:cubicBezTo>
                  <a:cubicBezTo>
                    <a:pt x="578320" y="566782"/>
                    <a:pt x="572357" y="564471"/>
                    <a:pt x="567818" y="559938"/>
                  </a:cubicBezTo>
                  <a:lnTo>
                    <a:pt x="526967" y="519143"/>
                  </a:lnTo>
                  <a:cubicBezTo>
                    <a:pt x="506942" y="531675"/>
                    <a:pt x="483357" y="538874"/>
                    <a:pt x="458082" y="538874"/>
                  </a:cubicBezTo>
                  <a:cubicBezTo>
                    <a:pt x="406551" y="538874"/>
                    <a:pt x="361873" y="508744"/>
                    <a:pt x="340869" y="465193"/>
                  </a:cubicBezTo>
                  <a:lnTo>
                    <a:pt x="23318" y="465193"/>
                  </a:lnTo>
                  <a:cubicBezTo>
                    <a:pt x="10413" y="465193"/>
                    <a:pt x="0" y="454794"/>
                    <a:pt x="0" y="441996"/>
                  </a:cubicBezTo>
                  <a:lnTo>
                    <a:pt x="0" y="23286"/>
                  </a:lnTo>
                  <a:cubicBezTo>
                    <a:pt x="0" y="10399"/>
                    <a:pt x="10413" y="0"/>
                    <a:pt x="2331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81635" y="5092242"/>
            <a:ext cx="495959" cy="495959"/>
            <a:chOff x="6418415" y="3655328"/>
            <a:chExt cx="495959" cy="495959"/>
          </a:xfrm>
        </p:grpSpPr>
        <p:sp>
          <p:nvSpPr>
            <p:cNvPr id="17" name="íṥļîḓê"/>
            <p:cNvSpPr/>
            <p:nvPr/>
          </p:nvSpPr>
          <p:spPr>
            <a:xfrm>
              <a:off x="6418415" y="3655328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íṥlíḓê"/>
            <p:cNvSpPr/>
            <p:nvPr/>
          </p:nvSpPr>
          <p:spPr>
            <a:xfrm>
              <a:off x="6464268" y="3701181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4" name="ïśļiḑé"/>
            <p:cNvSpPr/>
            <p:nvPr/>
          </p:nvSpPr>
          <p:spPr>
            <a:xfrm>
              <a:off x="6556203" y="3778990"/>
              <a:ext cx="220382" cy="248637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  <a:gd name="connsiteX117" fmla="*/ 373273 h 605239"/>
                <a:gd name="connsiteY117" fmla="*/ 373273 h 605239"/>
                <a:gd name="connsiteX118" fmla="*/ 373273 h 605239"/>
                <a:gd name="connsiteY118" fmla="*/ 373273 h 605239"/>
                <a:gd name="connsiteX119" fmla="*/ 373273 h 605239"/>
                <a:gd name="connsiteY119" fmla="*/ 373273 h 605239"/>
                <a:gd name="connsiteX120" fmla="*/ 373273 h 605239"/>
                <a:gd name="connsiteY120" fmla="*/ 373273 h 605239"/>
                <a:gd name="connsiteX121" fmla="*/ 373273 h 605239"/>
                <a:gd name="connsiteY121" fmla="*/ 373273 h 605239"/>
                <a:gd name="connsiteX122" fmla="*/ 373273 h 605239"/>
                <a:gd name="connsiteY122" fmla="*/ 373273 h 605239"/>
                <a:gd name="connsiteX123" fmla="*/ 373273 h 605239"/>
                <a:gd name="connsiteY123" fmla="*/ 373273 h 605239"/>
                <a:gd name="connsiteX124" fmla="*/ 373273 h 605239"/>
                <a:gd name="connsiteY124" fmla="*/ 373273 h 605239"/>
                <a:gd name="connsiteX125" fmla="*/ 373273 h 605239"/>
                <a:gd name="connsiteY125" fmla="*/ 373273 h 605239"/>
                <a:gd name="connsiteX126" fmla="*/ 373273 h 605239"/>
                <a:gd name="connsiteY126" fmla="*/ 373273 h 605239"/>
                <a:gd name="connsiteX127" fmla="*/ 373273 h 605239"/>
                <a:gd name="connsiteY127" fmla="*/ 373273 h 605239"/>
                <a:gd name="connsiteX128" fmla="*/ 373273 h 605239"/>
                <a:gd name="connsiteY128" fmla="*/ 373273 h 605239"/>
                <a:gd name="connsiteX129" fmla="*/ 373273 h 605239"/>
                <a:gd name="connsiteY129" fmla="*/ 373273 h 605239"/>
                <a:gd name="connsiteX130" fmla="*/ 373273 h 605239"/>
                <a:gd name="connsiteY130" fmla="*/ 373273 h 605239"/>
                <a:gd name="connsiteX131" fmla="*/ 373273 h 605239"/>
                <a:gd name="connsiteY131" fmla="*/ 373273 h 605239"/>
                <a:gd name="connsiteX132" fmla="*/ 373273 h 605239"/>
                <a:gd name="connsiteY13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539527" h="608697">
                  <a:moveTo>
                    <a:pt x="269740" y="427400"/>
                  </a:moveTo>
                  <a:cubicBezTo>
                    <a:pt x="250430" y="436996"/>
                    <a:pt x="231212" y="445618"/>
                    <a:pt x="212459" y="453174"/>
                  </a:cubicBezTo>
                  <a:cubicBezTo>
                    <a:pt x="215894" y="470186"/>
                    <a:pt x="219839" y="486133"/>
                    <a:pt x="224435" y="500642"/>
                  </a:cubicBezTo>
                  <a:cubicBezTo>
                    <a:pt x="231908" y="524562"/>
                    <a:pt x="240775" y="543799"/>
                    <a:pt x="250058" y="556269"/>
                  </a:cubicBezTo>
                  <a:cubicBezTo>
                    <a:pt x="257114" y="565865"/>
                    <a:pt x="264077" y="571103"/>
                    <a:pt x="269740" y="571103"/>
                  </a:cubicBezTo>
                  <a:cubicBezTo>
                    <a:pt x="275357" y="571103"/>
                    <a:pt x="282366" y="565772"/>
                    <a:pt x="289422" y="556269"/>
                  </a:cubicBezTo>
                  <a:cubicBezTo>
                    <a:pt x="298706" y="543706"/>
                    <a:pt x="307526" y="524515"/>
                    <a:pt x="315046" y="500642"/>
                  </a:cubicBezTo>
                  <a:cubicBezTo>
                    <a:pt x="319595" y="486133"/>
                    <a:pt x="323633" y="470233"/>
                    <a:pt x="326975" y="453174"/>
                  </a:cubicBezTo>
                  <a:cubicBezTo>
                    <a:pt x="308222" y="445618"/>
                    <a:pt x="289051" y="436996"/>
                    <a:pt x="269740" y="427400"/>
                  </a:cubicBezTo>
                  <a:close/>
                  <a:moveTo>
                    <a:pt x="336213" y="391011"/>
                  </a:moveTo>
                  <a:cubicBezTo>
                    <a:pt x="332314" y="393282"/>
                    <a:pt x="328414" y="395646"/>
                    <a:pt x="324515" y="397918"/>
                  </a:cubicBezTo>
                  <a:cubicBezTo>
                    <a:pt x="320105" y="400514"/>
                    <a:pt x="315649" y="403063"/>
                    <a:pt x="311239" y="405520"/>
                  </a:cubicBezTo>
                  <a:cubicBezTo>
                    <a:pt x="318620" y="408858"/>
                    <a:pt x="326001" y="412056"/>
                    <a:pt x="333288" y="415116"/>
                  </a:cubicBezTo>
                  <a:cubicBezTo>
                    <a:pt x="334403" y="407189"/>
                    <a:pt x="335331" y="399169"/>
                    <a:pt x="336213" y="391011"/>
                  </a:cubicBezTo>
                  <a:close/>
                  <a:moveTo>
                    <a:pt x="203314" y="390918"/>
                  </a:moveTo>
                  <a:cubicBezTo>
                    <a:pt x="204103" y="399169"/>
                    <a:pt x="205124" y="407189"/>
                    <a:pt x="206239" y="415023"/>
                  </a:cubicBezTo>
                  <a:cubicBezTo>
                    <a:pt x="213526" y="412010"/>
                    <a:pt x="220814" y="408858"/>
                    <a:pt x="228241" y="405474"/>
                  </a:cubicBezTo>
                  <a:cubicBezTo>
                    <a:pt x="223785" y="402971"/>
                    <a:pt x="219422" y="400467"/>
                    <a:pt x="215012" y="397871"/>
                  </a:cubicBezTo>
                  <a:cubicBezTo>
                    <a:pt x="211066" y="395554"/>
                    <a:pt x="207167" y="393282"/>
                    <a:pt x="203314" y="390918"/>
                  </a:cubicBezTo>
                  <a:close/>
                  <a:moveTo>
                    <a:pt x="425802" y="328987"/>
                  </a:moveTo>
                  <a:cubicBezTo>
                    <a:pt x="410345" y="341317"/>
                    <a:pt x="393680" y="353555"/>
                    <a:pt x="376134" y="365422"/>
                  </a:cubicBezTo>
                  <a:cubicBezTo>
                    <a:pt x="374695" y="387395"/>
                    <a:pt x="372420" y="408672"/>
                    <a:pt x="369449" y="428930"/>
                  </a:cubicBezTo>
                  <a:cubicBezTo>
                    <a:pt x="407745" y="442234"/>
                    <a:pt x="441121" y="449234"/>
                    <a:pt x="466094" y="449234"/>
                  </a:cubicBezTo>
                  <a:cubicBezTo>
                    <a:pt x="483734" y="449234"/>
                    <a:pt x="496499" y="445432"/>
                    <a:pt x="500213" y="439128"/>
                  </a:cubicBezTo>
                  <a:cubicBezTo>
                    <a:pt x="503044" y="434261"/>
                    <a:pt x="502069" y="425592"/>
                    <a:pt x="497381" y="414652"/>
                  </a:cubicBezTo>
                  <a:cubicBezTo>
                    <a:pt x="491254" y="400328"/>
                    <a:pt x="479092" y="382945"/>
                    <a:pt x="462288" y="364495"/>
                  </a:cubicBezTo>
                  <a:cubicBezTo>
                    <a:pt x="451612" y="352814"/>
                    <a:pt x="439357" y="340854"/>
                    <a:pt x="425802" y="328987"/>
                  </a:cubicBezTo>
                  <a:close/>
                  <a:moveTo>
                    <a:pt x="113585" y="328940"/>
                  </a:moveTo>
                  <a:cubicBezTo>
                    <a:pt x="100031" y="340808"/>
                    <a:pt x="87823" y="352721"/>
                    <a:pt x="77193" y="364403"/>
                  </a:cubicBezTo>
                  <a:cubicBezTo>
                    <a:pt x="60342" y="382945"/>
                    <a:pt x="48227" y="400282"/>
                    <a:pt x="42099" y="414606"/>
                  </a:cubicBezTo>
                  <a:cubicBezTo>
                    <a:pt x="37458" y="425546"/>
                    <a:pt x="36390" y="434261"/>
                    <a:pt x="39221" y="439082"/>
                  </a:cubicBezTo>
                  <a:cubicBezTo>
                    <a:pt x="42935" y="445386"/>
                    <a:pt x="55700" y="449141"/>
                    <a:pt x="73340" y="449141"/>
                  </a:cubicBezTo>
                  <a:cubicBezTo>
                    <a:pt x="98360" y="449141"/>
                    <a:pt x="131689" y="442187"/>
                    <a:pt x="169939" y="428883"/>
                  </a:cubicBezTo>
                  <a:cubicBezTo>
                    <a:pt x="166968" y="408626"/>
                    <a:pt x="164740" y="387349"/>
                    <a:pt x="163254" y="365330"/>
                  </a:cubicBezTo>
                  <a:cubicBezTo>
                    <a:pt x="145708" y="353463"/>
                    <a:pt x="129043" y="341225"/>
                    <a:pt x="113585" y="328940"/>
                  </a:cubicBezTo>
                  <a:close/>
                  <a:moveTo>
                    <a:pt x="378083" y="290882"/>
                  </a:moveTo>
                  <a:cubicBezTo>
                    <a:pt x="378176" y="295333"/>
                    <a:pt x="378176" y="313504"/>
                    <a:pt x="378083" y="317954"/>
                  </a:cubicBezTo>
                  <a:cubicBezTo>
                    <a:pt x="384303" y="313504"/>
                    <a:pt x="390292" y="308915"/>
                    <a:pt x="396094" y="304418"/>
                  </a:cubicBezTo>
                  <a:cubicBezTo>
                    <a:pt x="390292" y="299875"/>
                    <a:pt x="384303" y="295379"/>
                    <a:pt x="378083" y="290882"/>
                  </a:cubicBezTo>
                  <a:close/>
                  <a:moveTo>
                    <a:pt x="161397" y="290882"/>
                  </a:moveTo>
                  <a:cubicBezTo>
                    <a:pt x="155224" y="295333"/>
                    <a:pt x="149235" y="299875"/>
                    <a:pt x="143387" y="304418"/>
                  </a:cubicBezTo>
                  <a:cubicBezTo>
                    <a:pt x="149235" y="308915"/>
                    <a:pt x="155224" y="313411"/>
                    <a:pt x="161397" y="317954"/>
                  </a:cubicBezTo>
                  <a:cubicBezTo>
                    <a:pt x="161305" y="313504"/>
                    <a:pt x="161305" y="295333"/>
                    <a:pt x="161397" y="290882"/>
                  </a:cubicBezTo>
                  <a:close/>
                  <a:moveTo>
                    <a:pt x="269729" y="261092"/>
                  </a:moveTo>
                  <a:cubicBezTo>
                    <a:pt x="293678" y="261092"/>
                    <a:pt x="313092" y="280474"/>
                    <a:pt x="313092" y="304384"/>
                  </a:cubicBezTo>
                  <a:cubicBezTo>
                    <a:pt x="313092" y="328294"/>
                    <a:pt x="293678" y="347676"/>
                    <a:pt x="269729" y="347676"/>
                  </a:cubicBezTo>
                  <a:cubicBezTo>
                    <a:pt x="245780" y="347676"/>
                    <a:pt x="226366" y="328294"/>
                    <a:pt x="226366" y="304384"/>
                  </a:cubicBezTo>
                  <a:cubicBezTo>
                    <a:pt x="226366" y="280474"/>
                    <a:pt x="245780" y="261092"/>
                    <a:pt x="269729" y="261092"/>
                  </a:cubicBezTo>
                  <a:close/>
                  <a:moveTo>
                    <a:pt x="269740" y="223666"/>
                  </a:moveTo>
                  <a:cubicBezTo>
                    <a:pt x="257764" y="229924"/>
                    <a:pt x="245834" y="236553"/>
                    <a:pt x="233997" y="243460"/>
                  </a:cubicBezTo>
                  <a:cubicBezTo>
                    <a:pt x="222300" y="250274"/>
                    <a:pt x="210927" y="257320"/>
                    <a:pt x="199925" y="264413"/>
                  </a:cubicBezTo>
                  <a:cubicBezTo>
                    <a:pt x="199368" y="277532"/>
                    <a:pt x="199044" y="290882"/>
                    <a:pt x="199044" y="304418"/>
                  </a:cubicBezTo>
                  <a:cubicBezTo>
                    <a:pt x="199044" y="317954"/>
                    <a:pt x="199368" y="331305"/>
                    <a:pt x="199925" y="344377"/>
                  </a:cubicBezTo>
                  <a:cubicBezTo>
                    <a:pt x="210927" y="351516"/>
                    <a:pt x="222300" y="358562"/>
                    <a:pt x="233997" y="365330"/>
                  </a:cubicBezTo>
                  <a:cubicBezTo>
                    <a:pt x="245881" y="372283"/>
                    <a:pt x="257764" y="378866"/>
                    <a:pt x="269740" y="385124"/>
                  </a:cubicBezTo>
                  <a:cubicBezTo>
                    <a:pt x="281670" y="378866"/>
                    <a:pt x="293600" y="372283"/>
                    <a:pt x="305437" y="365330"/>
                  </a:cubicBezTo>
                  <a:cubicBezTo>
                    <a:pt x="317135" y="358562"/>
                    <a:pt x="328507" y="351516"/>
                    <a:pt x="339555" y="344377"/>
                  </a:cubicBezTo>
                  <a:cubicBezTo>
                    <a:pt x="340112" y="331305"/>
                    <a:pt x="340391" y="317954"/>
                    <a:pt x="340391" y="304418"/>
                  </a:cubicBezTo>
                  <a:cubicBezTo>
                    <a:pt x="340391" y="290882"/>
                    <a:pt x="340112" y="277532"/>
                    <a:pt x="339555" y="264413"/>
                  </a:cubicBezTo>
                  <a:cubicBezTo>
                    <a:pt x="328507" y="257320"/>
                    <a:pt x="317135" y="250274"/>
                    <a:pt x="305437" y="243460"/>
                  </a:cubicBezTo>
                  <a:cubicBezTo>
                    <a:pt x="293553" y="236553"/>
                    <a:pt x="281670" y="229924"/>
                    <a:pt x="269740" y="223666"/>
                  </a:cubicBezTo>
                  <a:close/>
                  <a:moveTo>
                    <a:pt x="333288" y="193767"/>
                  </a:moveTo>
                  <a:cubicBezTo>
                    <a:pt x="326001" y="196780"/>
                    <a:pt x="318666" y="199932"/>
                    <a:pt x="311239" y="203362"/>
                  </a:cubicBezTo>
                  <a:cubicBezTo>
                    <a:pt x="315696" y="205819"/>
                    <a:pt x="320105" y="208369"/>
                    <a:pt x="324515" y="210965"/>
                  </a:cubicBezTo>
                  <a:cubicBezTo>
                    <a:pt x="328414" y="213236"/>
                    <a:pt x="332314" y="215508"/>
                    <a:pt x="336120" y="217872"/>
                  </a:cubicBezTo>
                  <a:cubicBezTo>
                    <a:pt x="335331" y="209713"/>
                    <a:pt x="334356" y="201694"/>
                    <a:pt x="333288" y="193767"/>
                  </a:cubicBezTo>
                  <a:close/>
                  <a:moveTo>
                    <a:pt x="206146" y="193720"/>
                  </a:moveTo>
                  <a:cubicBezTo>
                    <a:pt x="205124" y="201601"/>
                    <a:pt x="204103" y="209667"/>
                    <a:pt x="203268" y="217825"/>
                  </a:cubicBezTo>
                  <a:cubicBezTo>
                    <a:pt x="207167" y="215461"/>
                    <a:pt x="211066" y="213190"/>
                    <a:pt x="214965" y="210872"/>
                  </a:cubicBezTo>
                  <a:cubicBezTo>
                    <a:pt x="219329" y="208276"/>
                    <a:pt x="223785" y="205773"/>
                    <a:pt x="228195" y="203270"/>
                  </a:cubicBezTo>
                  <a:cubicBezTo>
                    <a:pt x="220814" y="199932"/>
                    <a:pt x="213480" y="196733"/>
                    <a:pt x="206146" y="193720"/>
                  </a:cubicBezTo>
                  <a:close/>
                  <a:moveTo>
                    <a:pt x="466187" y="159649"/>
                  </a:moveTo>
                  <a:cubicBezTo>
                    <a:pt x="441167" y="159649"/>
                    <a:pt x="407792" y="166649"/>
                    <a:pt x="369496" y="179906"/>
                  </a:cubicBezTo>
                  <a:cubicBezTo>
                    <a:pt x="372466" y="200210"/>
                    <a:pt x="374695" y="221441"/>
                    <a:pt x="376180" y="243460"/>
                  </a:cubicBezTo>
                  <a:cubicBezTo>
                    <a:pt x="393773" y="255327"/>
                    <a:pt x="410391" y="267565"/>
                    <a:pt x="425895" y="279850"/>
                  </a:cubicBezTo>
                  <a:cubicBezTo>
                    <a:pt x="439357" y="267936"/>
                    <a:pt x="451612" y="256022"/>
                    <a:pt x="462334" y="244387"/>
                  </a:cubicBezTo>
                  <a:cubicBezTo>
                    <a:pt x="479185" y="225845"/>
                    <a:pt x="491300" y="208554"/>
                    <a:pt x="497428" y="194184"/>
                  </a:cubicBezTo>
                  <a:cubicBezTo>
                    <a:pt x="502069" y="183244"/>
                    <a:pt x="503137" y="174529"/>
                    <a:pt x="500259" y="169708"/>
                  </a:cubicBezTo>
                  <a:cubicBezTo>
                    <a:pt x="496546" y="163404"/>
                    <a:pt x="483827" y="159649"/>
                    <a:pt x="466187" y="159649"/>
                  </a:cubicBezTo>
                  <a:close/>
                  <a:moveTo>
                    <a:pt x="73386" y="159603"/>
                  </a:moveTo>
                  <a:cubicBezTo>
                    <a:pt x="55747" y="159603"/>
                    <a:pt x="43028" y="163357"/>
                    <a:pt x="39314" y="169662"/>
                  </a:cubicBezTo>
                  <a:cubicBezTo>
                    <a:pt x="36436" y="174529"/>
                    <a:pt x="37458" y="183198"/>
                    <a:pt x="42146" y="194138"/>
                  </a:cubicBezTo>
                  <a:cubicBezTo>
                    <a:pt x="48273" y="208461"/>
                    <a:pt x="60389" y="225845"/>
                    <a:pt x="77239" y="244341"/>
                  </a:cubicBezTo>
                  <a:cubicBezTo>
                    <a:pt x="87823" y="256022"/>
                    <a:pt x="100077" y="267936"/>
                    <a:pt x="113678" y="279803"/>
                  </a:cubicBezTo>
                  <a:cubicBezTo>
                    <a:pt x="129182" y="267519"/>
                    <a:pt x="145800" y="255281"/>
                    <a:pt x="163393" y="243414"/>
                  </a:cubicBezTo>
                  <a:cubicBezTo>
                    <a:pt x="164832" y="221395"/>
                    <a:pt x="167107" y="200117"/>
                    <a:pt x="170078" y="179860"/>
                  </a:cubicBezTo>
                  <a:cubicBezTo>
                    <a:pt x="131782" y="166556"/>
                    <a:pt x="98406" y="159603"/>
                    <a:pt x="73386" y="159603"/>
                  </a:cubicBezTo>
                  <a:close/>
                  <a:moveTo>
                    <a:pt x="269740" y="37687"/>
                  </a:moveTo>
                  <a:cubicBezTo>
                    <a:pt x="264077" y="37687"/>
                    <a:pt x="257114" y="43018"/>
                    <a:pt x="250058" y="52521"/>
                  </a:cubicBezTo>
                  <a:cubicBezTo>
                    <a:pt x="240775" y="65083"/>
                    <a:pt x="231908" y="84321"/>
                    <a:pt x="224435" y="108148"/>
                  </a:cubicBezTo>
                  <a:cubicBezTo>
                    <a:pt x="219839" y="122703"/>
                    <a:pt x="215894" y="138557"/>
                    <a:pt x="212459" y="155616"/>
                  </a:cubicBezTo>
                  <a:cubicBezTo>
                    <a:pt x="231212" y="163172"/>
                    <a:pt x="250430" y="171840"/>
                    <a:pt x="269740" y="181390"/>
                  </a:cubicBezTo>
                  <a:cubicBezTo>
                    <a:pt x="289051" y="171840"/>
                    <a:pt x="308222" y="163172"/>
                    <a:pt x="326975" y="155616"/>
                  </a:cubicBezTo>
                  <a:cubicBezTo>
                    <a:pt x="323587" y="138650"/>
                    <a:pt x="319595" y="122703"/>
                    <a:pt x="315046" y="108148"/>
                  </a:cubicBezTo>
                  <a:cubicBezTo>
                    <a:pt x="307526" y="84228"/>
                    <a:pt x="298706" y="65037"/>
                    <a:pt x="289422" y="52521"/>
                  </a:cubicBezTo>
                  <a:cubicBezTo>
                    <a:pt x="282366" y="42972"/>
                    <a:pt x="275357" y="37687"/>
                    <a:pt x="269740" y="37687"/>
                  </a:cubicBezTo>
                  <a:close/>
                  <a:moveTo>
                    <a:pt x="269740" y="0"/>
                  </a:moveTo>
                  <a:cubicBezTo>
                    <a:pt x="292625" y="0"/>
                    <a:pt x="309568" y="16363"/>
                    <a:pt x="319780" y="30177"/>
                  </a:cubicBezTo>
                  <a:cubicBezTo>
                    <a:pt x="331757" y="46216"/>
                    <a:pt x="342247" y="68653"/>
                    <a:pt x="351114" y="96930"/>
                  </a:cubicBezTo>
                  <a:cubicBezTo>
                    <a:pt x="355523" y="111022"/>
                    <a:pt x="359423" y="126226"/>
                    <a:pt x="362811" y="142405"/>
                  </a:cubicBezTo>
                  <a:cubicBezTo>
                    <a:pt x="402732" y="129054"/>
                    <a:pt x="438336" y="122008"/>
                    <a:pt x="466094" y="122008"/>
                  </a:cubicBezTo>
                  <a:cubicBezTo>
                    <a:pt x="480949" y="122008"/>
                    <a:pt x="493900" y="124048"/>
                    <a:pt x="504437" y="127988"/>
                  </a:cubicBezTo>
                  <a:cubicBezTo>
                    <a:pt x="517249" y="132809"/>
                    <a:pt x="526811" y="140504"/>
                    <a:pt x="532846" y="150749"/>
                  </a:cubicBezTo>
                  <a:cubicBezTo>
                    <a:pt x="544404" y="170450"/>
                    <a:pt x="538834" y="193349"/>
                    <a:pt x="532103" y="209018"/>
                  </a:cubicBezTo>
                  <a:cubicBezTo>
                    <a:pt x="524212" y="227375"/>
                    <a:pt x="510100" y="247864"/>
                    <a:pt x="490186" y="269744"/>
                  </a:cubicBezTo>
                  <a:cubicBezTo>
                    <a:pt x="479788" y="281148"/>
                    <a:pt x="467951" y="292783"/>
                    <a:pt x="454954" y="304418"/>
                  </a:cubicBezTo>
                  <a:cubicBezTo>
                    <a:pt x="467951" y="316007"/>
                    <a:pt x="479788" y="327642"/>
                    <a:pt x="490140" y="339000"/>
                  </a:cubicBezTo>
                  <a:cubicBezTo>
                    <a:pt x="510054" y="360880"/>
                    <a:pt x="524165" y="381276"/>
                    <a:pt x="532010" y="399726"/>
                  </a:cubicBezTo>
                  <a:cubicBezTo>
                    <a:pt x="538787" y="415394"/>
                    <a:pt x="544358" y="438201"/>
                    <a:pt x="532753" y="457995"/>
                  </a:cubicBezTo>
                  <a:cubicBezTo>
                    <a:pt x="526718" y="468239"/>
                    <a:pt x="517156" y="475934"/>
                    <a:pt x="504344" y="480755"/>
                  </a:cubicBezTo>
                  <a:cubicBezTo>
                    <a:pt x="493760" y="484696"/>
                    <a:pt x="480902" y="486735"/>
                    <a:pt x="466048" y="486735"/>
                  </a:cubicBezTo>
                  <a:cubicBezTo>
                    <a:pt x="438243" y="486735"/>
                    <a:pt x="402685" y="479689"/>
                    <a:pt x="362765" y="466339"/>
                  </a:cubicBezTo>
                  <a:cubicBezTo>
                    <a:pt x="359423" y="482517"/>
                    <a:pt x="355431" y="497722"/>
                    <a:pt x="351067" y="511814"/>
                  </a:cubicBezTo>
                  <a:cubicBezTo>
                    <a:pt x="342201" y="539998"/>
                    <a:pt x="331664" y="562527"/>
                    <a:pt x="319734" y="578566"/>
                  </a:cubicBezTo>
                  <a:cubicBezTo>
                    <a:pt x="309568" y="592287"/>
                    <a:pt x="292625" y="608697"/>
                    <a:pt x="269740" y="608697"/>
                  </a:cubicBezTo>
                  <a:cubicBezTo>
                    <a:pt x="246809" y="608697"/>
                    <a:pt x="229866" y="592287"/>
                    <a:pt x="219700" y="578566"/>
                  </a:cubicBezTo>
                  <a:cubicBezTo>
                    <a:pt x="207770" y="562527"/>
                    <a:pt x="197233" y="540091"/>
                    <a:pt x="188413" y="511814"/>
                  </a:cubicBezTo>
                  <a:cubicBezTo>
                    <a:pt x="184004" y="497722"/>
                    <a:pt x="180104" y="482517"/>
                    <a:pt x="176716" y="466339"/>
                  </a:cubicBezTo>
                  <a:cubicBezTo>
                    <a:pt x="136795" y="479689"/>
                    <a:pt x="101191" y="486735"/>
                    <a:pt x="73386" y="486735"/>
                  </a:cubicBezTo>
                  <a:cubicBezTo>
                    <a:pt x="58532" y="486735"/>
                    <a:pt x="45627" y="484696"/>
                    <a:pt x="35090" y="480755"/>
                  </a:cubicBezTo>
                  <a:cubicBezTo>
                    <a:pt x="22278" y="475934"/>
                    <a:pt x="12670" y="468239"/>
                    <a:pt x="6681" y="457995"/>
                  </a:cubicBezTo>
                  <a:cubicBezTo>
                    <a:pt x="-4877" y="438294"/>
                    <a:pt x="693" y="415394"/>
                    <a:pt x="7424" y="399726"/>
                  </a:cubicBezTo>
                  <a:cubicBezTo>
                    <a:pt x="15269" y="381369"/>
                    <a:pt x="29381" y="360880"/>
                    <a:pt x="49341" y="339000"/>
                  </a:cubicBezTo>
                  <a:cubicBezTo>
                    <a:pt x="59785" y="327596"/>
                    <a:pt x="71529" y="315961"/>
                    <a:pt x="84527" y="304326"/>
                  </a:cubicBezTo>
                  <a:cubicBezTo>
                    <a:pt x="71529" y="292737"/>
                    <a:pt x="59739" y="281101"/>
                    <a:pt x="49341" y="269651"/>
                  </a:cubicBezTo>
                  <a:cubicBezTo>
                    <a:pt x="29381" y="247771"/>
                    <a:pt x="15269" y="227375"/>
                    <a:pt x="7424" y="208971"/>
                  </a:cubicBezTo>
                  <a:cubicBezTo>
                    <a:pt x="693" y="193257"/>
                    <a:pt x="-4877" y="170450"/>
                    <a:pt x="6681" y="150702"/>
                  </a:cubicBezTo>
                  <a:cubicBezTo>
                    <a:pt x="12762" y="140411"/>
                    <a:pt x="22278" y="132763"/>
                    <a:pt x="35090" y="127942"/>
                  </a:cubicBezTo>
                  <a:cubicBezTo>
                    <a:pt x="45674" y="124001"/>
                    <a:pt x="58532" y="121962"/>
                    <a:pt x="73386" y="121962"/>
                  </a:cubicBezTo>
                  <a:cubicBezTo>
                    <a:pt x="101191" y="121962"/>
                    <a:pt x="136795" y="129008"/>
                    <a:pt x="176716" y="142358"/>
                  </a:cubicBezTo>
                  <a:cubicBezTo>
                    <a:pt x="180058" y="126134"/>
                    <a:pt x="184004" y="110929"/>
                    <a:pt x="188413" y="96837"/>
                  </a:cubicBezTo>
                  <a:cubicBezTo>
                    <a:pt x="197233" y="68653"/>
                    <a:pt x="207770" y="46170"/>
                    <a:pt x="219700" y="30085"/>
                  </a:cubicBezTo>
                  <a:cubicBezTo>
                    <a:pt x="229866" y="16363"/>
                    <a:pt x="246809" y="0"/>
                    <a:pt x="26974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39861" y="1398935"/>
            <a:ext cx="495959" cy="495959"/>
            <a:chOff x="6529585" y="809489"/>
            <a:chExt cx="495959" cy="495959"/>
          </a:xfrm>
        </p:grpSpPr>
        <p:sp>
          <p:nvSpPr>
            <p:cNvPr id="29" name="íṥļîḓê"/>
            <p:cNvSpPr/>
            <p:nvPr/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íṥlíḓê"/>
            <p:cNvSpPr/>
            <p:nvPr/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1" name="ïśļiḑé"/>
            <p:cNvSpPr/>
            <p:nvPr/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28776" y="1312937"/>
            <a:ext cx="3798000" cy="732782"/>
            <a:chOff x="6823968" y="723491"/>
            <a:chExt cx="3798000" cy="732782"/>
          </a:xfrm>
        </p:grpSpPr>
        <p:sp>
          <p:nvSpPr>
            <p:cNvPr id="3" name="文本框 2"/>
            <p:cNvSpPr txBox="1"/>
            <p:nvPr/>
          </p:nvSpPr>
          <p:spPr>
            <a:xfrm>
              <a:off x="7565044" y="812926"/>
              <a:ext cx="2545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zh-CN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实现与展示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823968" y="1336146"/>
              <a:ext cx="3798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6880535" y="723491"/>
              <a:ext cx="817163" cy="732782"/>
              <a:chOff x="7575067" y="723491"/>
              <a:chExt cx="817163" cy="73278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575067" y="748387"/>
                <a:ext cx="7873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pattFill prst="narHorz">
                      <a:fgClr>
                        <a:prstClr val="white">
                          <a:lumMod val="75000"/>
                        </a:prstClr>
                      </a:fgClr>
                      <a:bgClr>
                        <a:prstClr val="white"/>
                      </a:bgClr>
                    </a:patt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01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592006" y="723491"/>
                <a:ext cx="800224" cy="707886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37EC5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01</a:t>
                </a:r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537EC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393489" y="2565354"/>
            <a:ext cx="3798000" cy="732782"/>
            <a:chOff x="7068620" y="1668314"/>
            <a:chExt cx="3798000" cy="732782"/>
          </a:xfrm>
        </p:grpSpPr>
        <p:sp>
          <p:nvSpPr>
            <p:cNvPr id="4" name="文本框 3"/>
            <p:cNvSpPr txBox="1"/>
            <p:nvPr/>
          </p:nvSpPr>
          <p:spPr>
            <a:xfrm>
              <a:off x="7870493" y="1761539"/>
              <a:ext cx="247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大作业程序分析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7068620" y="2284759"/>
              <a:ext cx="3798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7163048" y="1668314"/>
              <a:ext cx="817163" cy="732782"/>
              <a:chOff x="7857580" y="1668314"/>
              <a:chExt cx="817163" cy="732782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7857580" y="1693210"/>
                <a:ext cx="7873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pattFill prst="narHorz">
                      <a:fgClr>
                        <a:prstClr val="white">
                          <a:lumMod val="75000"/>
                        </a:prstClr>
                      </a:fgClr>
                      <a:bgClr>
                        <a:prstClr val="white"/>
                      </a:bgClr>
                    </a:patt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02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874519" y="1668314"/>
                <a:ext cx="800224" cy="707886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37EC5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02</a:t>
                </a:r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537EC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327573" y="3875905"/>
            <a:ext cx="3798745" cy="732782"/>
            <a:chOff x="7206183" y="2617467"/>
            <a:chExt cx="3798745" cy="732782"/>
          </a:xfrm>
        </p:grpSpPr>
        <p:sp>
          <p:nvSpPr>
            <p:cNvPr id="5" name="文本框 4"/>
            <p:cNvSpPr txBox="1"/>
            <p:nvPr/>
          </p:nvSpPr>
          <p:spPr>
            <a:xfrm>
              <a:off x="8136855" y="2710152"/>
              <a:ext cx="2868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关键代码设计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206183" y="3233372"/>
              <a:ext cx="3798745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7349460" y="2617467"/>
              <a:ext cx="817163" cy="732782"/>
              <a:chOff x="8043992" y="2617467"/>
              <a:chExt cx="817163" cy="732782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043992" y="2642363"/>
                <a:ext cx="7873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pattFill prst="narHorz">
                      <a:fgClr>
                        <a:prstClr val="white">
                          <a:lumMod val="75000"/>
                        </a:prstClr>
                      </a:fgClr>
                      <a:bgClr>
                        <a:prstClr val="white"/>
                      </a:bgClr>
                    </a:patt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03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060931" y="2617467"/>
                <a:ext cx="800224" cy="707886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37EC5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03</a:t>
                </a:r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537EC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969403" y="4999333"/>
            <a:ext cx="3798000" cy="732782"/>
            <a:chOff x="7206183" y="3562419"/>
            <a:chExt cx="3798000" cy="732782"/>
          </a:xfrm>
        </p:grpSpPr>
        <p:sp>
          <p:nvSpPr>
            <p:cNvPr id="6" name="文本框 5"/>
            <p:cNvSpPr txBox="1"/>
            <p:nvPr/>
          </p:nvSpPr>
          <p:spPr>
            <a:xfrm>
              <a:off x="8136855" y="3658765"/>
              <a:ext cx="2774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总结与分析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7206183" y="4179735"/>
              <a:ext cx="3798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349460" y="3562419"/>
              <a:ext cx="817163" cy="732782"/>
              <a:chOff x="8043992" y="3562419"/>
              <a:chExt cx="817163" cy="732782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8043992" y="3587315"/>
                <a:ext cx="7873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pattFill prst="narHorz">
                      <a:fgClr>
                        <a:prstClr val="white">
                          <a:lumMod val="75000"/>
                        </a:prstClr>
                      </a:fgClr>
                      <a:bgClr>
                        <a:prstClr val="white"/>
                      </a:bgClr>
                    </a:patt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04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8060931" y="3562419"/>
                <a:ext cx="800224" cy="707886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37EC5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04</a:t>
                </a:r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537EC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</a:rPr>
              <a:t>总结与分析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47474" y="411326"/>
            <a:ext cx="2722395" cy="377403"/>
          </a:xfrm>
        </p:spPr>
        <p:txBody>
          <a:bodyPr/>
          <a:lstStyle/>
          <a:p>
            <a:r>
              <a:rPr lang="zh-CN" altLang="en-US" dirty="0"/>
              <a:t>总结与分析</a:t>
            </a:r>
          </a:p>
        </p:txBody>
      </p:sp>
      <p:cxnSp>
        <p:nvCxnSpPr>
          <p:cNvPr id="7" name="直线连接符 3"/>
          <p:cNvCxnSpPr/>
          <p:nvPr/>
        </p:nvCxnSpPr>
        <p:spPr>
          <a:xfrm>
            <a:off x="319256" y="5486051"/>
            <a:ext cx="11219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95086" y="5395203"/>
            <a:ext cx="181695" cy="181695"/>
            <a:chOff x="1948803" y="1684147"/>
            <a:chExt cx="181695" cy="181695"/>
          </a:xfrm>
        </p:grpSpPr>
        <p:sp>
          <p:nvSpPr>
            <p:cNvPr id="9" name="椭圆 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88006" y="5395203"/>
            <a:ext cx="181695" cy="181695"/>
            <a:chOff x="1948803" y="1684147"/>
            <a:chExt cx="181695" cy="181695"/>
          </a:xfrm>
        </p:grpSpPr>
        <p:sp>
          <p:nvSpPr>
            <p:cNvPr id="19" name="椭圆 18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20924" y="5395203"/>
            <a:ext cx="181695" cy="181695"/>
            <a:chOff x="1948803" y="1684147"/>
            <a:chExt cx="181695" cy="181695"/>
          </a:xfrm>
        </p:grpSpPr>
        <p:sp>
          <p:nvSpPr>
            <p:cNvPr id="27" name="椭圆 26"/>
            <p:cNvSpPr/>
            <p:nvPr/>
          </p:nvSpPr>
          <p:spPr>
            <a:xfrm>
              <a:off x="1948803" y="1684147"/>
              <a:ext cx="181695" cy="18169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87612" y="1722956"/>
              <a:ext cx="104077" cy="104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1972" y="1330090"/>
            <a:ext cx="3646228" cy="4052548"/>
            <a:chOff x="651972" y="1281103"/>
            <a:chExt cx="3646228" cy="4052548"/>
          </a:xfrm>
        </p:grpSpPr>
        <p:sp>
          <p:nvSpPr>
            <p:cNvPr id="12" name="文本框 11"/>
            <p:cNvSpPr txBox="1"/>
            <p:nvPr/>
          </p:nvSpPr>
          <p:spPr>
            <a:xfrm>
              <a:off x="737971" y="1919072"/>
              <a:ext cx="3560229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kumimoji="1"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11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358408" y="1323276"/>
            <a:ext cx="3679825" cy="4052548"/>
            <a:chOff x="651972" y="1281103"/>
            <a:chExt cx="3679825" cy="4052548"/>
          </a:xfrm>
        </p:grpSpPr>
        <p:sp>
          <p:nvSpPr>
            <p:cNvPr id="52" name="文本框 51"/>
            <p:cNvSpPr txBox="1"/>
            <p:nvPr/>
          </p:nvSpPr>
          <p:spPr>
            <a:xfrm>
              <a:off x="775797" y="2085648"/>
              <a:ext cx="3556000" cy="23964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汇编语言编程：通过分析以上代码，我学习了一些汇编语言编程的基础知识，如寄存器的使用、中断处理、内存操作等。这对理解计算机底层工作原理和进行系统级编程非常有帮助。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57" name="直线连接符 6"/>
              <p:cNvCxnSpPr/>
              <p:nvPr/>
            </p:nvCxnSpPr>
            <p:spPr>
              <a:xfrm flipV="1">
                <a:off x="685933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8060628" y="1319911"/>
            <a:ext cx="3429886" cy="4052548"/>
            <a:chOff x="651972" y="1281103"/>
            <a:chExt cx="3429886" cy="4052548"/>
          </a:xfrm>
        </p:grpSpPr>
        <p:sp>
          <p:nvSpPr>
            <p:cNvPr id="62" name="文本框 61"/>
            <p:cNvSpPr txBox="1"/>
            <p:nvPr/>
          </p:nvSpPr>
          <p:spPr>
            <a:xfrm>
              <a:off x="737972" y="1919072"/>
              <a:ext cx="3343886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sz="16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注意安全性：病毒是一种恶意程序，因此在实验中进行病毒相关的操作时，需要格外小心。在实验过程中，我意识到了病毒对计算机和数据的潜在危害，并加深了对安全性和保护机制的认识</a:t>
              </a:r>
              <a:r>
                <a:rPr kumimoji="1" sz="1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651972" y="1281103"/>
              <a:ext cx="62551" cy="4052548"/>
              <a:chOff x="651972" y="1881737"/>
              <a:chExt cx="66675" cy="2954957"/>
            </a:xfrm>
          </p:grpSpPr>
          <p:cxnSp>
            <p:nvCxnSpPr>
              <p:cNvPr id="82" name="直线连接符 6"/>
              <p:cNvCxnSpPr/>
              <p:nvPr/>
            </p:nvCxnSpPr>
            <p:spPr>
              <a:xfrm flipV="1">
                <a:off x="685930" y="1941094"/>
                <a:ext cx="0" cy="28956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651972" y="1881737"/>
                <a:ext cx="66675" cy="6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49318" y="1366452"/>
            <a:ext cx="1071499" cy="280166"/>
            <a:chOff x="1229119" y="1337680"/>
            <a:chExt cx="1071499" cy="280166"/>
          </a:xfrm>
        </p:grpSpPr>
        <p:sp>
          <p:nvSpPr>
            <p:cNvPr id="17" name="箭头: V 形 16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箭头: V 形 20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头: V 形 21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49869" y="1366452"/>
            <a:ext cx="1071499" cy="280166"/>
            <a:chOff x="1229119" y="1337680"/>
            <a:chExt cx="1071499" cy="280166"/>
          </a:xfrm>
        </p:grpSpPr>
        <p:sp>
          <p:nvSpPr>
            <p:cNvPr id="29" name="箭头: V 形 28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箭头: V 形 29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箭头: V 形 30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31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箭头: V 形 32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52086" y="1366452"/>
            <a:ext cx="1071499" cy="280166"/>
            <a:chOff x="1229119" y="1337680"/>
            <a:chExt cx="1071499" cy="280166"/>
          </a:xfrm>
        </p:grpSpPr>
        <p:sp>
          <p:nvSpPr>
            <p:cNvPr id="36" name="箭头: V 形 35"/>
            <p:cNvSpPr/>
            <p:nvPr/>
          </p:nvSpPr>
          <p:spPr>
            <a:xfrm>
              <a:off x="1229119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箭头: V 形 36"/>
            <p:cNvSpPr/>
            <p:nvPr/>
          </p:nvSpPr>
          <p:spPr>
            <a:xfrm>
              <a:off x="1438088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箭头: V 形 37"/>
            <p:cNvSpPr/>
            <p:nvPr/>
          </p:nvSpPr>
          <p:spPr>
            <a:xfrm>
              <a:off x="1647057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箭头: V 形 38"/>
            <p:cNvSpPr/>
            <p:nvPr/>
          </p:nvSpPr>
          <p:spPr>
            <a:xfrm>
              <a:off x="1851201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2060170" y="1337680"/>
              <a:ext cx="240448" cy="28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9625" y="1646555"/>
            <a:ext cx="3455670" cy="3479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病毒感染：通过查找并感染特定类型的文件，病毒可以将自身复制到其他可执行文件中，并修改文件的入口点以执行病毒代码。这使得病毒能够在系统中传播和运行。</a:t>
            </a:r>
          </a:p>
          <a:p>
            <a:endParaRPr lang="zh-CN" altLang="en-US"/>
          </a:p>
          <a:p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病毒防御：通过检查文件的特定属性来识别已感染文件，并使用覆盖和修改文件头等操作来清除病毒。</a:t>
            </a:r>
            <a:r>
              <a:rPr kumimoji="1"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defend</a:t>
            </a:r>
            <a:r>
              <a:rPr kumimoji="1"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还展示了如何在系统中设置防御程序，以阻止病毒的传播并终止被感染的程序。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667503" y="2749690"/>
            <a:ext cx="5798382" cy="878840"/>
          </a:xfrm>
        </p:spPr>
        <p:txBody>
          <a:bodyPr/>
          <a:lstStyle/>
          <a:p>
            <a:r>
              <a:rPr lang="zh-CN" altLang="en-US" dirty="0">
                <a:cs typeface="+mn-ea"/>
              </a:rPr>
              <a:t>感谢聆听！</a:t>
            </a:r>
            <a:endParaRPr lang="zh-CN" altLang="en-US" sz="5400" dirty="0"/>
          </a:p>
        </p:txBody>
      </p:sp>
      <p:sp>
        <p:nvSpPr>
          <p:cNvPr id="22" name="文本占位符 4"/>
          <p:cNvSpPr txBox="1"/>
          <p:nvPr/>
        </p:nvSpPr>
        <p:spPr>
          <a:xfrm>
            <a:off x="688975" y="4361226"/>
            <a:ext cx="1918038" cy="3481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Arial" panose="020B0604020202020204"/>
                <a:cs typeface="+mn-ea"/>
              </a:rPr>
              <a:t>汇报人 </a:t>
            </a:r>
            <a:r>
              <a:rPr lang="en-US" altLang="zh-CN">
                <a:latin typeface="Arial" panose="020B0604020202020204"/>
                <a:cs typeface="+mn-ea"/>
              </a:rPr>
              <a:t>| </a:t>
            </a:r>
            <a:r>
              <a:rPr lang="zh-CN" altLang="en-US">
                <a:latin typeface="Arial" panose="020B0604020202020204"/>
                <a:cs typeface="+mn-ea"/>
              </a:rPr>
              <a:t>马承乾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3" name="文本占位符 6"/>
          <p:cNvSpPr txBox="1"/>
          <p:nvPr/>
        </p:nvSpPr>
        <p:spPr>
          <a:xfrm>
            <a:off x="667502" y="5044817"/>
            <a:ext cx="3334058" cy="3481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537EC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汇报日期 </a:t>
            </a:r>
            <a:r>
              <a:rPr lang="en-US" altLang="zh-CN"/>
              <a:t>| 2023.06.12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</a:rPr>
              <a:t>实现与展示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实现与展示</a:t>
            </a:r>
            <a:r>
              <a:rPr lang="en-US" altLang="zh-CN" dirty="0"/>
              <a:t>(virus)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834168" y="2845314"/>
            <a:ext cx="3380015" cy="21227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感染成功，且不影响原程序的功能，也不会重复感染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 t="12210" r="1167"/>
          <a:stretch>
            <a:fillRect/>
          </a:stretch>
        </p:blipFill>
        <p:spPr>
          <a:xfrm>
            <a:off x="5312153" y="1723564"/>
            <a:ext cx="6045679" cy="4366215"/>
          </a:xfrm>
          <a:prstGeom prst="rect">
            <a:avLst/>
          </a:prstGeom>
        </p:spPr>
      </p:pic>
      <p:sp>
        <p:nvSpPr>
          <p:cNvPr id="24" name="箭头: 右 23"/>
          <p:cNvSpPr/>
          <p:nvPr/>
        </p:nvSpPr>
        <p:spPr>
          <a:xfrm>
            <a:off x="4436596" y="3686236"/>
            <a:ext cx="653143" cy="440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81658" y="1222300"/>
            <a:ext cx="3285993" cy="214614"/>
          </a:xfrm>
          <a:prstGeom prst="rect">
            <a:avLst/>
          </a:prstGeom>
          <a:solidFill>
            <a:srgbClr val="537E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26" name="文本占位符 6"/>
          <p:cNvSpPr txBox="1"/>
          <p:nvPr/>
        </p:nvSpPr>
        <p:spPr>
          <a:xfrm>
            <a:off x="5312153" y="935650"/>
            <a:ext cx="1088822" cy="430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virus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实现与展示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4081658" y="1222300"/>
            <a:ext cx="3285993" cy="214614"/>
          </a:xfrm>
          <a:prstGeom prst="rect">
            <a:avLst/>
          </a:prstGeom>
          <a:solidFill>
            <a:srgbClr val="537E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占位符 6"/>
          <p:cNvSpPr txBox="1"/>
          <p:nvPr/>
        </p:nvSpPr>
        <p:spPr>
          <a:xfrm>
            <a:off x="4280051" y="952302"/>
            <a:ext cx="2956968" cy="484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debug</a:t>
            </a:r>
            <a:r>
              <a:rPr lang="zh-CN" altLang="en-US" dirty="0"/>
              <a:t>观察 </a:t>
            </a:r>
            <a:r>
              <a:rPr lang="en-US" altLang="zh-CN" dirty="0"/>
              <a:t>virus</a:t>
            </a:r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113" y="1667542"/>
            <a:ext cx="5070769" cy="477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5120" y="1667542"/>
            <a:ext cx="5095359" cy="477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实现与展示</a:t>
            </a:r>
            <a:r>
              <a:rPr lang="en-US" altLang="zh-CN" dirty="0"/>
              <a:t>(kill)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684147" y="2824847"/>
            <a:ext cx="3610026" cy="22533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运行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kill.exe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能将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DOS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当前文件夹所有感染病毒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EXE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文件杀毒，未感染不杀</a:t>
            </a:r>
          </a:p>
        </p:txBody>
      </p:sp>
      <p:sp>
        <p:nvSpPr>
          <p:cNvPr id="24" name="箭头: 右 23"/>
          <p:cNvSpPr/>
          <p:nvPr/>
        </p:nvSpPr>
        <p:spPr>
          <a:xfrm>
            <a:off x="4436596" y="3731083"/>
            <a:ext cx="653143" cy="440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62" y="1768410"/>
            <a:ext cx="6475778" cy="43662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81658" y="1222300"/>
            <a:ext cx="3285993" cy="214614"/>
          </a:xfrm>
          <a:prstGeom prst="rect">
            <a:avLst/>
          </a:prstGeom>
          <a:solidFill>
            <a:srgbClr val="537E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4" name="文本占位符 6"/>
          <p:cNvSpPr txBox="1"/>
          <p:nvPr/>
        </p:nvSpPr>
        <p:spPr>
          <a:xfrm>
            <a:off x="5378524" y="935004"/>
            <a:ext cx="1434952" cy="4553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kill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实现与展示</a:t>
            </a:r>
            <a:r>
              <a:rPr lang="en-US" altLang="zh-CN" dirty="0"/>
              <a:t>(kill)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229119" y="3265712"/>
            <a:ext cx="3610026" cy="143691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没有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exe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文件被感染的情况</a:t>
            </a:r>
          </a:p>
        </p:txBody>
      </p:sp>
      <p:sp>
        <p:nvSpPr>
          <p:cNvPr id="24" name="箭头: 右 23"/>
          <p:cNvSpPr/>
          <p:nvPr/>
        </p:nvSpPr>
        <p:spPr>
          <a:xfrm>
            <a:off x="5079055" y="3780064"/>
            <a:ext cx="653143" cy="440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60" y="1677673"/>
            <a:ext cx="5558860" cy="47651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81658" y="1222300"/>
            <a:ext cx="3285993" cy="214614"/>
          </a:xfrm>
          <a:prstGeom prst="rect">
            <a:avLst/>
          </a:prstGeom>
          <a:solidFill>
            <a:srgbClr val="537E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" name="文本占位符 6"/>
          <p:cNvSpPr txBox="1"/>
          <p:nvPr/>
        </p:nvSpPr>
        <p:spPr>
          <a:xfrm>
            <a:off x="5378524" y="935004"/>
            <a:ext cx="1434952" cy="4553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kill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实现与展示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4081658" y="1222300"/>
            <a:ext cx="3285993" cy="214614"/>
          </a:xfrm>
          <a:prstGeom prst="rect">
            <a:avLst/>
          </a:prstGeom>
          <a:solidFill>
            <a:srgbClr val="537E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占位符 6"/>
          <p:cNvSpPr txBox="1"/>
          <p:nvPr/>
        </p:nvSpPr>
        <p:spPr>
          <a:xfrm>
            <a:off x="4165748" y="952302"/>
            <a:ext cx="3285992" cy="484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kill</a:t>
            </a:r>
            <a:r>
              <a:rPr lang="zh-CN" altLang="en-US" dirty="0"/>
              <a:t>修改后的文件头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684147" y="2763349"/>
            <a:ext cx="3610026" cy="22533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我们通过被感染文件的文件头，来寻找病毒的物理地址，以便于进文件指针的定位</a:t>
            </a:r>
          </a:p>
        </p:txBody>
      </p:sp>
      <p:sp>
        <p:nvSpPr>
          <p:cNvPr id="5" name="箭头: 右 4"/>
          <p:cNvSpPr/>
          <p:nvPr/>
        </p:nvSpPr>
        <p:spPr>
          <a:xfrm>
            <a:off x="4436596" y="3669585"/>
            <a:ext cx="653143" cy="440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36388" y="1668914"/>
            <a:ext cx="5944626" cy="1094435"/>
          </a:xfrm>
          <a:prstGeom prst="rect">
            <a:avLst/>
          </a:prstGeom>
        </p:spPr>
      </p:pic>
      <p:pic>
        <p:nvPicPr>
          <p:cNvPr id="9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36387" y="3053442"/>
            <a:ext cx="5944625" cy="33500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实现与展示</a:t>
            </a:r>
          </a:p>
        </p:txBody>
      </p:sp>
      <p:sp>
        <p:nvSpPr>
          <p:cNvPr id="2" name="矩形 1"/>
          <p:cNvSpPr/>
          <p:nvPr/>
        </p:nvSpPr>
        <p:spPr>
          <a:xfrm>
            <a:off x="4081658" y="1222300"/>
            <a:ext cx="3285993" cy="214614"/>
          </a:xfrm>
          <a:prstGeom prst="rect">
            <a:avLst/>
          </a:prstGeom>
          <a:solidFill>
            <a:srgbClr val="537E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占位符 6"/>
          <p:cNvSpPr txBox="1"/>
          <p:nvPr/>
        </p:nvSpPr>
        <p:spPr>
          <a:xfrm>
            <a:off x="5007178" y="910755"/>
            <a:ext cx="1434952" cy="4553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defend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337794" y="3429000"/>
            <a:ext cx="3610026" cy="158005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运行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defend.exe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后，再运行感染病毒的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EXE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 R" panose="00020600040101010101" pitchFamily="18" charset="-122"/>
                <a:sym typeface="+mn-ea"/>
              </a:rPr>
              <a:t>文件，报警并自动杀毒</a:t>
            </a:r>
          </a:p>
        </p:txBody>
      </p:sp>
      <p:sp>
        <p:nvSpPr>
          <p:cNvPr id="5" name="箭头: 右 4"/>
          <p:cNvSpPr/>
          <p:nvPr/>
        </p:nvSpPr>
        <p:spPr>
          <a:xfrm>
            <a:off x="5277845" y="3883764"/>
            <a:ext cx="653143" cy="440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13" y="1654165"/>
            <a:ext cx="4918196" cy="491257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9cbd5f5-0970-49a8-a993-02f61788e513"/>
  <p:tag name="COMMONDATA" val="eyJoZGlkIjoiYWJmNTAxYTA0NTllZTU0OWY5NWY0MWNlMzBjNGU2O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排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1434</Words>
  <Application>Microsoft Office PowerPoint</Application>
  <PresentationFormat>宽屏</PresentationFormat>
  <Paragraphs>119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佩弦</dc:creator>
  <cp:lastModifiedBy>承乾 马</cp:lastModifiedBy>
  <cp:revision>30</cp:revision>
  <dcterms:created xsi:type="dcterms:W3CDTF">2019-12-06T03:38:00Z</dcterms:created>
  <dcterms:modified xsi:type="dcterms:W3CDTF">2023-06-12T06:24:06Z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66CBD917766742DB8E638215273F3182_13</vt:lpwstr>
  </property>
  <property fmtid="{D5CDD505-2E9C-101B-9397-08002B2CF9AE}" pid="3" name="KSOProductBuildVer">
    <vt:lpwstr>2052-11.1.0.14309</vt:lpwstr>
  </property>
</Properties>
</file>