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Cost Optimization Advisor 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282828"/>
                </a:solidFill>
              </a:defRPr>
            </a:pPr>
            <a:r>
              <a:t>Overview: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- Recommends architecture, models, and cost-saving methods based on user automation tasks.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- Built using Lyzr Agent Studio (no-code) with optional Streamlit frontend.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- Helps teams reduce cost &amp; improve decision-making while adopting AI.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endParaRPr/>
          </a:p>
          <a:p>
            <a:pPr>
              <a:defRPr sz="1800">
                <a:solidFill>
                  <a:srgbClr val="282828"/>
                </a:solidFill>
              </a:defRPr>
            </a:pPr>
            <a:r>
              <a:t>Tech Used: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- Lyzr, Claude, Mistral, Amazon Bedrock, Streamlit (optional)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282828"/>
                </a:solidFill>
              </a:defRPr>
            </a:pPr>
            <a:r>
              <a:t>1. User Input: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- Automation task given in natural language.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endParaRPr/>
          </a:p>
          <a:p>
            <a:pPr>
              <a:defRPr sz="1800">
                <a:solidFill>
                  <a:srgbClr val="282828"/>
                </a:solidFill>
              </a:defRPr>
            </a:pPr>
            <a:r>
              <a:t>2. Agent Process: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- Understands domain and complexity.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- Selects appropriate model and cost-effective setup.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endParaRPr/>
          </a:p>
          <a:p>
            <a:pPr>
              <a:defRPr sz="1800">
                <a:solidFill>
                  <a:srgbClr val="282828"/>
                </a:solidFill>
              </a:defRPr>
            </a:pPr>
            <a:r>
              <a:t>3. Output: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- Suggested model, cost level, architecture, reasoning.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Example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 sz="1800">
                <a:solidFill>
                  <a:srgbClr val="282828"/>
                </a:solidFill>
              </a:defRPr>
            </a:pPr>
            <a:r>
              <a:rPr dirty="0"/>
              <a:t>Task: </a:t>
            </a:r>
            <a:r>
              <a:rPr lang="en-US" sz="1800" dirty="0"/>
              <a:t>We’re manually comparing competitor prices daily. Can this be automated and how?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rPr dirty="0"/>
              <a:t>→ </a:t>
            </a:r>
            <a:r>
              <a:rPr lang="en-IN" sz="1800" b="1" dirty="0"/>
              <a:t>Best Model</a:t>
            </a:r>
            <a:r>
              <a:rPr lang="en-IN" sz="1800" dirty="0"/>
              <a:t>: </a:t>
            </a:r>
            <a:r>
              <a:rPr lang="en-IN" sz="1800" b="1" dirty="0"/>
              <a:t>GPT-4</a:t>
            </a:r>
            <a:r>
              <a:rPr lang="en-IN" sz="1800" dirty="0"/>
              <a:t> </a:t>
            </a:r>
            <a:r>
              <a:rPr dirty="0"/>
              <a:t>| Cost: </a:t>
            </a:r>
            <a:r>
              <a:rPr lang="en-IN" sz="1800" dirty="0"/>
              <a:t>~$0.02–$0.10 per comparison</a:t>
            </a:r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endParaRPr dirty="0"/>
          </a:p>
          <a:p>
            <a:pPr>
              <a:defRPr sz="1800">
                <a:solidFill>
                  <a:srgbClr val="282828"/>
                </a:solidFill>
              </a:defRPr>
            </a:pPr>
            <a:r>
              <a:rPr dirty="0"/>
              <a:t>Task: </a:t>
            </a:r>
            <a:r>
              <a:rPr lang="en-IN" dirty="0"/>
              <a:t>HR Onboarding Process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rPr dirty="0"/>
              <a:t>→ </a:t>
            </a:r>
            <a:r>
              <a:rPr lang="en-US" dirty="0"/>
              <a:t>GPT-4 (best reasoning) or Nova Pro (cost-efficient)</a:t>
            </a:r>
            <a:r>
              <a:rPr dirty="0"/>
              <a:t>| Cost: </a:t>
            </a:r>
            <a:r>
              <a:rPr lang="en-US" sz="1800" dirty="0"/>
              <a:t>~$0.05–$0.20 per onboarding step</a:t>
            </a:r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endParaRPr dirty="0"/>
          </a:p>
          <a:p>
            <a:pPr>
              <a:defRPr sz="1800">
                <a:solidFill>
                  <a:srgbClr val="282828"/>
                </a:solidFill>
              </a:defRPr>
            </a:pPr>
            <a:r>
              <a:rPr dirty="0"/>
              <a:t>Task: </a:t>
            </a:r>
            <a:r>
              <a:rPr lang="en-US" dirty="0"/>
              <a:t>Building a Chatbot to Summarize Slack Threads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rPr dirty="0"/>
              <a:t>→ </a:t>
            </a:r>
            <a:r>
              <a:rPr lang="en-US" dirty="0"/>
              <a:t>GPT-4 (best reasoning) or Nova Pro (cost-efficient) </a:t>
            </a:r>
            <a:r>
              <a:rPr dirty="0"/>
              <a:t>| Cost: </a:t>
            </a:r>
            <a:r>
              <a:rPr lang="en-IN" sz="1800" dirty="0"/>
              <a:t>~$0.02–$0.10 per summary</a:t>
            </a:r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endParaRPr lang="en-IN" sz="1800" dirty="0"/>
          </a:p>
          <a:p>
            <a:pPr>
              <a:defRPr sz="1800">
                <a:solidFill>
                  <a:srgbClr val="282828"/>
                </a:solidFill>
              </a:defRPr>
            </a:pPr>
            <a:r>
              <a:rPr lang="en-IN" sz="1800" dirty="0"/>
              <a:t>Task: </a:t>
            </a:r>
            <a:r>
              <a:rPr lang="en-US" sz="1800" dirty="0"/>
              <a:t>Converting Hadoop Projects to BigQuery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rPr lang="en-US" dirty="0"/>
              <a:t>→ </a:t>
            </a:r>
            <a:r>
              <a:rPr lang="en-US" sz="1800" b="1" dirty="0"/>
              <a:t>Claude Opus</a:t>
            </a:r>
            <a:r>
              <a:rPr lang="en-US" sz="1800" dirty="0"/>
              <a:t> for high accuracy or </a:t>
            </a:r>
            <a:r>
              <a:rPr lang="en-US" sz="1800" b="1" dirty="0"/>
              <a:t>Nova Pro</a:t>
            </a:r>
            <a:r>
              <a:rPr lang="en-US" sz="1800" dirty="0"/>
              <a:t> for cost efficiency</a:t>
            </a:r>
            <a:r>
              <a:rPr lang="en-US" dirty="0"/>
              <a:t>| Cost: </a:t>
            </a:r>
            <a:r>
              <a:rPr lang="en-IN" sz="1800" dirty="0"/>
              <a:t>~$0.05–$0.20 per project</a:t>
            </a:r>
            <a:endParaRPr lang="en-US" sz="1800" dirty="0"/>
          </a:p>
          <a:p>
            <a:pPr>
              <a:defRPr sz="1800">
                <a:solidFill>
                  <a:srgbClr val="282828"/>
                </a:solidFill>
              </a:defRPr>
            </a:pPr>
            <a:endParaRPr lang="en-US" sz="1800" dirty="0"/>
          </a:p>
          <a:p>
            <a:pPr>
              <a:defRPr sz="1800">
                <a:solidFill>
                  <a:srgbClr val="282828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233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AI Cost Optimization Advisor Agent</vt:lpstr>
      <vt:lpstr>How It Works</vt:lpstr>
      <vt:lpstr>Example Use Cases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malathi venkatesan</cp:lastModifiedBy>
  <cp:revision>3</cp:revision>
  <dcterms:created xsi:type="dcterms:W3CDTF">2013-01-27T09:14:16Z</dcterms:created>
  <dcterms:modified xsi:type="dcterms:W3CDTF">2025-07-20T11:56:50Z</dcterms:modified>
  <cp:category/>
</cp:coreProperties>
</file>