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0" r:id="rId2"/>
    <p:sldId id="291" r:id="rId3"/>
    <p:sldId id="292" r:id="rId4"/>
    <p:sldId id="293" r:id="rId5"/>
    <p:sldId id="294" r:id="rId6"/>
    <p:sldId id="295" r:id="rId7"/>
    <p:sldId id="296" r:id="rId8"/>
    <p:sldId id="297" r:id="rId9"/>
    <p:sldId id="308" r:id="rId10"/>
    <p:sldId id="309" r:id="rId11"/>
    <p:sldId id="323" r:id="rId12"/>
    <p:sldId id="324" r:id="rId13"/>
    <p:sldId id="325" r:id="rId14"/>
    <p:sldId id="311" r:id="rId15"/>
    <p:sldId id="312" r:id="rId16"/>
    <p:sldId id="313" r:id="rId17"/>
    <p:sldId id="314" r:id="rId18"/>
    <p:sldId id="316" r:id="rId19"/>
    <p:sldId id="317" r:id="rId20"/>
    <p:sldId id="318" r:id="rId21"/>
    <p:sldId id="320" r:id="rId22"/>
    <p:sldId id="321" r:id="rId23"/>
    <p:sldId id="322" r:id="rId24"/>
    <p:sldId id="304" r:id="rId25"/>
    <p:sldId id="310" r:id="rId26"/>
    <p:sldId id="315" r:id="rId27"/>
    <p:sldId id="319" r:id="rId28"/>
    <p:sldId id="306" r:id="rId29"/>
    <p:sldId id="307" r:id="rId30"/>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593"/>
  </p:normalViewPr>
  <p:slideViewPr>
    <p:cSldViewPr>
      <p:cViewPr varScale="1">
        <p:scale>
          <a:sx n="164" d="100"/>
          <a:sy n="164" d="100"/>
        </p:scale>
        <p:origin x="224"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BC3829-274A-EA48-9B6D-4F60338069F7}" type="doc">
      <dgm:prSet loTypeId="urn:microsoft.com/office/officeart/2005/8/layout/hierarchy5" loCatId="" qsTypeId="urn:microsoft.com/office/officeart/2005/8/quickstyle/simple1" qsCatId="simple" csTypeId="urn:microsoft.com/office/officeart/2005/8/colors/accent1_2" csCatId="accent1" phldr="1"/>
      <dgm:spPr/>
      <dgm:t>
        <a:bodyPr/>
        <a:lstStyle/>
        <a:p>
          <a:endParaRPr lang="en-US"/>
        </a:p>
      </dgm:t>
    </dgm:pt>
    <dgm:pt modelId="{CA22BF7B-33FA-D84A-95FE-8D66BFEBBEC1}">
      <dgm:prSet phldrT="[Text]" custT="1"/>
      <dgm:spPr/>
      <dgm:t>
        <a:bodyPr/>
        <a:lstStyle/>
        <a:p>
          <a:r>
            <a:rPr lang="en-US" sz="1400" dirty="0"/>
            <a:t>Time</a:t>
          </a:r>
        </a:p>
        <a:p>
          <a:r>
            <a:rPr lang="en-US" sz="1400" dirty="0"/>
            <a:t>Exchange Rates</a:t>
          </a:r>
        </a:p>
      </dgm:t>
    </dgm:pt>
    <dgm:pt modelId="{6FFFC6E3-D5DF-484F-B511-B760D5C10282}" type="parTrans" cxnId="{9FCC3DCE-243B-3844-9257-9FBDC601C2AA}">
      <dgm:prSet/>
      <dgm:spPr/>
      <dgm:t>
        <a:bodyPr/>
        <a:lstStyle/>
        <a:p>
          <a:endParaRPr lang="en-US"/>
        </a:p>
      </dgm:t>
    </dgm:pt>
    <dgm:pt modelId="{A77EBECA-A903-1149-84C8-D4F5FA5F59D9}" type="sibTrans" cxnId="{9FCC3DCE-243B-3844-9257-9FBDC601C2AA}">
      <dgm:prSet/>
      <dgm:spPr/>
      <dgm:t>
        <a:bodyPr/>
        <a:lstStyle/>
        <a:p>
          <a:endParaRPr lang="en-US"/>
        </a:p>
      </dgm:t>
    </dgm:pt>
    <dgm:pt modelId="{DC98F4EF-96B3-C945-910D-7B2BCB4312FD}">
      <dgm:prSet phldrT="[Text]" custT="1"/>
      <dgm:spPr/>
      <dgm:t>
        <a:bodyPr/>
        <a:lstStyle/>
        <a:p>
          <a:r>
            <a:rPr lang="en-US" sz="1400" dirty="0"/>
            <a:t>Trends and Seasonality</a:t>
          </a:r>
        </a:p>
      </dgm:t>
    </dgm:pt>
    <dgm:pt modelId="{EBD00F38-D2B2-5A4D-ADDC-2E23B68A9C68}" type="parTrans" cxnId="{5A5DAF7A-B6B7-0A40-BDA4-D03CA76EC94F}">
      <dgm:prSet/>
      <dgm:spPr/>
      <dgm:t>
        <a:bodyPr/>
        <a:lstStyle/>
        <a:p>
          <a:endParaRPr lang="en-US"/>
        </a:p>
      </dgm:t>
    </dgm:pt>
    <dgm:pt modelId="{7E14E797-5BA2-2F49-87BB-6189171B5503}" type="sibTrans" cxnId="{5A5DAF7A-B6B7-0A40-BDA4-D03CA76EC94F}">
      <dgm:prSet/>
      <dgm:spPr/>
      <dgm:t>
        <a:bodyPr/>
        <a:lstStyle/>
        <a:p>
          <a:endParaRPr lang="en-US"/>
        </a:p>
      </dgm:t>
    </dgm:pt>
    <dgm:pt modelId="{7834E37C-2CED-994E-B0A9-EF3B573A2DE3}">
      <dgm:prSet phldrT="[Text]" custT="1"/>
      <dgm:spPr/>
      <dgm:t>
        <a:bodyPr/>
        <a:lstStyle/>
        <a:p>
          <a:r>
            <a:rPr lang="en-US" sz="1200" dirty="0"/>
            <a:t>Risk Management</a:t>
          </a:r>
        </a:p>
        <a:p>
          <a:r>
            <a:rPr lang="en-US" sz="1200" dirty="0"/>
            <a:t>Hedging Strategies</a:t>
          </a:r>
        </a:p>
        <a:p>
          <a:r>
            <a:rPr lang="en-US" sz="1200" dirty="0"/>
            <a:t>Portfolio Allocation</a:t>
          </a:r>
        </a:p>
      </dgm:t>
    </dgm:pt>
    <dgm:pt modelId="{D7C10359-6E97-F842-86DC-DDCD1C0D613A}" type="parTrans" cxnId="{8067E95B-0FC3-074A-8E51-58FA4ADCD464}">
      <dgm:prSet/>
      <dgm:spPr/>
      <dgm:t>
        <a:bodyPr/>
        <a:lstStyle/>
        <a:p>
          <a:endParaRPr lang="en-US"/>
        </a:p>
      </dgm:t>
    </dgm:pt>
    <dgm:pt modelId="{EB045E8E-173E-5D49-8296-D22A18A3EAB2}" type="sibTrans" cxnId="{8067E95B-0FC3-074A-8E51-58FA4ADCD464}">
      <dgm:prSet/>
      <dgm:spPr/>
      <dgm:t>
        <a:bodyPr/>
        <a:lstStyle/>
        <a:p>
          <a:endParaRPr lang="en-US"/>
        </a:p>
      </dgm:t>
    </dgm:pt>
    <dgm:pt modelId="{D8AB8A98-A28F-8249-8443-C96AB7C32A3D}">
      <dgm:prSet phldrT="[Text]" custT="1"/>
      <dgm:spPr/>
      <dgm:t>
        <a:bodyPr/>
        <a:lstStyle/>
        <a:p>
          <a:endParaRPr lang="en-US" sz="1000" dirty="0"/>
        </a:p>
        <a:p>
          <a:r>
            <a:rPr lang="en-US" sz="1000" dirty="0"/>
            <a:t>Market Timings</a:t>
          </a:r>
        </a:p>
        <a:p>
          <a:r>
            <a:rPr lang="en-US" sz="1000" dirty="0"/>
            <a:t>Understanding Seasonal Influences</a:t>
          </a:r>
        </a:p>
        <a:p>
          <a:r>
            <a:rPr lang="en-US" sz="1000" dirty="0"/>
            <a:t>Long Term Plannings</a:t>
          </a:r>
        </a:p>
        <a:p>
          <a:endParaRPr lang="en-US" sz="1000" dirty="0"/>
        </a:p>
      </dgm:t>
    </dgm:pt>
    <dgm:pt modelId="{3A2EF6D8-0564-874D-AE3E-74DCB4D3D562}" type="parTrans" cxnId="{14B82B63-1238-5A42-992F-C6A094F3BC2B}">
      <dgm:prSet/>
      <dgm:spPr/>
      <dgm:t>
        <a:bodyPr/>
        <a:lstStyle/>
        <a:p>
          <a:endParaRPr lang="en-US"/>
        </a:p>
      </dgm:t>
    </dgm:pt>
    <dgm:pt modelId="{0D2B7318-7700-F24B-AF88-BE4980D8E7FC}" type="sibTrans" cxnId="{14B82B63-1238-5A42-992F-C6A094F3BC2B}">
      <dgm:prSet/>
      <dgm:spPr/>
      <dgm:t>
        <a:bodyPr/>
        <a:lstStyle/>
        <a:p>
          <a:endParaRPr lang="en-US"/>
        </a:p>
      </dgm:t>
    </dgm:pt>
    <dgm:pt modelId="{6BF38A87-C3D9-A14C-BFB5-8FC9408DC0F6}">
      <dgm:prSet phldrT="[Text]" custT="1"/>
      <dgm:spPr/>
      <dgm:t>
        <a:bodyPr/>
        <a:lstStyle/>
        <a:p>
          <a:r>
            <a:rPr lang="en-US" sz="1400" dirty="0"/>
            <a:t>Exchange Rate Predictions</a:t>
          </a:r>
        </a:p>
      </dgm:t>
    </dgm:pt>
    <dgm:pt modelId="{8DD65E50-0FA3-9444-8468-ACF6E4765843}" type="parTrans" cxnId="{CF737BA2-5205-404D-B600-7878C6B02AC3}">
      <dgm:prSet/>
      <dgm:spPr/>
      <dgm:t>
        <a:bodyPr/>
        <a:lstStyle/>
        <a:p>
          <a:endParaRPr lang="en-US"/>
        </a:p>
      </dgm:t>
    </dgm:pt>
    <dgm:pt modelId="{FB12458D-7103-8441-8372-6ABA361D55C0}" type="sibTrans" cxnId="{CF737BA2-5205-404D-B600-7878C6B02AC3}">
      <dgm:prSet/>
      <dgm:spPr/>
      <dgm:t>
        <a:bodyPr/>
        <a:lstStyle/>
        <a:p>
          <a:endParaRPr lang="en-US"/>
        </a:p>
      </dgm:t>
    </dgm:pt>
    <dgm:pt modelId="{54BBEBA4-6453-E246-83AF-C27F2F845796}">
      <dgm:prSet phldrT="[Text]" custT="1"/>
      <dgm:spPr/>
      <dgm:t>
        <a:bodyPr/>
        <a:lstStyle/>
        <a:p>
          <a:endParaRPr lang="en-US" sz="1000" dirty="0"/>
        </a:p>
        <a:p>
          <a:r>
            <a:rPr lang="en-US" sz="1000" dirty="0"/>
            <a:t>Investment Decision Making</a:t>
          </a:r>
        </a:p>
        <a:p>
          <a:r>
            <a:rPr lang="en-US" sz="1000" dirty="0"/>
            <a:t>Timing of Trades</a:t>
          </a:r>
        </a:p>
        <a:p>
          <a:r>
            <a:rPr lang="en-US" sz="1000" dirty="0"/>
            <a:t>Forecasting Future Performance</a:t>
          </a:r>
        </a:p>
        <a:p>
          <a:endParaRPr lang="en-US" sz="1000" dirty="0"/>
        </a:p>
      </dgm:t>
    </dgm:pt>
    <dgm:pt modelId="{068898A0-5CF3-CE47-9ED7-252D2EC196C6}" type="parTrans" cxnId="{66CA8348-B540-F940-A176-D7B878FCA98E}">
      <dgm:prSet/>
      <dgm:spPr/>
      <dgm:t>
        <a:bodyPr/>
        <a:lstStyle/>
        <a:p>
          <a:endParaRPr lang="en-US"/>
        </a:p>
      </dgm:t>
    </dgm:pt>
    <dgm:pt modelId="{218C62F0-F514-A34B-95A4-86FE175A2337}" type="sibTrans" cxnId="{66CA8348-B540-F940-A176-D7B878FCA98E}">
      <dgm:prSet/>
      <dgm:spPr/>
      <dgm:t>
        <a:bodyPr/>
        <a:lstStyle/>
        <a:p>
          <a:endParaRPr lang="en-US"/>
        </a:p>
      </dgm:t>
    </dgm:pt>
    <dgm:pt modelId="{45A0A295-D882-604B-9023-B7FC2B788127}">
      <dgm:prSet phldrT="[Text]"/>
      <dgm:spPr/>
      <dgm:t>
        <a:bodyPr/>
        <a:lstStyle/>
        <a:p>
          <a:r>
            <a:rPr lang="en-US" dirty="0"/>
            <a:t>Data</a:t>
          </a:r>
        </a:p>
      </dgm:t>
    </dgm:pt>
    <dgm:pt modelId="{6F3CC59C-1144-A942-9BA9-F8625D6F5016}" type="parTrans" cxnId="{2697146C-E2B4-2344-BB7C-0CEE993714C4}">
      <dgm:prSet/>
      <dgm:spPr/>
      <dgm:t>
        <a:bodyPr/>
        <a:lstStyle/>
        <a:p>
          <a:endParaRPr lang="en-US"/>
        </a:p>
      </dgm:t>
    </dgm:pt>
    <dgm:pt modelId="{E4B0F3F6-5AE6-ED47-82F4-01E9F1E1A013}" type="sibTrans" cxnId="{2697146C-E2B4-2344-BB7C-0CEE993714C4}">
      <dgm:prSet/>
      <dgm:spPr/>
      <dgm:t>
        <a:bodyPr/>
        <a:lstStyle/>
        <a:p>
          <a:endParaRPr lang="en-US"/>
        </a:p>
      </dgm:t>
    </dgm:pt>
    <dgm:pt modelId="{FC8B2CF1-E5DF-CA4C-A92E-5D2E2FF2C820}">
      <dgm:prSet phldrT="[Text]"/>
      <dgm:spPr/>
      <dgm:t>
        <a:bodyPr/>
        <a:lstStyle/>
        <a:p>
          <a:r>
            <a:rPr lang="en-US" dirty="0"/>
            <a:t>Model Implementation (FBProphet)</a:t>
          </a:r>
        </a:p>
      </dgm:t>
    </dgm:pt>
    <dgm:pt modelId="{A7B8CFB7-134D-364C-8D3D-E6CA165DAA41}" type="parTrans" cxnId="{CAA03568-3A10-A447-876D-A0990C099F3A}">
      <dgm:prSet/>
      <dgm:spPr/>
      <dgm:t>
        <a:bodyPr/>
        <a:lstStyle/>
        <a:p>
          <a:endParaRPr lang="en-US"/>
        </a:p>
      </dgm:t>
    </dgm:pt>
    <dgm:pt modelId="{560FFD9A-BE2D-5B44-81E0-52AF11EE26A4}" type="sibTrans" cxnId="{CAA03568-3A10-A447-876D-A0990C099F3A}">
      <dgm:prSet/>
      <dgm:spPr/>
      <dgm:t>
        <a:bodyPr/>
        <a:lstStyle/>
        <a:p>
          <a:endParaRPr lang="en-US"/>
        </a:p>
      </dgm:t>
    </dgm:pt>
    <dgm:pt modelId="{FEEDBFF4-BC3B-EF45-BF04-B54A4DDFB1F0}">
      <dgm:prSet phldrT="[Text]"/>
      <dgm:spPr/>
      <dgm:t>
        <a:bodyPr/>
        <a:lstStyle/>
        <a:p>
          <a:r>
            <a:rPr lang="en-US" dirty="0"/>
            <a:t>Recommendations and Analysis</a:t>
          </a:r>
        </a:p>
      </dgm:t>
    </dgm:pt>
    <dgm:pt modelId="{D4F5C554-7601-9A4F-BE11-83A6F6DBB223}" type="parTrans" cxnId="{E3FBD911-04B3-CD4F-800F-8E1C693C5AC7}">
      <dgm:prSet/>
      <dgm:spPr/>
      <dgm:t>
        <a:bodyPr/>
        <a:lstStyle/>
        <a:p>
          <a:endParaRPr lang="en-US"/>
        </a:p>
      </dgm:t>
    </dgm:pt>
    <dgm:pt modelId="{F3245390-82BC-9147-B4DF-D7113A8EDA25}" type="sibTrans" cxnId="{E3FBD911-04B3-CD4F-800F-8E1C693C5AC7}">
      <dgm:prSet/>
      <dgm:spPr/>
      <dgm:t>
        <a:bodyPr/>
        <a:lstStyle/>
        <a:p>
          <a:endParaRPr lang="en-US"/>
        </a:p>
      </dgm:t>
    </dgm:pt>
    <dgm:pt modelId="{10D0403A-764D-3149-A83B-FBA765C13FC6}" type="pres">
      <dgm:prSet presAssocID="{70BC3829-274A-EA48-9B6D-4F60338069F7}" presName="mainComposite" presStyleCnt="0">
        <dgm:presLayoutVars>
          <dgm:chPref val="1"/>
          <dgm:dir/>
          <dgm:animOne val="branch"/>
          <dgm:animLvl val="lvl"/>
          <dgm:resizeHandles val="exact"/>
        </dgm:presLayoutVars>
      </dgm:prSet>
      <dgm:spPr/>
    </dgm:pt>
    <dgm:pt modelId="{575DF98C-556E-5C48-BF46-CC62ECFCC790}" type="pres">
      <dgm:prSet presAssocID="{70BC3829-274A-EA48-9B6D-4F60338069F7}" presName="hierFlow" presStyleCnt="0"/>
      <dgm:spPr/>
    </dgm:pt>
    <dgm:pt modelId="{944FFD06-6862-0245-BFE7-4BB0A4848E72}" type="pres">
      <dgm:prSet presAssocID="{70BC3829-274A-EA48-9B6D-4F60338069F7}" presName="firstBuf" presStyleCnt="0"/>
      <dgm:spPr/>
    </dgm:pt>
    <dgm:pt modelId="{1C2E0418-C26C-1244-8D85-CC1079D97AB5}" type="pres">
      <dgm:prSet presAssocID="{70BC3829-274A-EA48-9B6D-4F60338069F7}" presName="hierChild1" presStyleCnt="0">
        <dgm:presLayoutVars>
          <dgm:chPref val="1"/>
          <dgm:animOne val="branch"/>
          <dgm:animLvl val="lvl"/>
        </dgm:presLayoutVars>
      </dgm:prSet>
      <dgm:spPr/>
    </dgm:pt>
    <dgm:pt modelId="{4407E01B-16B0-4947-B27A-4679BEA74F71}" type="pres">
      <dgm:prSet presAssocID="{CA22BF7B-33FA-D84A-95FE-8D66BFEBBEC1}" presName="Name17" presStyleCnt="0"/>
      <dgm:spPr/>
    </dgm:pt>
    <dgm:pt modelId="{C4F05D22-4C48-E942-B754-2AB6BC20EF56}" type="pres">
      <dgm:prSet presAssocID="{CA22BF7B-33FA-D84A-95FE-8D66BFEBBEC1}" presName="level1Shape" presStyleLbl="node0" presStyleIdx="0" presStyleCnt="1" custLinFactNeighborX="-139" custLinFactNeighborY="6016">
        <dgm:presLayoutVars>
          <dgm:chPref val="3"/>
        </dgm:presLayoutVars>
      </dgm:prSet>
      <dgm:spPr/>
    </dgm:pt>
    <dgm:pt modelId="{38EF77F5-2149-9841-9313-EF81462B7E3B}" type="pres">
      <dgm:prSet presAssocID="{CA22BF7B-33FA-D84A-95FE-8D66BFEBBEC1}" presName="hierChild2" presStyleCnt="0"/>
      <dgm:spPr/>
    </dgm:pt>
    <dgm:pt modelId="{E122D5A1-93B1-B147-BFD8-44594353C858}" type="pres">
      <dgm:prSet presAssocID="{EBD00F38-D2B2-5A4D-ADDC-2E23B68A9C68}" presName="Name25" presStyleLbl="parChTrans1D2" presStyleIdx="0" presStyleCnt="2"/>
      <dgm:spPr/>
    </dgm:pt>
    <dgm:pt modelId="{5ED93018-5C22-8441-989B-E94F1AE6E7C9}" type="pres">
      <dgm:prSet presAssocID="{EBD00F38-D2B2-5A4D-ADDC-2E23B68A9C68}" presName="connTx" presStyleLbl="parChTrans1D2" presStyleIdx="0" presStyleCnt="2"/>
      <dgm:spPr/>
    </dgm:pt>
    <dgm:pt modelId="{EFF648FF-F85B-CF47-8AFC-73B0603268C8}" type="pres">
      <dgm:prSet presAssocID="{DC98F4EF-96B3-C945-910D-7B2BCB4312FD}" presName="Name30" presStyleCnt="0"/>
      <dgm:spPr/>
    </dgm:pt>
    <dgm:pt modelId="{303BF574-8C71-B449-9513-AC9C9240FB3D}" type="pres">
      <dgm:prSet presAssocID="{DC98F4EF-96B3-C945-910D-7B2BCB4312FD}" presName="level2Shape" presStyleLbl="node2" presStyleIdx="0" presStyleCnt="2"/>
      <dgm:spPr/>
    </dgm:pt>
    <dgm:pt modelId="{2C5C94BF-3C01-D34C-8D84-70CA1B37C38A}" type="pres">
      <dgm:prSet presAssocID="{DC98F4EF-96B3-C945-910D-7B2BCB4312FD}" presName="hierChild3" presStyleCnt="0"/>
      <dgm:spPr/>
    </dgm:pt>
    <dgm:pt modelId="{49067894-DEFB-CA4B-8A80-57E92FDA1BC6}" type="pres">
      <dgm:prSet presAssocID="{D7C10359-6E97-F842-86DC-DDCD1C0D613A}" presName="Name25" presStyleLbl="parChTrans1D3" presStyleIdx="0" presStyleCnt="3"/>
      <dgm:spPr/>
    </dgm:pt>
    <dgm:pt modelId="{8FDC562A-A8FB-6E45-AC5D-E256ED839E0E}" type="pres">
      <dgm:prSet presAssocID="{D7C10359-6E97-F842-86DC-DDCD1C0D613A}" presName="connTx" presStyleLbl="parChTrans1D3" presStyleIdx="0" presStyleCnt="3"/>
      <dgm:spPr/>
    </dgm:pt>
    <dgm:pt modelId="{2D742C4B-6AEB-1947-B187-9B53B2E0D36C}" type="pres">
      <dgm:prSet presAssocID="{7834E37C-2CED-994E-B0A9-EF3B573A2DE3}" presName="Name30" presStyleCnt="0"/>
      <dgm:spPr/>
    </dgm:pt>
    <dgm:pt modelId="{3185BC41-5B83-074B-83C2-52062DE87D80}" type="pres">
      <dgm:prSet presAssocID="{7834E37C-2CED-994E-B0A9-EF3B573A2DE3}" presName="level2Shape" presStyleLbl="node3" presStyleIdx="0" presStyleCnt="3"/>
      <dgm:spPr/>
    </dgm:pt>
    <dgm:pt modelId="{8001CEF4-1D45-7B49-BE5A-B68AA8FC9444}" type="pres">
      <dgm:prSet presAssocID="{7834E37C-2CED-994E-B0A9-EF3B573A2DE3}" presName="hierChild3" presStyleCnt="0"/>
      <dgm:spPr/>
    </dgm:pt>
    <dgm:pt modelId="{36ED463B-9A42-9C45-9A86-A6EBE22D5C51}" type="pres">
      <dgm:prSet presAssocID="{3A2EF6D8-0564-874D-AE3E-74DCB4D3D562}" presName="Name25" presStyleLbl="parChTrans1D3" presStyleIdx="1" presStyleCnt="3"/>
      <dgm:spPr/>
    </dgm:pt>
    <dgm:pt modelId="{B3AFE315-A35F-7949-9F99-F5459534A145}" type="pres">
      <dgm:prSet presAssocID="{3A2EF6D8-0564-874D-AE3E-74DCB4D3D562}" presName="connTx" presStyleLbl="parChTrans1D3" presStyleIdx="1" presStyleCnt="3"/>
      <dgm:spPr/>
    </dgm:pt>
    <dgm:pt modelId="{76C9576E-9DA9-EF4D-AB46-DE1C273E0B48}" type="pres">
      <dgm:prSet presAssocID="{D8AB8A98-A28F-8249-8443-C96AB7C32A3D}" presName="Name30" presStyleCnt="0"/>
      <dgm:spPr/>
    </dgm:pt>
    <dgm:pt modelId="{C148B2C3-6C76-434B-B501-4FA39282A0E7}" type="pres">
      <dgm:prSet presAssocID="{D8AB8A98-A28F-8249-8443-C96AB7C32A3D}" presName="level2Shape" presStyleLbl="node3" presStyleIdx="1" presStyleCnt="3"/>
      <dgm:spPr/>
    </dgm:pt>
    <dgm:pt modelId="{F7E82253-F02E-204B-A16B-DD7B3FEED93B}" type="pres">
      <dgm:prSet presAssocID="{D8AB8A98-A28F-8249-8443-C96AB7C32A3D}" presName="hierChild3" presStyleCnt="0"/>
      <dgm:spPr/>
    </dgm:pt>
    <dgm:pt modelId="{B732FB5F-6F11-7640-9CBD-9C8D0F8E0137}" type="pres">
      <dgm:prSet presAssocID="{8DD65E50-0FA3-9444-8468-ACF6E4765843}" presName="Name25" presStyleLbl="parChTrans1D2" presStyleIdx="1" presStyleCnt="2"/>
      <dgm:spPr/>
    </dgm:pt>
    <dgm:pt modelId="{07FC4F46-20F2-7D4C-8FCD-BC3F36D8FBE1}" type="pres">
      <dgm:prSet presAssocID="{8DD65E50-0FA3-9444-8468-ACF6E4765843}" presName="connTx" presStyleLbl="parChTrans1D2" presStyleIdx="1" presStyleCnt="2"/>
      <dgm:spPr/>
    </dgm:pt>
    <dgm:pt modelId="{D93570B8-3829-A84D-95DE-5FE69203EA10}" type="pres">
      <dgm:prSet presAssocID="{6BF38A87-C3D9-A14C-BFB5-8FC9408DC0F6}" presName="Name30" presStyleCnt="0"/>
      <dgm:spPr/>
    </dgm:pt>
    <dgm:pt modelId="{41F8445E-26B9-C441-89AE-6246AFD103D0}" type="pres">
      <dgm:prSet presAssocID="{6BF38A87-C3D9-A14C-BFB5-8FC9408DC0F6}" presName="level2Shape" presStyleLbl="node2" presStyleIdx="1" presStyleCnt="2"/>
      <dgm:spPr/>
    </dgm:pt>
    <dgm:pt modelId="{EC86114F-98D8-B449-9A35-948739CAA819}" type="pres">
      <dgm:prSet presAssocID="{6BF38A87-C3D9-A14C-BFB5-8FC9408DC0F6}" presName="hierChild3" presStyleCnt="0"/>
      <dgm:spPr/>
    </dgm:pt>
    <dgm:pt modelId="{37D6DE7D-FD17-7140-A86E-6FBC59DF081E}" type="pres">
      <dgm:prSet presAssocID="{068898A0-5CF3-CE47-9ED7-252D2EC196C6}" presName="Name25" presStyleLbl="parChTrans1D3" presStyleIdx="2" presStyleCnt="3"/>
      <dgm:spPr/>
    </dgm:pt>
    <dgm:pt modelId="{23E6DFA7-6E23-A742-9114-52A051CF9BD2}" type="pres">
      <dgm:prSet presAssocID="{068898A0-5CF3-CE47-9ED7-252D2EC196C6}" presName="connTx" presStyleLbl="parChTrans1D3" presStyleIdx="2" presStyleCnt="3"/>
      <dgm:spPr/>
    </dgm:pt>
    <dgm:pt modelId="{DB21137E-C30F-DB46-B849-BF71BD6211C8}" type="pres">
      <dgm:prSet presAssocID="{54BBEBA4-6453-E246-83AF-C27F2F845796}" presName="Name30" presStyleCnt="0"/>
      <dgm:spPr/>
    </dgm:pt>
    <dgm:pt modelId="{D9100946-98F3-E64A-B6C4-D0585DB296EF}" type="pres">
      <dgm:prSet presAssocID="{54BBEBA4-6453-E246-83AF-C27F2F845796}" presName="level2Shape" presStyleLbl="node3" presStyleIdx="2" presStyleCnt="3"/>
      <dgm:spPr/>
    </dgm:pt>
    <dgm:pt modelId="{911C4D9E-3DF4-7C40-BF78-C7074E3B7585}" type="pres">
      <dgm:prSet presAssocID="{54BBEBA4-6453-E246-83AF-C27F2F845796}" presName="hierChild3" presStyleCnt="0"/>
      <dgm:spPr/>
    </dgm:pt>
    <dgm:pt modelId="{563E3A9E-F546-E041-8B66-1B54896AA1A1}" type="pres">
      <dgm:prSet presAssocID="{70BC3829-274A-EA48-9B6D-4F60338069F7}" presName="bgShapesFlow" presStyleCnt="0"/>
      <dgm:spPr/>
    </dgm:pt>
    <dgm:pt modelId="{36B43C5E-51DC-FA40-931F-E0A9551C08F8}" type="pres">
      <dgm:prSet presAssocID="{45A0A295-D882-604B-9023-B7FC2B788127}" presName="rectComp" presStyleCnt="0"/>
      <dgm:spPr/>
    </dgm:pt>
    <dgm:pt modelId="{077D712E-9166-D74D-9CF9-F3B4FC29E49F}" type="pres">
      <dgm:prSet presAssocID="{45A0A295-D882-604B-9023-B7FC2B788127}" presName="bgRect" presStyleLbl="bgShp" presStyleIdx="0" presStyleCnt="3"/>
      <dgm:spPr/>
    </dgm:pt>
    <dgm:pt modelId="{6836C924-C3C4-1B4F-99DB-AA44D8850C5E}" type="pres">
      <dgm:prSet presAssocID="{45A0A295-D882-604B-9023-B7FC2B788127}" presName="bgRectTx" presStyleLbl="bgShp" presStyleIdx="0" presStyleCnt="3">
        <dgm:presLayoutVars>
          <dgm:bulletEnabled val="1"/>
        </dgm:presLayoutVars>
      </dgm:prSet>
      <dgm:spPr/>
    </dgm:pt>
    <dgm:pt modelId="{B947BF1E-D2D0-8847-81F9-929CA0CEE927}" type="pres">
      <dgm:prSet presAssocID="{45A0A295-D882-604B-9023-B7FC2B788127}" presName="spComp" presStyleCnt="0"/>
      <dgm:spPr/>
    </dgm:pt>
    <dgm:pt modelId="{0F713E6E-57C8-274F-93B4-C20458CB0AB7}" type="pres">
      <dgm:prSet presAssocID="{45A0A295-D882-604B-9023-B7FC2B788127}" presName="hSp" presStyleCnt="0"/>
      <dgm:spPr/>
    </dgm:pt>
    <dgm:pt modelId="{1B968DFB-823B-594B-A52D-C81B7066DE61}" type="pres">
      <dgm:prSet presAssocID="{FC8B2CF1-E5DF-CA4C-A92E-5D2E2FF2C820}" presName="rectComp" presStyleCnt="0"/>
      <dgm:spPr/>
    </dgm:pt>
    <dgm:pt modelId="{A13E1617-861D-A746-A5BE-674B0806500A}" type="pres">
      <dgm:prSet presAssocID="{FC8B2CF1-E5DF-CA4C-A92E-5D2E2FF2C820}" presName="bgRect" presStyleLbl="bgShp" presStyleIdx="1" presStyleCnt="3"/>
      <dgm:spPr/>
    </dgm:pt>
    <dgm:pt modelId="{6C4D34F7-F16F-814D-B81D-A054E1407D33}" type="pres">
      <dgm:prSet presAssocID="{FC8B2CF1-E5DF-CA4C-A92E-5D2E2FF2C820}" presName="bgRectTx" presStyleLbl="bgShp" presStyleIdx="1" presStyleCnt="3">
        <dgm:presLayoutVars>
          <dgm:bulletEnabled val="1"/>
        </dgm:presLayoutVars>
      </dgm:prSet>
      <dgm:spPr/>
    </dgm:pt>
    <dgm:pt modelId="{1A11F950-DA49-0A46-94BA-9402BAAA7809}" type="pres">
      <dgm:prSet presAssocID="{FC8B2CF1-E5DF-CA4C-A92E-5D2E2FF2C820}" presName="spComp" presStyleCnt="0"/>
      <dgm:spPr/>
    </dgm:pt>
    <dgm:pt modelId="{028E2750-009C-6C47-8E7A-07379644C446}" type="pres">
      <dgm:prSet presAssocID="{FC8B2CF1-E5DF-CA4C-A92E-5D2E2FF2C820}" presName="hSp" presStyleCnt="0"/>
      <dgm:spPr/>
    </dgm:pt>
    <dgm:pt modelId="{C0142DD6-D487-BB47-B4FC-54C8F0293930}" type="pres">
      <dgm:prSet presAssocID="{FEEDBFF4-BC3B-EF45-BF04-B54A4DDFB1F0}" presName="rectComp" presStyleCnt="0"/>
      <dgm:spPr/>
    </dgm:pt>
    <dgm:pt modelId="{DAEFEFD9-9747-AA42-8860-76E953F67DF9}" type="pres">
      <dgm:prSet presAssocID="{FEEDBFF4-BC3B-EF45-BF04-B54A4DDFB1F0}" presName="bgRect" presStyleLbl="bgShp" presStyleIdx="2" presStyleCnt="3"/>
      <dgm:spPr/>
    </dgm:pt>
    <dgm:pt modelId="{3C49B977-BD96-DC47-8518-49B19E1B29F0}" type="pres">
      <dgm:prSet presAssocID="{FEEDBFF4-BC3B-EF45-BF04-B54A4DDFB1F0}" presName="bgRectTx" presStyleLbl="bgShp" presStyleIdx="2" presStyleCnt="3">
        <dgm:presLayoutVars>
          <dgm:bulletEnabled val="1"/>
        </dgm:presLayoutVars>
      </dgm:prSet>
      <dgm:spPr/>
    </dgm:pt>
  </dgm:ptLst>
  <dgm:cxnLst>
    <dgm:cxn modelId="{C391600A-821C-FB41-8936-1F6A0CEB4F9C}" type="presOf" srcId="{068898A0-5CF3-CE47-9ED7-252D2EC196C6}" destId="{37D6DE7D-FD17-7140-A86E-6FBC59DF081E}" srcOrd="0" destOrd="0" presId="urn:microsoft.com/office/officeart/2005/8/layout/hierarchy5"/>
    <dgm:cxn modelId="{42CC160D-5470-774D-9FDA-0663E829B47A}" type="presOf" srcId="{70BC3829-274A-EA48-9B6D-4F60338069F7}" destId="{10D0403A-764D-3149-A83B-FBA765C13FC6}" srcOrd="0" destOrd="0" presId="urn:microsoft.com/office/officeart/2005/8/layout/hierarchy5"/>
    <dgm:cxn modelId="{7DB23F0D-D32E-3B4F-9CCD-EB3D0267E73B}" type="presOf" srcId="{7834E37C-2CED-994E-B0A9-EF3B573A2DE3}" destId="{3185BC41-5B83-074B-83C2-52062DE87D80}" srcOrd="0" destOrd="0" presId="urn:microsoft.com/office/officeart/2005/8/layout/hierarchy5"/>
    <dgm:cxn modelId="{67635B0D-0D41-F547-B7FD-C5E9FDA84A94}" type="presOf" srcId="{EBD00F38-D2B2-5A4D-ADDC-2E23B68A9C68}" destId="{E122D5A1-93B1-B147-BFD8-44594353C858}" srcOrd="0" destOrd="0" presId="urn:microsoft.com/office/officeart/2005/8/layout/hierarchy5"/>
    <dgm:cxn modelId="{E3FBD911-04B3-CD4F-800F-8E1C693C5AC7}" srcId="{70BC3829-274A-EA48-9B6D-4F60338069F7}" destId="{FEEDBFF4-BC3B-EF45-BF04-B54A4DDFB1F0}" srcOrd="3" destOrd="0" parTransId="{D4F5C554-7601-9A4F-BE11-83A6F6DBB223}" sibTransId="{F3245390-82BC-9147-B4DF-D7113A8EDA25}"/>
    <dgm:cxn modelId="{5957C11D-5764-AA48-9AB0-5F48D4FCD362}" type="presOf" srcId="{8DD65E50-0FA3-9444-8468-ACF6E4765843}" destId="{B732FB5F-6F11-7640-9CBD-9C8D0F8E0137}" srcOrd="0" destOrd="0" presId="urn:microsoft.com/office/officeart/2005/8/layout/hierarchy5"/>
    <dgm:cxn modelId="{BF0A1435-FFF4-A048-BCAF-B428B7E7C02A}" type="presOf" srcId="{D8AB8A98-A28F-8249-8443-C96AB7C32A3D}" destId="{C148B2C3-6C76-434B-B501-4FA39282A0E7}" srcOrd="0" destOrd="0" presId="urn:microsoft.com/office/officeart/2005/8/layout/hierarchy5"/>
    <dgm:cxn modelId="{B7FBB736-1D5D-9D42-B9F0-B93B9CCCF6FB}" type="presOf" srcId="{45A0A295-D882-604B-9023-B7FC2B788127}" destId="{077D712E-9166-D74D-9CF9-F3B4FC29E49F}" srcOrd="0" destOrd="0" presId="urn:microsoft.com/office/officeart/2005/8/layout/hierarchy5"/>
    <dgm:cxn modelId="{98A19B37-7A8F-0D4B-93CB-6045166CF76B}" type="presOf" srcId="{8DD65E50-0FA3-9444-8468-ACF6E4765843}" destId="{07FC4F46-20F2-7D4C-8FCD-BC3F36D8FBE1}" srcOrd="1" destOrd="0" presId="urn:microsoft.com/office/officeart/2005/8/layout/hierarchy5"/>
    <dgm:cxn modelId="{74AE2638-EB48-0F42-A6C9-49692EA1E6E4}" type="presOf" srcId="{FEEDBFF4-BC3B-EF45-BF04-B54A4DDFB1F0}" destId="{DAEFEFD9-9747-AA42-8860-76E953F67DF9}" srcOrd="0" destOrd="0" presId="urn:microsoft.com/office/officeart/2005/8/layout/hierarchy5"/>
    <dgm:cxn modelId="{78A97740-EAAB-3C47-A450-412F1DCED26A}" type="presOf" srcId="{EBD00F38-D2B2-5A4D-ADDC-2E23B68A9C68}" destId="{5ED93018-5C22-8441-989B-E94F1AE6E7C9}" srcOrd="1" destOrd="0" presId="urn:microsoft.com/office/officeart/2005/8/layout/hierarchy5"/>
    <dgm:cxn modelId="{66CA8348-B540-F940-A176-D7B878FCA98E}" srcId="{6BF38A87-C3D9-A14C-BFB5-8FC9408DC0F6}" destId="{54BBEBA4-6453-E246-83AF-C27F2F845796}" srcOrd="0" destOrd="0" parTransId="{068898A0-5CF3-CE47-9ED7-252D2EC196C6}" sibTransId="{218C62F0-F514-A34B-95A4-86FE175A2337}"/>
    <dgm:cxn modelId="{4FB4AD48-1ADA-7D4F-AA2A-4875E7D57889}" type="presOf" srcId="{3A2EF6D8-0564-874D-AE3E-74DCB4D3D562}" destId="{36ED463B-9A42-9C45-9A86-A6EBE22D5C51}" srcOrd="0" destOrd="0" presId="urn:microsoft.com/office/officeart/2005/8/layout/hierarchy5"/>
    <dgm:cxn modelId="{6084F350-1C3C-EE4F-A439-6F6E06E92CCD}" type="presOf" srcId="{D7C10359-6E97-F842-86DC-DDCD1C0D613A}" destId="{8FDC562A-A8FB-6E45-AC5D-E256ED839E0E}" srcOrd="1" destOrd="0" presId="urn:microsoft.com/office/officeart/2005/8/layout/hierarchy5"/>
    <dgm:cxn modelId="{8067E95B-0FC3-074A-8E51-58FA4ADCD464}" srcId="{DC98F4EF-96B3-C945-910D-7B2BCB4312FD}" destId="{7834E37C-2CED-994E-B0A9-EF3B573A2DE3}" srcOrd="0" destOrd="0" parTransId="{D7C10359-6E97-F842-86DC-DDCD1C0D613A}" sibTransId="{EB045E8E-173E-5D49-8296-D22A18A3EAB2}"/>
    <dgm:cxn modelId="{14B82B63-1238-5A42-992F-C6A094F3BC2B}" srcId="{DC98F4EF-96B3-C945-910D-7B2BCB4312FD}" destId="{D8AB8A98-A28F-8249-8443-C96AB7C32A3D}" srcOrd="1" destOrd="0" parTransId="{3A2EF6D8-0564-874D-AE3E-74DCB4D3D562}" sibTransId="{0D2B7318-7700-F24B-AF88-BE4980D8E7FC}"/>
    <dgm:cxn modelId="{CAA03568-3A10-A447-876D-A0990C099F3A}" srcId="{70BC3829-274A-EA48-9B6D-4F60338069F7}" destId="{FC8B2CF1-E5DF-CA4C-A92E-5D2E2FF2C820}" srcOrd="2" destOrd="0" parTransId="{A7B8CFB7-134D-364C-8D3D-E6CA165DAA41}" sibTransId="{560FFD9A-BE2D-5B44-81E0-52AF11EE26A4}"/>
    <dgm:cxn modelId="{2697146C-E2B4-2344-BB7C-0CEE993714C4}" srcId="{70BC3829-274A-EA48-9B6D-4F60338069F7}" destId="{45A0A295-D882-604B-9023-B7FC2B788127}" srcOrd="1" destOrd="0" parTransId="{6F3CC59C-1144-A942-9BA9-F8625D6F5016}" sibTransId="{E4B0F3F6-5AE6-ED47-82F4-01E9F1E1A013}"/>
    <dgm:cxn modelId="{D6442C71-5344-C348-8080-48E8CF5C58E6}" type="presOf" srcId="{3A2EF6D8-0564-874D-AE3E-74DCB4D3D562}" destId="{B3AFE315-A35F-7949-9F99-F5459534A145}" srcOrd="1" destOrd="0" presId="urn:microsoft.com/office/officeart/2005/8/layout/hierarchy5"/>
    <dgm:cxn modelId="{5A5DAF7A-B6B7-0A40-BDA4-D03CA76EC94F}" srcId="{CA22BF7B-33FA-D84A-95FE-8D66BFEBBEC1}" destId="{DC98F4EF-96B3-C945-910D-7B2BCB4312FD}" srcOrd="0" destOrd="0" parTransId="{EBD00F38-D2B2-5A4D-ADDC-2E23B68A9C68}" sibTransId="{7E14E797-5BA2-2F49-87BB-6189171B5503}"/>
    <dgm:cxn modelId="{563FEE85-2133-D245-91D2-91CEF51C0173}" type="presOf" srcId="{6BF38A87-C3D9-A14C-BFB5-8FC9408DC0F6}" destId="{41F8445E-26B9-C441-89AE-6246AFD103D0}" srcOrd="0" destOrd="0" presId="urn:microsoft.com/office/officeart/2005/8/layout/hierarchy5"/>
    <dgm:cxn modelId="{B1B3A396-B2F9-FC43-8800-22B02E39E42E}" type="presOf" srcId="{D7C10359-6E97-F842-86DC-DDCD1C0D613A}" destId="{49067894-DEFB-CA4B-8A80-57E92FDA1BC6}" srcOrd="0" destOrd="0" presId="urn:microsoft.com/office/officeart/2005/8/layout/hierarchy5"/>
    <dgm:cxn modelId="{40DE8B9A-363A-1446-8DF7-A58DAE50439D}" type="presOf" srcId="{068898A0-5CF3-CE47-9ED7-252D2EC196C6}" destId="{23E6DFA7-6E23-A742-9114-52A051CF9BD2}" srcOrd="1" destOrd="0" presId="urn:microsoft.com/office/officeart/2005/8/layout/hierarchy5"/>
    <dgm:cxn modelId="{CF737BA2-5205-404D-B600-7878C6B02AC3}" srcId="{CA22BF7B-33FA-D84A-95FE-8D66BFEBBEC1}" destId="{6BF38A87-C3D9-A14C-BFB5-8FC9408DC0F6}" srcOrd="1" destOrd="0" parTransId="{8DD65E50-0FA3-9444-8468-ACF6E4765843}" sibTransId="{FB12458D-7103-8441-8372-6ABA361D55C0}"/>
    <dgm:cxn modelId="{97813CA3-081A-A448-825A-B699253BC189}" type="presOf" srcId="{54BBEBA4-6453-E246-83AF-C27F2F845796}" destId="{D9100946-98F3-E64A-B6C4-D0585DB296EF}" srcOrd="0" destOrd="0" presId="urn:microsoft.com/office/officeart/2005/8/layout/hierarchy5"/>
    <dgm:cxn modelId="{697F66A8-71AC-3042-94EC-76B9CA02619E}" type="presOf" srcId="{FC8B2CF1-E5DF-CA4C-A92E-5D2E2FF2C820}" destId="{6C4D34F7-F16F-814D-B81D-A054E1407D33}" srcOrd="1" destOrd="0" presId="urn:microsoft.com/office/officeart/2005/8/layout/hierarchy5"/>
    <dgm:cxn modelId="{D0DA22BE-1C16-8A4D-94FB-BD2ACE4F77DF}" type="presOf" srcId="{CA22BF7B-33FA-D84A-95FE-8D66BFEBBEC1}" destId="{C4F05D22-4C48-E942-B754-2AB6BC20EF56}" srcOrd="0" destOrd="0" presId="urn:microsoft.com/office/officeart/2005/8/layout/hierarchy5"/>
    <dgm:cxn modelId="{9FCC3DCE-243B-3844-9257-9FBDC601C2AA}" srcId="{70BC3829-274A-EA48-9B6D-4F60338069F7}" destId="{CA22BF7B-33FA-D84A-95FE-8D66BFEBBEC1}" srcOrd="0" destOrd="0" parTransId="{6FFFC6E3-D5DF-484F-B511-B760D5C10282}" sibTransId="{A77EBECA-A903-1149-84C8-D4F5FA5F59D9}"/>
    <dgm:cxn modelId="{C5F652DB-2450-2840-B640-64793F4F6B4B}" type="presOf" srcId="{FC8B2CF1-E5DF-CA4C-A92E-5D2E2FF2C820}" destId="{A13E1617-861D-A746-A5BE-674B0806500A}" srcOrd="0" destOrd="0" presId="urn:microsoft.com/office/officeart/2005/8/layout/hierarchy5"/>
    <dgm:cxn modelId="{974C2EDC-4A5B-2148-BE34-AD189BE5CB2C}" type="presOf" srcId="{FEEDBFF4-BC3B-EF45-BF04-B54A4DDFB1F0}" destId="{3C49B977-BD96-DC47-8518-49B19E1B29F0}" srcOrd="1" destOrd="0" presId="urn:microsoft.com/office/officeart/2005/8/layout/hierarchy5"/>
    <dgm:cxn modelId="{AD6F3FE4-C412-AF4B-8DF1-385D22EBB0FF}" type="presOf" srcId="{DC98F4EF-96B3-C945-910D-7B2BCB4312FD}" destId="{303BF574-8C71-B449-9513-AC9C9240FB3D}" srcOrd="0" destOrd="0" presId="urn:microsoft.com/office/officeart/2005/8/layout/hierarchy5"/>
    <dgm:cxn modelId="{3BD7E1FB-B8FA-7641-B3CE-3CF516037F87}" type="presOf" srcId="{45A0A295-D882-604B-9023-B7FC2B788127}" destId="{6836C924-C3C4-1B4F-99DB-AA44D8850C5E}" srcOrd="1" destOrd="0" presId="urn:microsoft.com/office/officeart/2005/8/layout/hierarchy5"/>
    <dgm:cxn modelId="{CF64C9D0-D907-E24C-AE91-7C88DA8E56C9}" type="presParOf" srcId="{10D0403A-764D-3149-A83B-FBA765C13FC6}" destId="{575DF98C-556E-5C48-BF46-CC62ECFCC790}" srcOrd="0" destOrd="0" presId="urn:microsoft.com/office/officeart/2005/8/layout/hierarchy5"/>
    <dgm:cxn modelId="{1FE1C257-2314-B347-BC90-3D6E2A404DE6}" type="presParOf" srcId="{575DF98C-556E-5C48-BF46-CC62ECFCC790}" destId="{944FFD06-6862-0245-BFE7-4BB0A4848E72}" srcOrd="0" destOrd="0" presId="urn:microsoft.com/office/officeart/2005/8/layout/hierarchy5"/>
    <dgm:cxn modelId="{C6C11213-7933-D642-B484-CC56BE7B0429}" type="presParOf" srcId="{575DF98C-556E-5C48-BF46-CC62ECFCC790}" destId="{1C2E0418-C26C-1244-8D85-CC1079D97AB5}" srcOrd="1" destOrd="0" presId="urn:microsoft.com/office/officeart/2005/8/layout/hierarchy5"/>
    <dgm:cxn modelId="{EA17F2C8-42F7-6D41-8063-CBAFE0CADFA5}" type="presParOf" srcId="{1C2E0418-C26C-1244-8D85-CC1079D97AB5}" destId="{4407E01B-16B0-4947-B27A-4679BEA74F71}" srcOrd="0" destOrd="0" presId="urn:microsoft.com/office/officeart/2005/8/layout/hierarchy5"/>
    <dgm:cxn modelId="{CD9EC7B0-945A-7F40-AB0C-029556218536}" type="presParOf" srcId="{4407E01B-16B0-4947-B27A-4679BEA74F71}" destId="{C4F05D22-4C48-E942-B754-2AB6BC20EF56}" srcOrd="0" destOrd="0" presId="urn:microsoft.com/office/officeart/2005/8/layout/hierarchy5"/>
    <dgm:cxn modelId="{9DC096F0-D310-AB40-B2A7-3D6F89A983DD}" type="presParOf" srcId="{4407E01B-16B0-4947-B27A-4679BEA74F71}" destId="{38EF77F5-2149-9841-9313-EF81462B7E3B}" srcOrd="1" destOrd="0" presId="urn:microsoft.com/office/officeart/2005/8/layout/hierarchy5"/>
    <dgm:cxn modelId="{E9A3A673-F421-9346-97C0-B136EDA4ED5E}" type="presParOf" srcId="{38EF77F5-2149-9841-9313-EF81462B7E3B}" destId="{E122D5A1-93B1-B147-BFD8-44594353C858}" srcOrd="0" destOrd="0" presId="urn:microsoft.com/office/officeart/2005/8/layout/hierarchy5"/>
    <dgm:cxn modelId="{F0967DE5-3D70-684E-A870-8825566F2C16}" type="presParOf" srcId="{E122D5A1-93B1-B147-BFD8-44594353C858}" destId="{5ED93018-5C22-8441-989B-E94F1AE6E7C9}" srcOrd="0" destOrd="0" presId="urn:microsoft.com/office/officeart/2005/8/layout/hierarchy5"/>
    <dgm:cxn modelId="{ED1AE733-B6D6-344B-A32C-12DA803A3DC0}" type="presParOf" srcId="{38EF77F5-2149-9841-9313-EF81462B7E3B}" destId="{EFF648FF-F85B-CF47-8AFC-73B0603268C8}" srcOrd="1" destOrd="0" presId="urn:microsoft.com/office/officeart/2005/8/layout/hierarchy5"/>
    <dgm:cxn modelId="{1746FC84-E704-0541-B2CC-55A13190B6A7}" type="presParOf" srcId="{EFF648FF-F85B-CF47-8AFC-73B0603268C8}" destId="{303BF574-8C71-B449-9513-AC9C9240FB3D}" srcOrd="0" destOrd="0" presId="urn:microsoft.com/office/officeart/2005/8/layout/hierarchy5"/>
    <dgm:cxn modelId="{D8FEF141-37FC-4F43-AA61-415100BA8EBF}" type="presParOf" srcId="{EFF648FF-F85B-CF47-8AFC-73B0603268C8}" destId="{2C5C94BF-3C01-D34C-8D84-70CA1B37C38A}" srcOrd="1" destOrd="0" presId="urn:microsoft.com/office/officeart/2005/8/layout/hierarchy5"/>
    <dgm:cxn modelId="{51C036E0-C56D-A644-8C1B-2C42D33C969F}" type="presParOf" srcId="{2C5C94BF-3C01-D34C-8D84-70CA1B37C38A}" destId="{49067894-DEFB-CA4B-8A80-57E92FDA1BC6}" srcOrd="0" destOrd="0" presId="urn:microsoft.com/office/officeart/2005/8/layout/hierarchy5"/>
    <dgm:cxn modelId="{6F6EFC8B-EF20-3840-8045-43645977EBE0}" type="presParOf" srcId="{49067894-DEFB-CA4B-8A80-57E92FDA1BC6}" destId="{8FDC562A-A8FB-6E45-AC5D-E256ED839E0E}" srcOrd="0" destOrd="0" presId="urn:microsoft.com/office/officeart/2005/8/layout/hierarchy5"/>
    <dgm:cxn modelId="{FBC84128-442C-BD41-8EBC-781D7CF18401}" type="presParOf" srcId="{2C5C94BF-3C01-D34C-8D84-70CA1B37C38A}" destId="{2D742C4B-6AEB-1947-B187-9B53B2E0D36C}" srcOrd="1" destOrd="0" presId="urn:microsoft.com/office/officeart/2005/8/layout/hierarchy5"/>
    <dgm:cxn modelId="{3CF21761-934E-EC4C-8C84-7381832B9874}" type="presParOf" srcId="{2D742C4B-6AEB-1947-B187-9B53B2E0D36C}" destId="{3185BC41-5B83-074B-83C2-52062DE87D80}" srcOrd="0" destOrd="0" presId="urn:microsoft.com/office/officeart/2005/8/layout/hierarchy5"/>
    <dgm:cxn modelId="{FCC364B3-7C30-9F42-AE23-25C97A03E8A5}" type="presParOf" srcId="{2D742C4B-6AEB-1947-B187-9B53B2E0D36C}" destId="{8001CEF4-1D45-7B49-BE5A-B68AA8FC9444}" srcOrd="1" destOrd="0" presId="urn:microsoft.com/office/officeart/2005/8/layout/hierarchy5"/>
    <dgm:cxn modelId="{2F474786-2C54-7341-B21B-F9F19196DC11}" type="presParOf" srcId="{2C5C94BF-3C01-D34C-8D84-70CA1B37C38A}" destId="{36ED463B-9A42-9C45-9A86-A6EBE22D5C51}" srcOrd="2" destOrd="0" presId="urn:microsoft.com/office/officeart/2005/8/layout/hierarchy5"/>
    <dgm:cxn modelId="{E6033B84-0D2C-5E4E-99AC-FE48F4E395DC}" type="presParOf" srcId="{36ED463B-9A42-9C45-9A86-A6EBE22D5C51}" destId="{B3AFE315-A35F-7949-9F99-F5459534A145}" srcOrd="0" destOrd="0" presId="urn:microsoft.com/office/officeart/2005/8/layout/hierarchy5"/>
    <dgm:cxn modelId="{C760EA36-9FA3-D94C-B753-C951A80E6506}" type="presParOf" srcId="{2C5C94BF-3C01-D34C-8D84-70CA1B37C38A}" destId="{76C9576E-9DA9-EF4D-AB46-DE1C273E0B48}" srcOrd="3" destOrd="0" presId="urn:microsoft.com/office/officeart/2005/8/layout/hierarchy5"/>
    <dgm:cxn modelId="{B9405204-0F90-FA44-9173-FD6142A0CA1F}" type="presParOf" srcId="{76C9576E-9DA9-EF4D-AB46-DE1C273E0B48}" destId="{C148B2C3-6C76-434B-B501-4FA39282A0E7}" srcOrd="0" destOrd="0" presId="urn:microsoft.com/office/officeart/2005/8/layout/hierarchy5"/>
    <dgm:cxn modelId="{B18C774D-9AA4-6243-ABE9-6AB1F0724C1C}" type="presParOf" srcId="{76C9576E-9DA9-EF4D-AB46-DE1C273E0B48}" destId="{F7E82253-F02E-204B-A16B-DD7B3FEED93B}" srcOrd="1" destOrd="0" presId="urn:microsoft.com/office/officeart/2005/8/layout/hierarchy5"/>
    <dgm:cxn modelId="{DE56AE77-B30E-BA4D-A1F7-8D4C2313D567}" type="presParOf" srcId="{38EF77F5-2149-9841-9313-EF81462B7E3B}" destId="{B732FB5F-6F11-7640-9CBD-9C8D0F8E0137}" srcOrd="2" destOrd="0" presId="urn:microsoft.com/office/officeart/2005/8/layout/hierarchy5"/>
    <dgm:cxn modelId="{9731C8A1-9E90-E945-809E-2C2B4075128C}" type="presParOf" srcId="{B732FB5F-6F11-7640-9CBD-9C8D0F8E0137}" destId="{07FC4F46-20F2-7D4C-8FCD-BC3F36D8FBE1}" srcOrd="0" destOrd="0" presId="urn:microsoft.com/office/officeart/2005/8/layout/hierarchy5"/>
    <dgm:cxn modelId="{EE04EB46-AC2B-AC46-B607-519C691B4F45}" type="presParOf" srcId="{38EF77F5-2149-9841-9313-EF81462B7E3B}" destId="{D93570B8-3829-A84D-95DE-5FE69203EA10}" srcOrd="3" destOrd="0" presId="urn:microsoft.com/office/officeart/2005/8/layout/hierarchy5"/>
    <dgm:cxn modelId="{79B64606-39D0-4646-A48A-87CCD76B26E0}" type="presParOf" srcId="{D93570B8-3829-A84D-95DE-5FE69203EA10}" destId="{41F8445E-26B9-C441-89AE-6246AFD103D0}" srcOrd="0" destOrd="0" presId="urn:microsoft.com/office/officeart/2005/8/layout/hierarchy5"/>
    <dgm:cxn modelId="{F75C2C75-C730-714F-8B65-CB896BBD78D7}" type="presParOf" srcId="{D93570B8-3829-A84D-95DE-5FE69203EA10}" destId="{EC86114F-98D8-B449-9A35-948739CAA819}" srcOrd="1" destOrd="0" presId="urn:microsoft.com/office/officeart/2005/8/layout/hierarchy5"/>
    <dgm:cxn modelId="{218D11E5-B8C9-4C46-AF58-03A91D5F4768}" type="presParOf" srcId="{EC86114F-98D8-B449-9A35-948739CAA819}" destId="{37D6DE7D-FD17-7140-A86E-6FBC59DF081E}" srcOrd="0" destOrd="0" presId="urn:microsoft.com/office/officeart/2005/8/layout/hierarchy5"/>
    <dgm:cxn modelId="{97F88334-BBEA-3E4C-833C-87581FA6194E}" type="presParOf" srcId="{37D6DE7D-FD17-7140-A86E-6FBC59DF081E}" destId="{23E6DFA7-6E23-A742-9114-52A051CF9BD2}" srcOrd="0" destOrd="0" presId="urn:microsoft.com/office/officeart/2005/8/layout/hierarchy5"/>
    <dgm:cxn modelId="{EED0D48F-A771-9A4D-99BA-4A47D3B4F118}" type="presParOf" srcId="{EC86114F-98D8-B449-9A35-948739CAA819}" destId="{DB21137E-C30F-DB46-B849-BF71BD6211C8}" srcOrd="1" destOrd="0" presId="urn:microsoft.com/office/officeart/2005/8/layout/hierarchy5"/>
    <dgm:cxn modelId="{D174BBEB-4312-F144-A5BA-6C0DA3DD2A36}" type="presParOf" srcId="{DB21137E-C30F-DB46-B849-BF71BD6211C8}" destId="{D9100946-98F3-E64A-B6C4-D0585DB296EF}" srcOrd="0" destOrd="0" presId="urn:microsoft.com/office/officeart/2005/8/layout/hierarchy5"/>
    <dgm:cxn modelId="{64A4E0C2-9AA1-7744-BB55-7E5A09BBFB6D}" type="presParOf" srcId="{DB21137E-C30F-DB46-B849-BF71BD6211C8}" destId="{911C4D9E-3DF4-7C40-BF78-C7074E3B7585}" srcOrd="1" destOrd="0" presId="urn:microsoft.com/office/officeart/2005/8/layout/hierarchy5"/>
    <dgm:cxn modelId="{DC8E1653-E712-3F4D-8B3F-7F95E5D3859A}" type="presParOf" srcId="{10D0403A-764D-3149-A83B-FBA765C13FC6}" destId="{563E3A9E-F546-E041-8B66-1B54896AA1A1}" srcOrd="1" destOrd="0" presId="urn:microsoft.com/office/officeart/2005/8/layout/hierarchy5"/>
    <dgm:cxn modelId="{63763913-B0B2-5A49-AD22-62D5CC2DA06D}" type="presParOf" srcId="{563E3A9E-F546-E041-8B66-1B54896AA1A1}" destId="{36B43C5E-51DC-FA40-931F-E0A9551C08F8}" srcOrd="0" destOrd="0" presId="urn:microsoft.com/office/officeart/2005/8/layout/hierarchy5"/>
    <dgm:cxn modelId="{0C884C6F-1444-DA4A-97A6-2F09520906D4}" type="presParOf" srcId="{36B43C5E-51DC-FA40-931F-E0A9551C08F8}" destId="{077D712E-9166-D74D-9CF9-F3B4FC29E49F}" srcOrd="0" destOrd="0" presId="urn:microsoft.com/office/officeart/2005/8/layout/hierarchy5"/>
    <dgm:cxn modelId="{A0390449-1207-1F4B-8F70-F4710E512BF8}" type="presParOf" srcId="{36B43C5E-51DC-FA40-931F-E0A9551C08F8}" destId="{6836C924-C3C4-1B4F-99DB-AA44D8850C5E}" srcOrd="1" destOrd="0" presId="urn:microsoft.com/office/officeart/2005/8/layout/hierarchy5"/>
    <dgm:cxn modelId="{E1DA3D8D-B1E8-BF47-8AE3-C83F60DD247C}" type="presParOf" srcId="{563E3A9E-F546-E041-8B66-1B54896AA1A1}" destId="{B947BF1E-D2D0-8847-81F9-929CA0CEE927}" srcOrd="1" destOrd="0" presId="urn:microsoft.com/office/officeart/2005/8/layout/hierarchy5"/>
    <dgm:cxn modelId="{D1B9FC74-1E33-5B43-81D9-2B6E0A477A40}" type="presParOf" srcId="{B947BF1E-D2D0-8847-81F9-929CA0CEE927}" destId="{0F713E6E-57C8-274F-93B4-C20458CB0AB7}" srcOrd="0" destOrd="0" presId="urn:microsoft.com/office/officeart/2005/8/layout/hierarchy5"/>
    <dgm:cxn modelId="{EA9681C2-D059-DD4A-9991-00E7912565C5}" type="presParOf" srcId="{563E3A9E-F546-E041-8B66-1B54896AA1A1}" destId="{1B968DFB-823B-594B-A52D-C81B7066DE61}" srcOrd="2" destOrd="0" presId="urn:microsoft.com/office/officeart/2005/8/layout/hierarchy5"/>
    <dgm:cxn modelId="{247196D6-2788-2D40-8245-A3B8AC99730F}" type="presParOf" srcId="{1B968DFB-823B-594B-A52D-C81B7066DE61}" destId="{A13E1617-861D-A746-A5BE-674B0806500A}" srcOrd="0" destOrd="0" presId="urn:microsoft.com/office/officeart/2005/8/layout/hierarchy5"/>
    <dgm:cxn modelId="{EFA01443-2481-754E-A7B5-46291CAE14EA}" type="presParOf" srcId="{1B968DFB-823B-594B-A52D-C81B7066DE61}" destId="{6C4D34F7-F16F-814D-B81D-A054E1407D33}" srcOrd="1" destOrd="0" presId="urn:microsoft.com/office/officeart/2005/8/layout/hierarchy5"/>
    <dgm:cxn modelId="{FBAA572A-B814-5D48-A91B-A3BCAFBB5083}" type="presParOf" srcId="{563E3A9E-F546-E041-8B66-1B54896AA1A1}" destId="{1A11F950-DA49-0A46-94BA-9402BAAA7809}" srcOrd="3" destOrd="0" presId="urn:microsoft.com/office/officeart/2005/8/layout/hierarchy5"/>
    <dgm:cxn modelId="{D384CB9D-A354-924B-95A7-CDD26C49C51C}" type="presParOf" srcId="{1A11F950-DA49-0A46-94BA-9402BAAA7809}" destId="{028E2750-009C-6C47-8E7A-07379644C446}" srcOrd="0" destOrd="0" presId="urn:microsoft.com/office/officeart/2005/8/layout/hierarchy5"/>
    <dgm:cxn modelId="{74B797BE-E8BD-844B-B3ED-863EC968CF07}" type="presParOf" srcId="{563E3A9E-F546-E041-8B66-1B54896AA1A1}" destId="{C0142DD6-D487-BB47-B4FC-54C8F0293930}" srcOrd="4" destOrd="0" presId="urn:microsoft.com/office/officeart/2005/8/layout/hierarchy5"/>
    <dgm:cxn modelId="{A5AB5933-A6A4-7A4E-B52D-E41F87C358C1}" type="presParOf" srcId="{C0142DD6-D487-BB47-B4FC-54C8F0293930}" destId="{DAEFEFD9-9747-AA42-8860-76E953F67DF9}" srcOrd="0" destOrd="0" presId="urn:microsoft.com/office/officeart/2005/8/layout/hierarchy5"/>
    <dgm:cxn modelId="{09A67095-4972-D24E-9855-D1E899DBC9D3}" type="presParOf" srcId="{C0142DD6-D487-BB47-B4FC-54C8F0293930}" destId="{3C49B977-BD96-DC47-8518-49B19E1B29F0}"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EFEFD9-9747-AA42-8860-76E953F67DF9}">
      <dsp:nvSpPr>
        <dsp:cNvPr id="0" name=""/>
        <dsp:cNvSpPr/>
      </dsp:nvSpPr>
      <dsp:spPr>
        <a:xfrm>
          <a:off x="4930472" y="0"/>
          <a:ext cx="1909308" cy="39786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Recommendations and Analysis</a:t>
          </a:r>
        </a:p>
      </dsp:txBody>
      <dsp:txXfrm>
        <a:off x="4930472" y="0"/>
        <a:ext cx="1909308" cy="1193609"/>
      </dsp:txXfrm>
    </dsp:sp>
    <dsp:sp modelId="{A13E1617-861D-A746-A5BE-674B0806500A}">
      <dsp:nvSpPr>
        <dsp:cNvPr id="0" name=""/>
        <dsp:cNvSpPr/>
      </dsp:nvSpPr>
      <dsp:spPr>
        <a:xfrm>
          <a:off x="2702945" y="0"/>
          <a:ext cx="1909308" cy="39786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Model Implementation (FBProphet)</a:t>
          </a:r>
        </a:p>
      </dsp:txBody>
      <dsp:txXfrm>
        <a:off x="2702945" y="0"/>
        <a:ext cx="1909308" cy="1193609"/>
      </dsp:txXfrm>
    </dsp:sp>
    <dsp:sp modelId="{077D712E-9166-D74D-9CF9-F3B4FC29E49F}">
      <dsp:nvSpPr>
        <dsp:cNvPr id="0" name=""/>
        <dsp:cNvSpPr/>
      </dsp:nvSpPr>
      <dsp:spPr>
        <a:xfrm>
          <a:off x="475418" y="0"/>
          <a:ext cx="1909308" cy="39786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Data</a:t>
          </a:r>
        </a:p>
      </dsp:txBody>
      <dsp:txXfrm>
        <a:off x="475418" y="0"/>
        <a:ext cx="1909308" cy="1193609"/>
      </dsp:txXfrm>
    </dsp:sp>
    <dsp:sp modelId="{C4F05D22-4C48-E942-B754-2AB6BC20EF56}">
      <dsp:nvSpPr>
        <dsp:cNvPr id="0" name=""/>
        <dsp:cNvSpPr/>
      </dsp:nvSpPr>
      <dsp:spPr>
        <a:xfrm>
          <a:off x="632316" y="2385386"/>
          <a:ext cx="1591090" cy="7955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Time</a:t>
          </a:r>
        </a:p>
        <a:p>
          <a:pPr marL="0" lvl="0" indent="0" algn="ctr" defTabSz="622300">
            <a:lnSpc>
              <a:spcPct val="90000"/>
            </a:lnSpc>
            <a:spcBef>
              <a:spcPct val="0"/>
            </a:spcBef>
            <a:spcAft>
              <a:spcPct val="35000"/>
            </a:spcAft>
            <a:buNone/>
          </a:pPr>
          <a:r>
            <a:rPr lang="en-US" sz="1400" kern="1200" dirty="0"/>
            <a:t>Exchange Rates</a:t>
          </a:r>
        </a:p>
      </dsp:txBody>
      <dsp:txXfrm>
        <a:off x="655617" y="2408687"/>
        <a:ext cx="1544488" cy="748943"/>
      </dsp:txXfrm>
    </dsp:sp>
    <dsp:sp modelId="{E122D5A1-93B1-B147-BFD8-44594353C858}">
      <dsp:nvSpPr>
        <dsp:cNvPr id="0" name=""/>
        <dsp:cNvSpPr/>
      </dsp:nvSpPr>
      <dsp:spPr>
        <a:xfrm rot="18661536">
          <a:off x="2056250" y="2398154"/>
          <a:ext cx="972961" cy="35991"/>
        </a:xfrm>
        <a:custGeom>
          <a:avLst/>
          <a:gdLst/>
          <a:ahLst/>
          <a:cxnLst/>
          <a:rect l="0" t="0" r="0" b="0"/>
          <a:pathLst>
            <a:path>
              <a:moveTo>
                <a:pt x="0" y="17995"/>
              </a:moveTo>
              <a:lnTo>
                <a:pt x="972961" y="179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8406" y="2391826"/>
        <a:ext cx="48648" cy="48648"/>
      </dsp:txXfrm>
    </dsp:sp>
    <dsp:sp modelId="{303BF574-8C71-B449-9513-AC9C9240FB3D}">
      <dsp:nvSpPr>
        <dsp:cNvPr id="0" name=""/>
        <dsp:cNvSpPr/>
      </dsp:nvSpPr>
      <dsp:spPr>
        <a:xfrm>
          <a:off x="2862054" y="1651368"/>
          <a:ext cx="1591090" cy="7955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Trends and Seasonality</a:t>
          </a:r>
        </a:p>
      </dsp:txBody>
      <dsp:txXfrm>
        <a:off x="2885355" y="1674669"/>
        <a:ext cx="1544488" cy="748943"/>
      </dsp:txXfrm>
    </dsp:sp>
    <dsp:sp modelId="{49067894-DEFB-CA4B-8A80-57E92FDA1BC6}">
      <dsp:nvSpPr>
        <dsp:cNvPr id="0" name=""/>
        <dsp:cNvSpPr/>
      </dsp:nvSpPr>
      <dsp:spPr>
        <a:xfrm rot="19457599">
          <a:off x="4379476" y="1802426"/>
          <a:ext cx="783773" cy="35991"/>
        </a:xfrm>
        <a:custGeom>
          <a:avLst/>
          <a:gdLst/>
          <a:ahLst/>
          <a:cxnLst/>
          <a:rect l="0" t="0" r="0" b="0"/>
          <a:pathLst>
            <a:path>
              <a:moveTo>
                <a:pt x="0" y="17995"/>
              </a:moveTo>
              <a:lnTo>
                <a:pt x="783773" y="179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51769" y="1800827"/>
        <a:ext cx="39188" cy="39188"/>
      </dsp:txXfrm>
    </dsp:sp>
    <dsp:sp modelId="{3185BC41-5B83-074B-83C2-52062DE87D80}">
      <dsp:nvSpPr>
        <dsp:cNvPr id="0" name=""/>
        <dsp:cNvSpPr/>
      </dsp:nvSpPr>
      <dsp:spPr>
        <a:xfrm>
          <a:off x="5089581" y="1193929"/>
          <a:ext cx="1591090" cy="7955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Risk Management</a:t>
          </a:r>
        </a:p>
        <a:p>
          <a:pPr marL="0" lvl="0" indent="0" algn="ctr" defTabSz="533400">
            <a:lnSpc>
              <a:spcPct val="90000"/>
            </a:lnSpc>
            <a:spcBef>
              <a:spcPct val="0"/>
            </a:spcBef>
            <a:spcAft>
              <a:spcPct val="35000"/>
            </a:spcAft>
            <a:buNone/>
          </a:pPr>
          <a:r>
            <a:rPr lang="en-US" sz="1200" kern="1200" dirty="0"/>
            <a:t>Hedging Strategies</a:t>
          </a:r>
        </a:p>
        <a:p>
          <a:pPr marL="0" lvl="0" indent="0" algn="ctr" defTabSz="533400">
            <a:lnSpc>
              <a:spcPct val="90000"/>
            </a:lnSpc>
            <a:spcBef>
              <a:spcPct val="0"/>
            </a:spcBef>
            <a:spcAft>
              <a:spcPct val="35000"/>
            </a:spcAft>
            <a:buNone/>
          </a:pPr>
          <a:r>
            <a:rPr lang="en-US" sz="1200" kern="1200" dirty="0"/>
            <a:t>Portfolio Allocation</a:t>
          </a:r>
        </a:p>
      </dsp:txBody>
      <dsp:txXfrm>
        <a:off x="5112882" y="1217230"/>
        <a:ext cx="1544488" cy="748943"/>
      </dsp:txXfrm>
    </dsp:sp>
    <dsp:sp modelId="{36ED463B-9A42-9C45-9A86-A6EBE22D5C51}">
      <dsp:nvSpPr>
        <dsp:cNvPr id="0" name=""/>
        <dsp:cNvSpPr/>
      </dsp:nvSpPr>
      <dsp:spPr>
        <a:xfrm rot="2142401">
          <a:off x="4379476" y="2259864"/>
          <a:ext cx="783773" cy="35991"/>
        </a:xfrm>
        <a:custGeom>
          <a:avLst/>
          <a:gdLst/>
          <a:ahLst/>
          <a:cxnLst/>
          <a:rect l="0" t="0" r="0" b="0"/>
          <a:pathLst>
            <a:path>
              <a:moveTo>
                <a:pt x="0" y="17995"/>
              </a:moveTo>
              <a:lnTo>
                <a:pt x="783773" y="179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51769" y="2258266"/>
        <a:ext cx="39188" cy="39188"/>
      </dsp:txXfrm>
    </dsp:sp>
    <dsp:sp modelId="{C148B2C3-6C76-434B-B501-4FA39282A0E7}">
      <dsp:nvSpPr>
        <dsp:cNvPr id="0" name=""/>
        <dsp:cNvSpPr/>
      </dsp:nvSpPr>
      <dsp:spPr>
        <a:xfrm>
          <a:off x="5089581" y="2108807"/>
          <a:ext cx="1591090" cy="7955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a:p>
          <a:pPr marL="0" lvl="0" indent="0" algn="ctr" defTabSz="444500">
            <a:lnSpc>
              <a:spcPct val="90000"/>
            </a:lnSpc>
            <a:spcBef>
              <a:spcPct val="0"/>
            </a:spcBef>
            <a:spcAft>
              <a:spcPct val="35000"/>
            </a:spcAft>
            <a:buNone/>
          </a:pPr>
          <a:r>
            <a:rPr lang="en-US" sz="1000" kern="1200" dirty="0"/>
            <a:t>Market Timings</a:t>
          </a:r>
        </a:p>
        <a:p>
          <a:pPr marL="0" lvl="0" indent="0" algn="ctr" defTabSz="444500">
            <a:lnSpc>
              <a:spcPct val="90000"/>
            </a:lnSpc>
            <a:spcBef>
              <a:spcPct val="0"/>
            </a:spcBef>
            <a:spcAft>
              <a:spcPct val="35000"/>
            </a:spcAft>
            <a:buNone/>
          </a:pPr>
          <a:r>
            <a:rPr lang="en-US" sz="1000" kern="1200" dirty="0"/>
            <a:t>Understanding Seasonal Influences</a:t>
          </a:r>
        </a:p>
        <a:p>
          <a:pPr marL="0" lvl="0" indent="0" algn="ctr" defTabSz="444500">
            <a:lnSpc>
              <a:spcPct val="90000"/>
            </a:lnSpc>
            <a:spcBef>
              <a:spcPct val="0"/>
            </a:spcBef>
            <a:spcAft>
              <a:spcPct val="35000"/>
            </a:spcAft>
            <a:buNone/>
          </a:pPr>
          <a:r>
            <a:rPr lang="en-US" sz="1000" kern="1200" dirty="0"/>
            <a:t>Long Term Plannings</a:t>
          </a:r>
        </a:p>
        <a:p>
          <a:pPr marL="0" lvl="0" indent="0" algn="ctr" defTabSz="444500">
            <a:lnSpc>
              <a:spcPct val="90000"/>
            </a:lnSpc>
            <a:spcBef>
              <a:spcPct val="0"/>
            </a:spcBef>
            <a:spcAft>
              <a:spcPct val="35000"/>
            </a:spcAft>
            <a:buNone/>
          </a:pPr>
          <a:endParaRPr lang="en-US" sz="1000" kern="1200" dirty="0"/>
        </a:p>
      </dsp:txBody>
      <dsp:txXfrm>
        <a:off x="5112882" y="2132108"/>
        <a:ext cx="1544488" cy="748943"/>
      </dsp:txXfrm>
    </dsp:sp>
    <dsp:sp modelId="{B732FB5F-6F11-7640-9CBD-9C8D0F8E0137}">
      <dsp:nvSpPr>
        <dsp:cNvPr id="0" name=""/>
        <dsp:cNvSpPr/>
      </dsp:nvSpPr>
      <dsp:spPr>
        <a:xfrm rot="2699058">
          <a:off x="2091262" y="3084312"/>
          <a:ext cx="902937" cy="35991"/>
        </a:xfrm>
        <a:custGeom>
          <a:avLst/>
          <a:gdLst/>
          <a:ahLst/>
          <a:cxnLst/>
          <a:rect l="0" t="0" r="0" b="0"/>
          <a:pathLst>
            <a:path>
              <a:moveTo>
                <a:pt x="0" y="17995"/>
              </a:moveTo>
              <a:lnTo>
                <a:pt x="902937" y="179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20157" y="3079734"/>
        <a:ext cx="45146" cy="45146"/>
      </dsp:txXfrm>
    </dsp:sp>
    <dsp:sp modelId="{41F8445E-26B9-C441-89AE-6246AFD103D0}">
      <dsp:nvSpPr>
        <dsp:cNvPr id="0" name=""/>
        <dsp:cNvSpPr/>
      </dsp:nvSpPr>
      <dsp:spPr>
        <a:xfrm>
          <a:off x="2862054" y="3023684"/>
          <a:ext cx="1591090" cy="7955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Exchange Rate Predictions</a:t>
          </a:r>
        </a:p>
      </dsp:txBody>
      <dsp:txXfrm>
        <a:off x="2885355" y="3046985"/>
        <a:ext cx="1544488" cy="748943"/>
      </dsp:txXfrm>
    </dsp:sp>
    <dsp:sp modelId="{37D6DE7D-FD17-7140-A86E-6FBC59DF081E}">
      <dsp:nvSpPr>
        <dsp:cNvPr id="0" name=""/>
        <dsp:cNvSpPr/>
      </dsp:nvSpPr>
      <dsp:spPr>
        <a:xfrm>
          <a:off x="4453145" y="3403461"/>
          <a:ext cx="636436" cy="35991"/>
        </a:xfrm>
        <a:custGeom>
          <a:avLst/>
          <a:gdLst/>
          <a:ahLst/>
          <a:cxnLst/>
          <a:rect l="0" t="0" r="0" b="0"/>
          <a:pathLst>
            <a:path>
              <a:moveTo>
                <a:pt x="0" y="17995"/>
              </a:moveTo>
              <a:lnTo>
                <a:pt x="636436" y="179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55452" y="3405545"/>
        <a:ext cx="31821" cy="31821"/>
      </dsp:txXfrm>
    </dsp:sp>
    <dsp:sp modelId="{D9100946-98F3-E64A-B6C4-D0585DB296EF}">
      <dsp:nvSpPr>
        <dsp:cNvPr id="0" name=""/>
        <dsp:cNvSpPr/>
      </dsp:nvSpPr>
      <dsp:spPr>
        <a:xfrm>
          <a:off x="5089581" y="3023684"/>
          <a:ext cx="1591090" cy="7955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a:p>
          <a:pPr marL="0" lvl="0" indent="0" algn="ctr" defTabSz="444500">
            <a:lnSpc>
              <a:spcPct val="90000"/>
            </a:lnSpc>
            <a:spcBef>
              <a:spcPct val="0"/>
            </a:spcBef>
            <a:spcAft>
              <a:spcPct val="35000"/>
            </a:spcAft>
            <a:buNone/>
          </a:pPr>
          <a:r>
            <a:rPr lang="en-US" sz="1000" kern="1200" dirty="0"/>
            <a:t>Investment Decision Making</a:t>
          </a:r>
        </a:p>
        <a:p>
          <a:pPr marL="0" lvl="0" indent="0" algn="ctr" defTabSz="444500">
            <a:lnSpc>
              <a:spcPct val="90000"/>
            </a:lnSpc>
            <a:spcBef>
              <a:spcPct val="0"/>
            </a:spcBef>
            <a:spcAft>
              <a:spcPct val="35000"/>
            </a:spcAft>
            <a:buNone/>
          </a:pPr>
          <a:r>
            <a:rPr lang="en-US" sz="1000" kern="1200" dirty="0"/>
            <a:t>Timing of Trades</a:t>
          </a:r>
        </a:p>
        <a:p>
          <a:pPr marL="0" lvl="0" indent="0" algn="ctr" defTabSz="444500">
            <a:lnSpc>
              <a:spcPct val="90000"/>
            </a:lnSpc>
            <a:spcBef>
              <a:spcPct val="0"/>
            </a:spcBef>
            <a:spcAft>
              <a:spcPct val="35000"/>
            </a:spcAft>
            <a:buNone/>
          </a:pPr>
          <a:r>
            <a:rPr lang="en-US" sz="1000" kern="1200" dirty="0"/>
            <a:t>Forecasting Future Performance</a:t>
          </a:r>
        </a:p>
        <a:p>
          <a:pPr marL="0" lvl="0" indent="0" algn="ctr" defTabSz="444500">
            <a:lnSpc>
              <a:spcPct val="90000"/>
            </a:lnSpc>
            <a:spcBef>
              <a:spcPct val="0"/>
            </a:spcBef>
            <a:spcAft>
              <a:spcPct val="35000"/>
            </a:spcAft>
            <a:buNone/>
          </a:pPr>
          <a:endParaRPr lang="en-US" sz="1000" kern="1200" dirty="0"/>
        </a:p>
      </dsp:txBody>
      <dsp:txXfrm>
        <a:off x="5112882" y="3046985"/>
        <a:ext cx="1544488" cy="7489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500" b="0" i="0">
                <a:solidFill>
                  <a:srgbClr val="202729"/>
                </a:solidFill>
                <a:latin typeface="Calibri"/>
                <a:cs typeface="Calibri"/>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11/14/23</a:t>
            </a:fld>
            <a:endParaRPr lang="en-US"/>
          </a:p>
        </p:txBody>
      </p:sp>
      <p:sp>
        <p:nvSpPr>
          <p:cNvPr id="6" name="Holder 6"/>
          <p:cNvSpPr>
            <a:spLocks noGrp="1"/>
          </p:cNvSpPr>
          <p:nvPr>
            <p:ph type="sldNum" sz="quarter" idx="7"/>
          </p:nvPr>
        </p:nvSpPr>
        <p:spPr/>
        <p:txBody>
          <a:bodyPr lIns="0" tIns="0" rIns="0" bIns="0"/>
          <a:lstStyle>
            <a:lvl1pPr>
              <a:defRPr sz="1000" b="0" i="0">
                <a:solidFill>
                  <a:srgbClr val="202729"/>
                </a:solidFill>
                <a:latin typeface="Calibri"/>
                <a:cs typeface="Calibri"/>
              </a:defRPr>
            </a:lvl1pPr>
          </a:lstStyle>
          <a:p>
            <a:pPr marL="38100">
              <a:lnSpc>
                <a:spcPct val="100000"/>
              </a:lnSpc>
              <a:spcBef>
                <a:spcPts val="20"/>
              </a:spcBef>
            </a:pPr>
            <a:fld id="{81D60167-4931-47E6-BA6A-407CBD079E47}" type="slidenum">
              <a:rPr spc="60" dirty="0"/>
              <a:t>‹#›</a:t>
            </a:fld>
            <a:endParaRPr spc="6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rgbClr val="202729"/>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11/14/23</a:t>
            </a:fld>
            <a:endParaRPr lang="en-US"/>
          </a:p>
        </p:txBody>
      </p:sp>
      <p:sp>
        <p:nvSpPr>
          <p:cNvPr id="6" name="Holder 6"/>
          <p:cNvSpPr>
            <a:spLocks noGrp="1"/>
          </p:cNvSpPr>
          <p:nvPr>
            <p:ph type="sldNum" sz="quarter" idx="7"/>
          </p:nvPr>
        </p:nvSpPr>
        <p:spPr/>
        <p:txBody>
          <a:bodyPr lIns="0" tIns="0" rIns="0" bIns="0"/>
          <a:lstStyle>
            <a:lvl1pPr>
              <a:defRPr sz="1000" b="0" i="0">
                <a:solidFill>
                  <a:srgbClr val="202729"/>
                </a:solidFill>
                <a:latin typeface="Calibri"/>
                <a:cs typeface="Calibri"/>
              </a:defRPr>
            </a:lvl1pPr>
          </a:lstStyle>
          <a:p>
            <a:pPr marL="38100">
              <a:lnSpc>
                <a:spcPct val="100000"/>
              </a:lnSpc>
              <a:spcBef>
                <a:spcPts val="20"/>
              </a:spcBef>
            </a:pPr>
            <a:fld id="{81D60167-4931-47E6-BA6A-407CBD079E47}" type="slidenum">
              <a:rPr spc="60" dirty="0"/>
              <a:t>‹#›</a:t>
            </a:fld>
            <a:endParaRPr spc="6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rgbClr val="202729"/>
                </a:solidFill>
                <a:latin typeface="Calibri"/>
                <a:cs typeface="Calibri"/>
              </a:defRPr>
            </a:lvl1pPr>
          </a:lstStyle>
          <a:p>
            <a:endParaRPr/>
          </a:p>
        </p:txBody>
      </p:sp>
      <p:sp>
        <p:nvSpPr>
          <p:cNvPr id="3" name="Holder 3"/>
          <p:cNvSpPr>
            <a:spLocks noGrp="1"/>
          </p:cNvSpPr>
          <p:nvPr>
            <p:ph sz="half" idx="2"/>
          </p:nvPr>
        </p:nvSpPr>
        <p:spPr>
          <a:xfrm>
            <a:off x="432524" y="1303987"/>
            <a:ext cx="3658870" cy="2768600"/>
          </a:xfrm>
          <a:prstGeom prst="rect">
            <a:avLst/>
          </a:prstGeom>
        </p:spPr>
        <p:txBody>
          <a:bodyPr wrap="square" lIns="0" tIns="0" rIns="0" bIns="0">
            <a:spAutoFit/>
          </a:bodyPr>
          <a:lstStyle>
            <a:lvl1pPr>
              <a:defRPr sz="3600" b="0" i="0">
                <a:solidFill>
                  <a:srgbClr val="202729"/>
                </a:solidFill>
                <a:latin typeface="Calibri"/>
                <a:cs typeface="Calibri"/>
              </a:defRPr>
            </a:lvl1pPr>
          </a:lstStyle>
          <a:p>
            <a:endParaRPr/>
          </a:p>
        </p:txBody>
      </p:sp>
      <p:sp>
        <p:nvSpPr>
          <p:cNvPr id="4" name="Holder 4"/>
          <p:cNvSpPr>
            <a:spLocks noGrp="1"/>
          </p:cNvSpPr>
          <p:nvPr>
            <p:ph sz="half" idx="3"/>
          </p:nvPr>
        </p:nvSpPr>
        <p:spPr>
          <a:xfrm>
            <a:off x="4645031" y="1196156"/>
            <a:ext cx="4004309" cy="2660650"/>
          </a:xfrm>
          <a:prstGeom prst="rect">
            <a:avLst/>
          </a:prstGeom>
        </p:spPr>
        <p:txBody>
          <a:bodyPr wrap="square" lIns="0" tIns="0" rIns="0" bIns="0">
            <a:spAutoFit/>
          </a:bodyPr>
          <a:lstStyle>
            <a:lvl1pPr>
              <a:defRPr sz="1800" b="1" i="0">
                <a:solidFill>
                  <a:srgbClr val="616161"/>
                </a:solidFill>
                <a:latin typeface="Calibri"/>
                <a:cs typeface="Calibri"/>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11/14/23</a:t>
            </a:fld>
            <a:endParaRPr lang="en-US"/>
          </a:p>
        </p:txBody>
      </p:sp>
      <p:sp>
        <p:nvSpPr>
          <p:cNvPr id="7" name="Holder 7"/>
          <p:cNvSpPr>
            <a:spLocks noGrp="1"/>
          </p:cNvSpPr>
          <p:nvPr>
            <p:ph type="sldNum" sz="quarter" idx="7"/>
          </p:nvPr>
        </p:nvSpPr>
        <p:spPr/>
        <p:txBody>
          <a:bodyPr lIns="0" tIns="0" rIns="0" bIns="0"/>
          <a:lstStyle>
            <a:lvl1pPr>
              <a:defRPr sz="1000" b="0" i="0">
                <a:solidFill>
                  <a:srgbClr val="202729"/>
                </a:solidFill>
                <a:latin typeface="Calibri"/>
                <a:cs typeface="Calibri"/>
              </a:defRPr>
            </a:lvl1pPr>
          </a:lstStyle>
          <a:p>
            <a:pPr marL="38100">
              <a:lnSpc>
                <a:spcPct val="100000"/>
              </a:lnSpc>
              <a:spcBef>
                <a:spcPts val="20"/>
              </a:spcBef>
            </a:pPr>
            <a:fld id="{81D60167-4931-47E6-BA6A-407CBD079E47}" type="slidenum">
              <a:rPr spc="60" dirty="0"/>
              <a:t>‹#›</a:t>
            </a:fld>
            <a:endParaRPr spc="6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02729"/>
          </a:solidFill>
        </p:spPr>
        <p:txBody>
          <a:bodyPr wrap="square" lIns="0" tIns="0" rIns="0" bIns="0" rtlCol="0"/>
          <a:lstStyle/>
          <a:p>
            <a:endParaRPr/>
          </a:p>
        </p:txBody>
      </p:sp>
      <p:sp>
        <p:nvSpPr>
          <p:cNvPr id="17" name="bg object 17"/>
          <p:cNvSpPr/>
          <p:nvPr/>
        </p:nvSpPr>
        <p:spPr>
          <a:xfrm>
            <a:off x="0" y="2998149"/>
            <a:ext cx="9144000" cy="0"/>
          </a:xfrm>
          <a:custGeom>
            <a:avLst/>
            <a:gdLst/>
            <a:ahLst/>
            <a:cxnLst/>
            <a:rect l="l" t="t" r="r" b="b"/>
            <a:pathLst>
              <a:path w="9144000">
                <a:moveTo>
                  <a:pt x="0" y="0"/>
                </a:moveTo>
                <a:lnTo>
                  <a:pt x="9143999" y="0"/>
                </a:lnTo>
              </a:path>
            </a:pathLst>
          </a:custGeom>
          <a:ln w="19049">
            <a:solidFill>
              <a:srgbClr val="63D197"/>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500" b="0" i="0">
                <a:solidFill>
                  <a:srgbClr val="202729"/>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11/14/23</a:t>
            </a:fld>
            <a:endParaRPr lang="en-US"/>
          </a:p>
        </p:txBody>
      </p:sp>
      <p:sp>
        <p:nvSpPr>
          <p:cNvPr id="5" name="Holder 5"/>
          <p:cNvSpPr>
            <a:spLocks noGrp="1"/>
          </p:cNvSpPr>
          <p:nvPr>
            <p:ph type="sldNum" sz="quarter" idx="7"/>
          </p:nvPr>
        </p:nvSpPr>
        <p:spPr/>
        <p:txBody>
          <a:bodyPr lIns="0" tIns="0" rIns="0" bIns="0"/>
          <a:lstStyle>
            <a:lvl1pPr>
              <a:defRPr sz="1000" b="0" i="0">
                <a:solidFill>
                  <a:srgbClr val="202729"/>
                </a:solidFill>
                <a:latin typeface="Calibri"/>
                <a:cs typeface="Calibri"/>
              </a:defRPr>
            </a:lvl1pPr>
          </a:lstStyle>
          <a:p>
            <a:pPr marL="38100">
              <a:lnSpc>
                <a:spcPct val="100000"/>
              </a:lnSpc>
              <a:spcBef>
                <a:spcPts val="20"/>
              </a:spcBef>
            </a:pPr>
            <a:fld id="{81D60167-4931-47E6-BA6A-407CBD079E47}" type="slidenum">
              <a:rPr spc="60" dirty="0"/>
              <a:t>‹#›</a:t>
            </a:fld>
            <a:endParaRPr spc="6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11/14/23</a:t>
            </a:fld>
            <a:endParaRPr lang="en-US"/>
          </a:p>
        </p:txBody>
      </p:sp>
      <p:sp>
        <p:nvSpPr>
          <p:cNvPr id="4" name="Holder 4"/>
          <p:cNvSpPr>
            <a:spLocks noGrp="1"/>
          </p:cNvSpPr>
          <p:nvPr>
            <p:ph type="sldNum" sz="quarter" idx="7"/>
          </p:nvPr>
        </p:nvSpPr>
        <p:spPr/>
        <p:txBody>
          <a:bodyPr lIns="0" tIns="0" rIns="0" bIns="0"/>
          <a:lstStyle>
            <a:lvl1pPr>
              <a:defRPr sz="1000" b="0" i="0">
                <a:solidFill>
                  <a:srgbClr val="202729"/>
                </a:solidFill>
                <a:latin typeface="Calibri"/>
                <a:cs typeface="Calibri"/>
              </a:defRPr>
            </a:lvl1pPr>
          </a:lstStyle>
          <a:p>
            <a:pPr marL="38100">
              <a:lnSpc>
                <a:spcPct val="100000"/>
              </a:lnSpc>
              <a:spcBef>
                <a:spcPts val="20"/>
              </a:spcBef>
            </a:pPr>
            <a:fld id="{81D60167-4931-47E6-BA6A-407CBD079E47}" type="slidenum">
              <a:rPr spc="60" dirty="0"/>
              <a:t>‹#›</a:t>
            </a:fld>
            <a:endParaRPr spc="6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63D197"/>
          </a:solidFill>
        </p:spPr>
        <p:txBody>
          <a:bodyPr wrap="square" lIns="0" tIns="0" rIns="0" bIns="0" rtlCol="0"/>
          <a:lstStyle/>
          <a:p>
            <a:endParaRPr/>
          </a:p>
        </p:txBody>
      </p:sp>
      <p:sp>
        <p:nvSpPr>
          <p:cNvPr id="2" name="Holder 2"/>
          <p:cNvSpPr>
            <a:spLocks noGrp="1"/>
          </p:cNvSpPr>
          <p:nvPr>
            <p:ph type="title"/>
          </p:nvPr>
        </p:nvSpPr>
        <p:spPr>
          <a:xfrm>
            <a:off x="384725" y="276648"/>
            <a:ext cx="8374549" cy="628015"/>
          </a:xfrm>
          <a:prstGeom prst="rect">
            <a:avLst/>
          </a:prstGeom>
        </p:spPr>
        <p:txBody>
          <a:bodyPr wrap="square" lIns="0" tIns="0" rIns="0" bIns="0">
            <a:spAutoFit/>
          </a:bodyPr>
          <a:lstStyle>
            <a:lvl1pPr>
              <a:defRPr sz="2500" b="0" i="0">
                <a:solidFill>
                  <a:srgbClr val="202729"/>
                </a:solidFill>
                <a:latin typeface="Calibri"/>
                <a:cs typeface="Calibri"/>
              </a:defRPr>
            </a:lvl1pPr>
          </a:lstStyle>
          <a:p>
            <a:endParaRPr/>
          </a:p>
        </p:txBody>
      </p:sp>
      <p:sp>
        <p:nvSpPr>
          <p:cNvPr id="3" name="Holder 3"/>
          <p:cNvSpPr>
            <a:spLocks noGrp="1"/>
          </p:cNvSpPr>
          <p:nvPr>
            <p:ph type="body" idx="1"/>
          </p:nvPr>
        </p:nvSpPr>
        <p:spPr>
          <a:xfrm>
            <a:off x="268837" y="1225887"/>
            <a:ext cx="8606790" cy="342455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11/14/23</a:t>
            </a:fld>
            <a:endParaRPr lang="en-US"/>
          </a:p>
        </p:txBody>
      </p:sp>
      <p:sp>
        <p:nvSpPr>
          <p:cNvPr id="6" name="Holder 6"/>
          <p:cNvSpPr>
            <a:spLocks noGrp="1"/>
          </p:cNvSpPr>
          <p:nvPr>
            <p:ph type="sldNum" sz="quarter" idx="7"/>
          </p:nvPr>
        </p:nvSpPr>
        <p:spPr>
          <a:xfrm>
            <a:off x="8744993" y="4776196"/>
            <a:ext cx="241425" cy="180339"/>
          </a:xfrm>
          <a:prstGeom prst="rect">
            <a:avLst/>
          </a:prstGeom>
        </p:spPr>
        <p:txBody>
          <a:bodyPr wrap="square" lIns="0" tIns="0" rIns="0" bIns="0">
            <a:spAutoFit/>
          </a:bodyPr>
          <a:lstStyle>
            <a:lvl1pPr>
              <a:defRPr sz="1000" b="0" i="0">
                <a:solidFill>
                  <a:srgbClr val="202729"/>
                </a:solidFill>
                <a:latin typeface="Calibri"/>
                <a:cs typeface="Calibri"/>
              </a:defRPr>
            </a:lvl1pPr>
          </a:lstStyle>
          <a:p>
            <a:pPr marL="38100">
              <a:lnSpc>
                <a:spcPct val="100000"/>
              </a:lnSpc>
              <a:spcBef>
                <a:spcPts val="20"/>
              </a:spcBef>
            </a:pPr>
            <a:fld id="{81D60167-4931-47E6-BA6A-407CBD079E47}" type="slidenum">
              <a:rPr spc="60" dirty="0"/>
              <a:t>‹#›</a:t>
            </a:fld>
            <a:endParaRPr spc="6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4765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02729"/>
          </a:solidFill>
        </p:spPr>
        <p:txBody>
          <a:bodyPr wrap="square" lIns="0" tIns="0" rIns="0" bIns="0" rtlCol="0"/>
          <a:lstStyle/>
          <a:p>
            <a:endParaRPr dirty="0"/>
          </a:p>
        </p:txBody>
      </p:sp>
      <p:sp>
        <p:nvSpPr>
          <p:cNvPr id="3" name="object 3"/>
          <p:cNvSpPr/>
          <p:nvPr/>
        </p:nvSpPr>
        <p:spPr>
          <a:xfrm>
            <a:off x="0" y="2998149"/>
            <a:ext cx="9144000" cy="0"/>
          </a:xfrm>
          <a:custGeom>
            <a:avLst/>
            <a:gdLst/>
            <a:ahLst/>
            <a:cxnLst/>
            <a:rect l="l" t="t" r="r" b="b"/>
            <a:pathLst>
              <a:path w="9144000">
                <a:moveTo>
                  <a:pt x="0" y="0"/>
                </a:moveTo>
                <a:lnTo>
                  <a:pt x="9143999" y="0"/>
                </a:lnTo>
              </a:path>
            </a:pathLst>
          </a:custGeom>
          <a:ln w="19049">
            <a:solidFill>
              <a:srgbClr val="63D197"/>
            </a:solidFill>
          </a:ln>
        </p:spPr>
        <p:txBody>
          <a:bodyPr wrap="square" lIns="0" tIns="0" rIns="0" bIns="0" rtlCol="0"/>
          <a:lstStyle/>
          <a:p>
            <a:endParaRPr/>
          </a:p>
        </p:txBody>
      </p:sp>
      <p:sp>
        <p:nvSpPr>
          <p:cNvPr id="4" name="object 4"/>
          <p:cNvSpPr txBox="1">
            <a:spLocks noGrp="1"/>
          </p:cNvSpPr>
          <p:nvPr>
            <p:ph type="title"/>
          </p:nvPr>
        </p:nvSpPr>
        <p:spPr>
          <a:xfrm>
            <a:off x="576848" y="1060795"/>
            <a:ext cx="7356475" cy="1338828"/>
          </a:xfrm>
          <a:prstGeom prst="rect">
            <a:avLst/>
          </a:prstGeom>
        </p:spPr>
        <p:txBody>
          <a:bodyPr vert="horz" wrap="square" lIns="0" tIns="15240" rIns="0" bIns="0" rtlCol="0">
            <a:spAutoFit/>
          </a:bodyPr>
          <a:lstStyle/>
          <a:p>
            <a:pPr marL="12700" algn="ctr">
              <a:lnSpc>
                <a:spcPct val="100000"/>
              </a:lnSpc>
              <a:spcBef>
                <a:spcPts val="120"/>
              </a:spcBef>
            </a:pPr>
            <a:r>
              <a:rPr lang="en-US" sz="4300" dirty="0">
                <a:solidFill>
                  <a:schemeClr val="bg1"/>
                </a:solidFill>
              </a:rPr>
              <a:t>Predicting Exchange Rates for USD vs EURO</a:t>
            </a:r>
            <a:endParaRPr sz="4300" dirty="0">
              <a:solidFill>
                <a:schemeClr val="bg1"/>
              </a:solidFill>
            </a:endParaRPr>
          </a:p>
        </p:txBody>
      </p:sp>
      <p:sp>
        <p:nvSpPr>
          <p:cNvPr id="6" name="object 6"/>
          <p:cNvSpPr txBox="1">
            <a:spLocks noGrp="1"/>
          </p:cNvSpPr>
          <p:nvPr>
            <p:ph type="sldNum" sz="quarter" idx="7"/>
          </p:nvPr>
        </p:nvSpPr>
        <p:spPr>
          <a:prstGeom prst="rect">
            <a:avLst/>
          </a:prstGeom>
        </p:spPr>
        <p:txBody>
          <a:bodyPr vert="horz" wrap="square" lIns="0" tIns="2540" rIns="0" bIns="0" rtlCol="0">
            <a:spAutoFit/>
          </a:bodyPr>
          <a:lstStyle/>
          <a:p>
            <a:pPr marL="41275">
              <a:lnSpc>
                <a:spcPct val="100000"/>
              </a:lnSpc>
              <a:spcBef>
                <a:spcPts val="20"/>
              </a:spcBef>
            </a:pPr>
            <a:fld id="{81D60167-4931-47E6-BA6A-407CBD079E47}" type="slidenum">
              <a:rPr spc="45" dirty="0"/>
              <a:t>1</a:t>
            </a:fld>
            <a:endParaRPr spc="45" dirty="0"/>
          </a:p>
        </p:txBody>
      </p:sp>
      <p:sp>
        <p:nvSpPr>
          <p:cNvPr id="5" name="object 5"/>
          <p:cNvSpPr txBox="1"/>
          <p:nvPr/>
        </p:nvSpPr>
        <p:spPr>
          <a:xfrm>
            <a:off x="583474" y="3211153"/>
            <a:ext cx="2312126" cy="1029128"/>
          </a:xfrm>
          <a:prstGeom prst="rect">
            <a:avLst/>
          </a:prstGeom>
        </p:spPr>
        <p:txBody>
          <a:bodyPr vert="horz" wrap="square" lIns="0" tIns="12700" rIns="0" bIns="0" rtlCol="0">
            <a:spAutoFit/>
          </a:bodyPr>
          <a:lstStyle/>
          <a:p>
            <a:pPr marL="12700" marR="5080">
              <a:lnSpc>
                <a:spcPts val="1440"/>
              </a:lnSpc>
              <a:spcBef>
                <a:spcPts val="165"/>
              </a:spcBef>
            </a:pPr>
            <a:r>
              <a:rPr lang="en-US" dirty="0">
                <a:solidFill>
                  <a:schemeClr val="bg1"/>
                </a:solidFill>
                <a:latin typeface="Calibri"/>
                <a:cs typeface="Calibri"/>
              </a:rPr>
              <a:t>14</a:t>
            </a:r>
            <a:r>
              <a:rPr lang="en-US" baseline="30000" dirty="0">
                <a:solidFill>
                  <a:schemeClr val="bg1"/>
                </a:solidFill>
                <a:latin typeface="Calibri"/>
                <a:cs typeface="Calibri"/>
              </a:rPr>
              <a:t>th</a:t>
            </a:r>
            <a:r>
              <a:rPr lang="en-US" dirty="0">
                <a:solidFill>
                  <a:schemeClr val="bg1"/>
                </a:solidFill>
                <a:latin typeface="Calibri"/>
                <a:cs typeface="Calibri"/>
              </a:rPr>
              <a:t>  November 2023</a:t>
            </a:r>
          </a:p>
          <a:p>
            <a:pPr marL="12700" marR="5080">
              <a:lnSpc>
                <a:spcPts val="1440"/>
              </a:lnSpc>
              <a:spcBef>
                <a:spcPts val="165"/>
              </a:spcBef>
            </a:pPr>
            <a:r>
              <a:rPr lang="en-US" spc="40" dirty="0">
                <a:solidFill>
                  <a:srgbClr val="FFFFFF"/>
                </a:solidFill>
                <a:latin typeface="Calibri"/>
                <a:cs typeface="Calibri"/>
              </a:rPr>
              <a:t>Malav Shah</a:t>
            </a:r>
          </a:p>
          <a:p>
            <a:pPr marL="12700" marR="5080">
              <a:lnSpc>
                <a:spcPts val="1440"/>
              </a:lnSpc>
              <a:spcBef>
                <a:spcPts val="165"/>
              </a:spcBef>
            </a:pPr>
            <a:r>
              <a:rPr lang="en-US" spc="40" dirty="0">
                <a:solidFill>
                  <a:srgbClr val="FFFFFF"/>
                </a:solidFill>
                <a:latin typeface="Calibri"/>
                <a:cs typeface="Calibri"/>
              </a:rPr>
              <a:t>MS in Data Science</a:t>
            </a:r>
          </a:p>
          <a:p>
            <a:pPr marL="12700" marR="5080">
              <a:lnSpc>
                <a:spcPts val="1440"/>
              </a:lnSpc>
              <a:spcBef>
                <a:spcPts val="165"/>
              </a:spcBef>
            </a:pPr>
            <a:r>
              <a:rPr lang="en-IN" spc="40" dirty="0">
                <a:solidFill>
                  <a:srgbClr val="FFFFFF"/>
                </a:solidFill>
                <a:latin typeface="Calibri"/>
                <a:cs typeface="Calibri"/>
              </a:rPr>
              <a:t>Practical Data Science</a:t>
            </a:r>
          </a:p>
          <a:p>
            <a:pPr marL="12700" marR="5080">
              <a:lnSpc>
                <a:spcPts val="1440"/>
              </a:lnSpc>
              <a:spcBef>
                <a:spcPts val="165"/>
              </a:spcBef>
            </a:pPr>
            <a:r>
              <a:rPr lang="en-IN" spc="40" dirty="0">
                <a:solidFill>
                  <a:srgbClr val="FFFFFF"/>
                </a:solidFill>
                <a:latin typeface="Calibri"/>
                <a:cs typeface="Calibri"/>
              </a:rPr>
              <a:t>Pace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346A-F3FE-517C-C295-E6127CB90739}"/>
              </a:ext>
            </a:extLst>
          </p:cNvPr>
          <p:cNvSpPr>
            <a:spLocks noGrp="1"/>
          </p:cNvSpPr>
          <p:nvPr>
            <p:ph type="title"/>
          </p:nvPr>
        </p:nvSpPr>
        <p:spPr>
          <a:xfrm>
            <a:off x="384725" y="438150"/>
            <a:ext cx="8374549" cy="384721"/>
          </a:xfrm>
        </p:spPr>
        <p:txBody>
          <a:bodyPr/>
          <a:lstStyle/>
          <a:p>
            <a:r>
              <a:rPr lang="en-US" dirty="0"/>
              <a:t>Checking the stationarity of Time Series</a:t>
            </a:r>
            <a:endParaRPr lang="en-IN" dirty="0"/>
          </a:p>
        </p:txBody>
      </p:sp>
      <p:pic>
        <p:nvPicPr>
          <p:cNvPr id="2052" name="Picture 4">
            <a:extLst>
              <a:ext uri="{FF2B5EF4-FFF2-40B4-BE49-F238E27FC236}">
                <a16:creationId xmlns:a16="http://schemas.microsoft.com/office/drawing/2014/main" id="{ECCA6248-9FCE-B8ED-5350-6FA987040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16843"/>
            <a:ext cx="5412270" cy="23098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94CE8E2-19BC-976A-622B-AA7EFA3EF369}"/>
              </a:ext>
            </a:extLst>
          </p:cNvPr>
          <p:cNvSpPr txBox="1"/>
          <p:nvPr/>
        </p:nvSpPr>
        <p:spPr>
          <a:xfrm>
            <a:off x="5943600" y="1048255"/>
            <a:ext cx="2514600" cy="3046988"/>
          </a:xfrm>
          <a:prstGeom prst="rect">
            <a:avLst/>
          </a:prstGeom>
          <a:noFill/>
        </p:spPr>
        <p:txBody>
          <a:bodyPr wrap="square" rtlCol="0">
            <a:spAutoFit/>
          </a:bodyPr>
          <a:lstStyle/>
          <a:p>
            <a:pPr algn="just"/>
            <a:endParaRPr lang="en-US" sz="1200" dirty="0"/>
          </a:p>
          <a:p>
            <a:pPr algn="just"/>
            <a:r>
              <a:rPr lang="en-US" sz="1200" dirty="0"/>
              <a:t>In simpler terms, this suggests that the time series data is not stationary. In other words, the data is showing patterns and changes over time that are not just due to random fluctuations. This information is important for understanding and analyzing the data because non-stationary data can be more challenging to work with and may require different analytical approaches. </a:t>
            </a:r>
          </a:p>
          <a:p>
            <a:pPr algn="just"/>
            <a:endParaRPr lang="en-US" sz="1200" dirty="0"/>
          </a:p>
          <a:p>
            <a:pPr algn="just"/>
            <a:r>
              <a:rPr lang="en-US" sz="1200" dirty="0"/>
              <a:t>For more detailed explanation you can </a:t>
            </a:r>
            <a:r>
              <a:rPr lang="en-US" sz="1200" dirty="0">
                <a:hlinkClick r:id="rId3" action="ppaction://hlinksldjump"/>
              </a:rPr>
              <a:t>click here</a:t>
            </a:r>
            <a:r>
              <a:rPr lang="en-US" sz="1200" dirty="0"/>
              <a:t>.</a:t>
            </a:r>
            <a:endParaRPr lang="en-IN" sz="1200" dirty="0"/>
          </a:p>
        </p:txBody>
      </p:sp>
    </p:spTree>
    <p:extLst>
      <p:ext uri="{BB962C8B-B14F-4D97-AF65-F5344CB8AC3E}">
        <p14:creationId xmlns:p14="http://schemas.microsoft.com/office/powerpoint/2010/main" val="2446013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5F0956C-0115-D653-CC80-D5A55960226B}"/>
              </a:ext>
            </a:extLst>
          </p:cNvPr>
          <p:cNvSpPr>
            <a:spLocks noGrp="1"/>
          </p:cNvSpPr>
          <p:nvPr>
            <p:ph type="title"/>
          </p:nvPr>
        </p:nvSpPr>
        <p:spPr>
          <a:xfrm>
            <a:off x="384725" y="276648"/>
            <a:ext cx="8374549" cy="384721"/>
          </a:xfrm>
        </p:spPr>
        <p:txBody>
          <a:bodyPr/>
          <a:lstStyle/>
          <a:p>
            <a:r>
              <a:rPr lang="en-US" dirty="0"/>
              <a:t>Making the Time Series Stationary</a:t>
            </a:r>
          </a:p>
        </p:txBody>
      </p:sp>
      <p:pic>
        <p:nvPicPr>
          <p:cNvPr id="4" name="Picture 3" descr="A graph of a graph&#10;&#10;Description automatically generated with medium confidence">
            <a:extLst>
              <a:ext uri="{FF2B5EF4-FFF2-40B4-BE49-F238E27FC236}">
                <a16:creationId xmlns:a16="http://schemas.microsoft.com/office/drawing/2014/main" id="{83A899C3-5BFA-CED0-87F9-66725CF86A09}"/>
              </a:ext>
            </a:extLst>
          </p:cNvPr>
          <p:cNvPicPr>
            <a:picLocks noChangeAspect="1"/>
          </p:cNvPicPr>
          <p:nvPr/>
        </p:nvPicPr>
        <p:blipFill>
          <a:blip r:embed="rId2"/>
          <a:stretch>
            <a:fillRect/>
          </a:stretch>
        </p:blipFill>
        <p:spPr>
          <a:xfrm>
            <a:off x="152400" y="1733550"/>
            <a:ext cx="4799999" cy="2027999"/>
          </a:xfrm>
          <a:prstGeom prst="rect">
            <a:avLst/>
          </a:prstGeom>
          <a:noFill/>
        </p:spPr>
      </p:pic>
      <p:sp>
        <p:nvSpPr>
          <p:cNvPr id="11" name="Content Placeholder 3">
            <a:extLst>
              <a:ext uri="{FF2B5EF4-FFF2-40B4-BE49-F238E27FC236}">
                <a16:creationId xmlns:a16="http://schemas.microsoft.com/office/drawing/2014/main" id="{072C0C5E-A9C8-70A5-01A1-4AC27B66F7CE}"/>
              </a:ext>
            </a:extLst>
          </p:cNvPr>
          <p:cNvSpPr>
            <a:spLocks noGrp="1"/>
          </p:cNvSpPr>
          <p:nvPr>
            <p:ph sz="half" idx="3"/>
          </p:nvPr>
        </p:nvSpPr>
        <p:spPr>
          <a:xfrm>
            <a:off x="5181600" y="1906744"/>
            <a:ext cx="3458319" cy="1292662"/>
          </a:xfrm>
        </p:spPr>
        <p:txBody>
          <a:bodyPr/>
          <a:lstStyle/>
          <a:p>
            <a:pPr algn="just"/>
            <a:r>
              <a:rPr lang="en-US" sz="1400" b="0" dirty="0">
                <a:solidFill>
                  <a:srgbClr val="202729"/>
                </a:solidFill>
                <a:ea typeface="+mj-ea"/>
              </a:rPr>
              <a:t>The first method used to make time series stationary is nonlinear log transformation. Instead of looking at the actual numbers, you look at their logarithms. It makes it easier to work with numbers. We can see the time series more stationary post that.</a:t>
            </a:r>
          </a:p>
        </p:txBody>
      </p:sp>
    </p:spTree>
    <p:extLst>
      <p:ext uri="{BB962C8B-B14F-4D97-AF65-F5344CB8AC3E}">
        <p14:creationId xmlns:p14="http://schemas.microsoft.com/office/powerpoint/2010/main" val="3770417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F9AA607-CF52-4296-3BE0-DA09ED8971FF}"/>
              </a:ext>
            </a:extLst>
          </p:cNvPr>
          <p:cNvSpPr>
            <a:spLocks noGrp="1"/>
          </p:cNvSpPr>
          <p:nvPr>
            <p:ph type="title"/>
          </p:nvPr>
        </p:nvSpPr>
        <p:spPr>
          <a:xfrm>
            <a:off x="384725" y="276648"/>
            <a:ext cx="8374549" cy="384721"/>
          </a:xfrm>
        </p:spPr>
        <p:txBody>
          <a:bodyPr/>
          <a:lstStyle/>
          <a:p>
            <a:r>
              <a:rPr lang="en-US" dirty="0"/>
              <a:t>Plotting Correlation and Auto Correlation</a:t>
            </a:r>
          </a:p>
        </p:txBody>
      </p:sp>
      <p:pic>
        <p:nvPicPr>
          <p:cNvPr id="5" name="Picture 4">
            <a:extLst>
              <a:ext uri="{FF2B5EF4-FFF2-40B4-BE49-F238E27FC236}">
                <a16:creationId xmlns:a16="http://schemas.microsoft.com/office/drawing/2014/main" id="{2DE31B60-623F-46CB-2602-884140B07217}"/>
              </a:ext>
            </a:extLst>
          </p:cNvPr>
          <p:cNvPicPr>
            <a:picLocks noChangeAspect="1"/>
          </p:cNvPicPr>
          <p:nvPr/>
        </p:nvPicPr>
        <p:blipFill>
          <a:blip r:embed="rId2"/>
          <a:stretch>
            <a:fillRect/>
          </a:stretch>
        </p:blipFill>
        <p:spPr>
          <a:xfrm>
            <a:off x="432523" y="1965660"/>
            <a:ext cx="3849341" cy="1520490"/>
          </a:xfrm>
          <a:prstGeom prst="rect">
            <a:avLst/>
          </a:prstGeom>
          <a:noFill/>
        </p:spPr>
      </p:pic>
      <p:sp>
        <p:nvSpPr>
          <p:cNvPr id="12" name="Content Placeholder 3">
            <a:extLst>
              <a:ext uri="{FF2B5EF4-FFF2-40B4-BE49-F238E27FC236}">
                <a16:creationId xmlns:a16="http://schemas.microsoft.com/office/drawing/2014/main" id="{3725A18D-E456-8FC0-F857-FE936D652DD2}"/>
              </a:ext>
            </a:extLst>
          </p:cNvPr>
          <p:cNvSpPr>
            <a:spLocks noGrp="1"/>
          </p:cNvSpPr>
          <p:nvPr>
            <p:ph sz="half" idx="3"/>
          </p:nvPr>
        </p:nvSpPr>
        <p:spPr>
          <a:xfrm>
            <a:off x="4609768" y="959878"/>
            <a:ext cx="4004309" cy="3877985"/>
          </a:xfrm>
        </p:spPr>
        <p:txBody>
          <a:bodyPr/>
          <a:lstStyle/>
          <a:p>
            <a:r>
              <a:rPr lang="en-US" sz="1400" b="0" dirty="0">
                <a:solidFill>
                  <a:srgbClr val="202729"/>
                </a:solidFill>
                <a:ea typeface="+mj-ea"/>
              </a:rPr>
              <a:t>Auto Correlation Function (ACF):</a:t>
            </a:r>
          </a:p>
          <a:p>
            <a:r>
              <a:rPr lang="en-US" sz="1400" b="0" dirty="0">
                <a:solidFill>
                  <a:srgbClr val="202729"/>
                </a:solidFill>
                <a:ea typeface="+mj-ea"/>
              </a:rPr>
              <a:t>Visualize: A plot showing how each data point correlates with its past values.</a:t>
            </a:r>
          </a:p>
          <a:p>
            <a:r>
              <a:rPr lang="en-US" sz="1400" b="0" dirty="0">
                <a:solidFill>
                  <a:srgbClr val="202729"/>
                </a:solidFill>
                <a:ea typeface="+mj-ea"/>
              </a:rPr>
              <a:t>Importance: Helps identify repeating patterns and cycles in the data.</a:t>
            </a:r>
          </a:p>
          <a:p>
            <a:endParaRPr lang="en-US" sz="1400" b="0" dirty="0">
              <a:solidFill>
                <a:srgbClr val="202729"/>
              </a:solidFill>
              <a:ea typeface="+mj-ea"/>
            </a:endParaRPr>
          </a:p>
          <a:p>
            <a:r>
              <a:rPr lang="en-US" sz="1400" b="0" dirty="0">
                <a:solidFill>
                  <a:srgbClr val="202729"/>
                </a:solidFill>
                <a:ea typeface="+mj-ea"/>
              </a:rPr>
              <a:t>Partial Auto Correlation Function (PACF):</a:t>
            </a:r>
          </a:p>
          <a:p>
            <a:r>
              <a:rPr lang="en-US" sz="1400" b="0" dirty="0">
                <a:solidFill>
                  <a:srgbClr val="202729"/>
                </a:solidFill>
                <a:ea typeface="+mj-ea"/>
              </a:rPr>
              <a:t> Visualize: A plot indicating the direct relationship between data points while removing indirect influences.</a:t>
            </a:r>
          </a:p>
          <a:p>
            <a:r>
              <a:rPr lang="en-US" sz="1400" b="0" dirty="0">
                <a:solidFill>
                  <a:srgbClr val="202729"/>
                </a:solidFill>
                <a:ea typeface="+mj-ea"/>
              </a:rPr>
              <a:t> Importance: Useful for uncovering the specific time lags that significantly impact the current observation.</a:t>
            </a:r>
          </a:p>
          <a:p>
            <a:endParaRPr lang="en-US" sz="1400" b="0" dirty="0">
              <a:solidFill>
                <a:srgbClr val="202729"/>
              </a:solidFill>
              <a:ea typeface="+mj-ea"/>
            </a:endParaRPr>
          </a:p>
          <a:p>
            <a:r>
              <a:rPr lang="en-US" sz="1400" b="0" dirty="0">
                <a:solidFill>
                  <a:srgbClr val="202729"/>
                </a:solidFill>
                <a:ea typeface="+mj-ea"/>
              </a:rPr>
              <a:t>Why Important:</a:t>
            </a:r>
          </a:p>
          <a:p>
            <a:r>
              <a:rPr lang="en-US" sz="1400" b="0" dirty="0">
                <a:solidFill>
                  <a:srgbClr val="202729"/>
                </a:solidFill>
                <a:ea typeface="+mj-ea"/>
              </a:rPr>
              <a:t> Insightful Tools: ACF and PACF help analysts understand the temporal dependencies in time series data, guiding the selection of appropriate models for forecasting.</a:t>
            </a:r>
          </a:p>
        </p:txBody>
      </p:sp>
    </p:spTree>
    <p:extLst>
      <p:ext uri="{BB962C8B-B14F-4D97-AF65-F5344CB8AC3E}">
        <p14:creationId xmlns:p14="http://schemas.microsoft.com/office/powerpoint/2010/main" val="107339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2129-7149-BE8E-87FC-B95F626C3F5F}"/>
              </a:ext>
            </a:extLst>
          </p:cNvPr>
          <p:cNvSpPr>
            <a:spLocks noGrp="1"/>
          </p:cNvSpPr>
          <p:nvPr>
            <p:ph type="title"/>
          </p:nvPr>
        </p:nvSpPr>
        <p:spPr>
          <a:xfrm>
            <a:off x="384725" y="276648"/>
            <a:ext cx="8374549" cy="384721"/>
          </a:xfrm>
        </p:spPr>
        <p:txBody>
          <a:bodyPr/>
          <a:lstStyle/>
          <a:p>
            <a:r>
              <a:rPr lang="en-US" dirty="0"/>
              <a:t>Visualizing the Train and Test Data</a:t>
            </a:r>
          </a:p>
        </p:txBody>
      </p:sp>
      <p:sp>
        <p:nvSpPr>
          <p:cNvPr id="4" name="Content Placeholder 3">
            <a:extLst>
              <a:ext uri="{FF2B5EF4-FFF2-40B4-BE49-F238E27FC236}">
                <a16:creationId xmlns:a16="http://schemas.microsoft.com/office/drawing/2014/main" id="{93650617-44F0-5E1D-C312-4985C6987899}"/>
              </a:ext>
            </a:extLst>
          </p:cNvPr>
          <p:cNvSpPr>
            <a:spLocks noGrp="1"/>
          </p:cNvSpPr>
          <p:nvPr>
            <p:ph sz="half" idx="3"/>
          </p:nvPr>
        </p:nvSpPr>
        <p:spPr>
          <a:xfrm>
            <a:off x="4754965" y="1930886"/>
            <a:ext cx="4004309" cy="646331"/>
          </a:xfrm>
        </p:spPr>
        <p:txBody>
          <a:bodyPr/>
          <a:lstStyle/>
          <a:p>
            <a:r>
              <a:rPr lang="en-US" sz="1400" b="0" dirty="0">
                <a:solidFill>
                  <a:srgbClr val="202729"/>
                </a:solidFill>
                <a:ea typeface="+mj-ea"/>
              </a:rPr>
              <a:t>The time series in black shows the data used to train the model and the red part shows the data used to test the data for predicting values.</a:t>
            </a:r>
          </a:p>
        </p:txBody>
      </p:sp>
      <p:pic>
        <p:nvPicPr>
          <p:cNvPr id="5" name="Picture 4">
            <a:extLst>
              <a:ext uri="{FF2B5EF4-FFF2-40B4-BE49-F238E27FC236}">
                <a16:creationId xmlns:a16="http://schemas.microsoft.com/office/drawing/2014/main" id="{75A41279-2252-7828-D856-2E43422724BA}"/>
              </a:ext>
            </a:extLst>
          </p:cNvPr>
          <p:cNvPicPr>
            <a:picLocks noChangeAspect="1"/>
          </p:cNvPicPr>
          <p:nvPr/>
        </p:nvPicPr>
        <p:blipFill>
          <a:blip r:embed="rId2"/>
          <a:stretch>
            <a:fillRect/>
          </a:stretch>
        </p:blipFill>
        <p:spPr>
          <a:xfrm>
            <a:off x="152401" y="1428750"/>
            <a:ext cx="4346569" cy="2133600"/>
          </a:xfrm>
          <a:prstGeom prst="rect">
            <a:avLst/>
          </a:prstGeom>
        </p:spPr>
      </p:pic>
    </p:spTree>
    <p:extLst>
      <p:ext uri="{BB962C8B-B14F-4D97-AF65-F5344CB8AC3E}">
        <p14:creationId xmlns:p14="http://schemas.microsoft.com/office/powerpoint/2010/main" val="2357372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E4577-DC74-71E9-5230-4DD4164855B5}"/>
              </a:ext>
            </a:extLst>
          </p:cNvPr>
          <p:cNvSpPr>
            <a:spLocks noGrp="1"/>
          </p:cNvSpPr>
          <p:nvPr>
            <p:ph type="title"/>
          </p:nvPr>
        </p:nvSpPr>
        <p:spPr>
          <a:xfrm>
            <a:off x="228600" y="2379389"/>
            <a:ext cx="8374549" cy="384721"/>
          </a:xfrm>
        </p:spPr>
        <p:txBody>
          <a:bodyPr/>
          <a:lstStyle/>
          <a:p>
            <a:r>
              <a:rPr lang="en-US" dirty="0">
                <a:solidFill>
                  <a:schemeClr val="bg1"/>
                </a:solidFill>
              </a:rPr>
              <a:t>Machine Learning Modelling</a:t>
            </a:r>
          </a:p>
        </p:txBody>
      </p:sp>
    </p:spTree>
    <p:extLst>
      <p:ext uri="{BB962C8B-B14F-4D97-AF65-F5344CB8AC3E}">
        <p14:creationId xmlns:p14="http://schemas.microsoft.com/office/powerpoint/2010/main" val="1195486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DBEF-BF51-1462-A25F-6D0ADB0185FD}"/>
              </a:ext>
            </a:extLst>
          </p:cNvPr>
          <p:cNvSpPr>
            <a:spLocks noGrp="1"/>
          </p:cNvSpPr>
          <p:nvPr>
            <p:ph type="title"/>
          </p:nvPr>
        </p:nvSpPr>
        <p:spPr>
          <a:xfrm>
            <a:off x="384725" y="276648"/>
            <a:ext cx="8374549" cy="384721"/>
          </a:xfrm>
        </p:spPr>
        <p:txBody>
          <a:bodyPr/>
          <a:lstStyle/>
          <a:p>
            <a:r>
              <a:rPr lang="en-US" dirty="0"/>
              <a:t>Machine Learning Modelling</a:t>
            </a:r>
          </a:p>
        </p:txBody>
      </p:sp>
      <p:sp>
        <p:nvSpPr>
          <p:cNvPr id="3" name="Text Placeholder 2">
            <a:extLst>
              <a:ext uri="{FF2B5EF4-FFF2-40B4-BE49-F238E27FC236}">
                <a16:creationId xmlns:a16="http://schemas.microsoft.com/office/drawing/2014/main" id="{6299AD71-8C2E-90B2-F1FE-E29A8056C46D}"/>
              </a:ext>
            </a:extLst>
          </p:cNvPr>
          <p:cNvSpPr>
            <a:spLocks noGrp="1"/>
          </p:cNvSpPr>
          <p:nvPr>
            <p:ph type="body" idx="1"/>
          </p:nvPr>
        </p:nvSpPr>
        <p:spPr>
          <a:xfrm>
            <a:off x="268604" y="1048256"/>
            <a:ext cx="8606790" cy="3046988"/>
          </a:xfrm>
        </p:spPr>
        <p:txBody>
          <a:bodyPr/>
          <a:lstStyle/>
          <a:p>
            <a:pPr marL="285750" indent="-285750" algn="just">
              <a:buFont typeface="Arial" panose="020B0604020202020204" pitchFamily="34" charset="0"/>
              <a:buChar char="•"/>
            </a:pPr>
            <a:r>
              <a:rPr lang="en-US" b="1" dirty="0"/>
              <a:t>Model Selected: FBProphet</a:t>
            </a:r>
          </a:p>
          <a:p>
            <a:pPr algn="just"/>
            <a:r>
              <a:rPr lang="en-US" b="0" i="0" u="none" strike="noStrike" dirty="0">
                <a:effectLst/>
                <a:latin typeface="Söhne"/>
              </a:rPr>
              <a:t>FBProphet is a forecasting tool created by Facebook for time series data, which is data collected over time. Imagine you have a set of data that shows how something changes over time, like the number of sales each day or the temperature each hour. FBProphet helps you make predictions about how that data will behave in the future.</a:t>
            </a:r>
          </a:p>
          <a:p>
            <a:pPr algn="just"/>
            <a:endParaRPr lang="en-US" dirty="0"/>
          </a:p>
          <a:p>
            <a:pPr marL="285750" indent="-285750" algn="just">
              <a:buFont typeface="Arial" panose="020B0604020202020204" pitchFamily="34" charset="0"/>
              <a:buChar char="•"/>
            </a:pPr>
            <a:r>
              <a:rPr lang="en-US" b="1" dirty="0"/>
              <a:t>Outcome Variable: Exchange Rate</a:t>
            </a:r>
          </a:p>
          <a:p>
            <a:pPr algn="just"/>
            <a:r>
              <a:rPr lang="en-US" dirty="0"/>
              <a:t>The model is predicting exchange rate for EURO vs USD. The model needs to be very accurate with the predictions since the output would directly impact the financial analysts and investment portfolio managers.</a:t>
            </a:r>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2533724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DBEF-BF51-1462-A25F-6D0ADB0185FD}"/>
              </a:ext>
            </a:extLst>
          </p:cNvPr>
          <p:cNvSpPr>
            <a:spLocks noGrp="1"/>
          </p:cNvSpPr>
          <p:nvPr>
            <p:ph type="title"/>
          </p:nvPr>
        </p:nvSpPr>
        <p:spPr>
          <a:xfrm>
            <a:off x="384725" y="276648"/>
            <a:ext cx="8374549" cy="384721"/>
          </a:xfrm>
        </p:spPr>
        <p:txBody>
          <a:bodyPr/>
          <a:lstStyle/>
          <a:p>
            <a:r>
              <a:rPr lang="en-US" dirty="0"/>
              <a:t>Feature Importance</a:t>
            </a:r>
          </a:p>
        </p:txBody>
      </p:sp>
      <p:sp>
        <p:nvSpPr>
          <p:cNvPr id="3" name="Text Placeholder 2">
            <a:extLst>
              <a:ext uri="{FF2B5EF4-FFF2-40B4-BE49-F238E27FC236}">
                <a16:creationId xmlns:a16="http://schemas.microsoft.com/office/drawing/2014/main" id="{6299AD71-8C2E-90B2-F1FE-E29A8056C46D}"/>
              </a:ext>
            </a:extLst>
          </p:cNvPr>
          <p:cNvSpPr>
            <a:spLocks noGrp="1"/>
          </p:cNvSpPr>
          <p:nvPr>
            <p:ph type="body" idx="1"/>
          </p:nvPr>
        </p:nvSpPr>
        <p:spPr>
          <a:xfrm>
            <a:off x="268604" y="971550"/>
            <a:ext cx="8606790" cy="2769989"/>
          </a:xfrm>
        </p:spPr>
        <p:txBody>
          <a:bodyPr/>
          <a:lstStyle/>
          <a:p>
            <a:pPr marL="285750" indent="-285750" algn="just">
              <a:buFont typeface="Arial" panose="020B0604020202020204" pitchFamily="34" charset="0"/>
              <a:buChar char="•"/>
            </a:pPr>
            <a:r>
              <a:rPr lang="en-US" b="1" dirty="0"/>
              <a:t>Features Selected: Date, Exchange Rate</a:t>
            </a:r>
          </a:p>
          <a:p>
            <a:pPr algn="just"/>
            <a:r>
              <a:rPr lang="en-US" dirty="0"/>
              <a:t>Date: </a:t>
            </a:r>
            <a:r>
              <a:rPr lang="en-US" b="0" i="0" u="none" strike="noStrike" dirty="0">
                <a:effectLst/>
                <a:latin typeface="Söhne"/>
              </a:rPr>
              <a:t>Time series data is ordered by time, and patterns often emerge over time. The "Date" feature allows the model to capture trends, seasonality, and any other time-dependent patterns in the data. Understanding how the exchange rate changes over time is essential for making accurate predictions.</a:t>
            </a:r>
          </a:p>
          <a:p>
            <a:pPr algn="just"/>
            <a:endParaRPr lang="en-US" dirty="0">
              <a:latin typeface="Söhne"/>
            </a:endParaRPr>
          </a:p>
          <a:p>
            <a:pPr algn="just"/>
            <a:r>
              <a:rPr lang="en-US" dirty="0">
                <a:latin typeface="Söhne"/>
              </a:rPr>
              <a:t>Exchange Rate: I</a:t>
            </a:r>
            <a:r>
              <a:rPr lang="en-US" b="0" i="0" u="none" strike="noStrike" dirty="0">
                <a:effectLst/>
                <a:latin typeface="Söhne"/>
              </a:rPr>
              <a:t>ncluding "Exchange Rate" as a feature is, of course, essential because it represents the variable of interest. By analyzing how exchange rates change over time, the model can make informed predictions about future values based on historical patterns and trends.</a:t>
            </a:r>
            <a:endParaRPr lang="en-US" dirty="0"/>
          </a:p>
        </p:txBody>
      </p:sp>
      <p:pic>
        <p:nvPicPr>
          <p:cNvPr id="5" name="Picture 4" descr="A green and yellow coins with a sign of euro and dollar&#10;&#10;Description automatically generated">
            <a:extLst>
              <a:ext uri="{FF2B5EF4-FFF2-40B4-BE49-F238E27FC236}">
                <a16:creationId xmlns:a16="http://schemas.microsoft.com/office/drawing/2014/main" id="{C58E7052-13B0-2593-4153-DA51C555D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5897" y="3486150"/>
            <a:ext cx="2463377" cy="1752600"/>
          </a:xfrm>
          <a:prstGeom prst="rect">
            <a:avLst/>
          </a:prstGeom>
        </p:spPr>
      </p:pic>
    </p:spTree>
    <p:extLst>
      <p:ext uri="{BB962C8B-B14F-4D97-AF65-F5344CB8AC3E}">
        <p14:creationId xmlns:p14="http://schemas.microsoft.com/office/powerpoint/2010/main" val="2278833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D6E20-8454-A243-DF6F-8B59D1AF8AC1}"/>
              </a:ext>
            </a:extLst>
          </p:cNvPr>
          <p:cNvSpPr>
            <a:spLocks noGrp="1"/>
          </p:cNvSpPr>
          <p:nvPr>
            <p:ph type="title"/>
          </p:nvPr>
        </p:nvSpPr>
        <p:spPr>
          <a:xfrm>
            <a:off x="384724" y="209550"/>
            <a:ext cx="8374549" cy="384721"/>
          </a:xfrm>
        </p:spPr>
        <p:txBody>
          <a:bodyPr/>
          <a:lstStyle/>
          <a:p>
            <a:r>
              <a:rPr lang="en-US" dirty="0"/>
              <a:t>Why FBProphet?</a:t>
            </a:r>
          </a:p>
        </p:txBody>
      </p:sp>
      <p:sp>
        <p:nvSpPr>
          <p:cNvPr id="3" name="Text Placeholder 2">
            <a:extLst>
              <a:ext uri="{FF2B5EF4-FFF2-40B4-BE49-F238E27FC236}">
                <a16:creationId xmlns:a16="http://schemas.microsoft.com/office/drawing/2014/main" id="{4686ADF8-992E-0DB3-DFF1-8469E43E1E67}"/>
              </a:ext>
            </a:extLst>
          </p:cNvPr>
          <p:cNvSpPr>
            <a:spLocks noGrp="1"/>
          </p:cNvSpPr>
          <p:nvPr>
            <p:ph type="body" idx="1"/>
          </p:nvPr>
        </p:nvSpPr>
        <p:spPr>
          <a:xfrm>
            <a:off x="268604" y="717006"/>
            <a:ext cx="8606790" cy="3693319"/>
          </a:xfrm>
        </p:spPr>
        <p:txBody>
          <a:bodyPr/>
          <a:lstStyle/>
          <a:p>
            <a:pPr marL="285750" indent="-285750" algn="just">
              <a:buFont typeface="Arial" panose="020B0604020202020204" pitchFamily="34" charset="0"/>
              <a:buChar char="•"/>
            </a:pPr>
            <a:r>
              <a:rPr lang="en-US" sz="1600" b="1" i="0" u="none" strike="noStrike" dirty="0">
                <a:effectLst/>
                <a:latin typeface="Söhne"/>
              </a:rPr>
              <a:t>Components:</a:t>
            </a:r>
            <a:r>
              <a:rPr lang="en-US" sz="1600" b="0" i="0" u="none" strike="noStrike" dirty="0">
                <a:solidFill>
                  <a:srgbClr val="D1D5DB"/>
                </a:solidFill>
                <a:effectLst/>
                <a:latin typeface="Söhne"/>
              </a:rPr>
              <a:t> </a:t>
            </a:r>
            <a:r>
              <a:rPr lang="en-US" sz="1600" b="0" i="0" u="none" strike="noStrike" dirty="0">
                <a:effectLst/>
                <a:latin typeface="Söhne"/>
              </a:rPr>
              <a:t>FBProphet breaks down your time series data into three main components: trend, seasonality, and holidays.</a:t>
            </a:r>
          </a:p>
          <a:p>
            <a:pPr marL="285750" indent="-285750" algn="just">
              <a:buFont typeface="Arial" panose="020B0604020202020204" pitchFamily="34" charset="0"/>
              <a:buChar char="•"/>
            </a:pPr>
            <a:r>
              <a:rPr lang="en-US" sz="1600" b="1" i="0" u="none" strike="noStrike" dirty="0">
                <a:effectLst/>
                <a:latin typeface="Söhne"/>
              </a:rPr>
              <a:t>Automatic Adjustment:</a:t>
            </a:r>
            <a:r>
              <a:rPr lang="en-US" sz="1600" b="0" i="0" u="none" strike="noStrike" dirty="0">
                <a:effectLst/>
                <a:latin typeface="Söhne"/>
              </a:rPr>
              <a:t> FBProphet is designed to handle missing data points and outliers, adjusting for them to provide a more accurate forecast.</a:t>
            </a:r>
          </a:p>
          <a:p>
            <a:pPr marL="285750" indent="-285750" algn="just">
              <a:buFont typeface="Arial" panose="020B0604020202020204" pitchFamily="34" charset="0"/>
              <a:buChar char="•"/>
            </a:pPr>
            <a:r>
              <a:rPr lang="en-US" sz="1600" b="1" i="0" u="none" strike="noStrike" dirty="0">
                <a:effectLst/>
                <a:latin typeface="Söhne"/>
              </a:rPr>
              <a:t>Customization:</a:t>
            </a:r>
            <a:r>
              <a:rPr lang="en-US" sz="1600" b="0" i="0" u="none" strike="noStrike" dirty="0">
                <a:effectLst/>
                <a:latin typeface="Söhne"/>
              </a:rPr>
              <a:t> You can also tweak the parameters to customize the model based on your understanding of the data. For example, if you know that there's a yearly event affecting your sales, you can incorporate that knowledge into the model.</a:t>
            </a:r>
          </a:p>
          <a:p>
            <a:pPr marL="285750" indent="-285750" algn="just">
              <a:buFont typeface="Arial" panose="020B0604020202020204" pitchFamily="34" charset="0"/>
              <a:buChar char="•"/>
            </a:pPr>
            <a:r>
              <a:rPr lang="en-US" sz="1600" b="1" i="0" u="none" strike="noStrike" dirty="0">
                <a:effectLst/>
                <a:latin typeface="Söhne"/>
              </a:rPr>
              <a:t>Uncertainty Estimates:</a:t>
            </a:r>
            <a:r>
              <a:rPr lang="en-US" sz="1600" b="0" i="0" u="none" strike="noStrike" dirty="0">
                <a:effectLst/>
                <a:latin typeface="Söhne"/>
              </a:rPr>
              <a:t> FBProphet provides a range of possible values for future predictions, giving you an idea of how certain or uncertain the model is about its forecasts.</a:t>
            </a:r>
          </a:p>
          <a:p>
            <a:pPr marL="285750" indent="-285750" algn="just">
              <a:buFont typeface="Arial" panose="020B0604020202020204" pitchFamily="34" charset="0"/>
              <a:buChar char="•"/>
            </a:pPr>
            <a:r>
              <a:rPr lang="en-US" sz="1600" b="1" i="0" u="none" strike="noStrike" dirty="0">
                <a:effectLst/>
                <a:latin typeface="Söhne"/>
              </a:rPr>
              <a:t>User-Friendly:</a:t>
            </a:r>
            <a:r>
              <a:rPr lang="en-US" sz="1600" b="0" i="0" u="none" strike="noStrike" dirty="0">
                <a:effectLst/>
                <a:latin typeface="Söhne"/>
              </a:rPr>
              <a:t> It's designed to be easy to use even if you're not an expert in time series forecasting. You don't need to worry about a lot of complex math or coding.</a:t>
            </a:r>
          </a:p>
          <a:p>
            <a:pPr algn="just"/>
            <a:endParaRPr lang="en-US" sz="1600" dirty="0">
              <a:latin typeface="Söhne"/>
            </a:endParaRPr>
          </a:p>
          <a:p>
            <a:pPr algn="just"/>
            <a:r>
              <a:rPr lang="en-US" sz="1600" b="0" i="0" u="none" strike="noStrike" dirty="0">
                <a:effectLst/>
                <a:latin typeface="Söhne"/>
              </a:rPr>
              <a:t>So, in a nutshell, FBProphet is like a smart assistant for predicting future values in your time series data, considering trends, cycles, and special events. For a technical explanation of the model, you can </a:t>
            </a:r>
            <a:r>
              <a:rPr lang="en-US" sz="1600" b="0" i="0" u="none" strike="noStrike" dirty="0">
                <a:effectLst/>
                <a:latin typeface="Söhne"/>
                <a:hlinkClick r:id="rId2" action="ppaction://hlinksldjump"/>
              </a:rPr>
              <a:t>click here</a:t>
            </a:r>
            <a:r>
              <a:rPr lang="en-US" sz="1600" b="0" i="0" u="none" strike="noStrike" dirty="0">
                <a:effectLst/>
                <a:latin typeface="Söhne"/>
              </a:rPr>
              <a:t>.</a:t>
            </a:r>
          </a:p>
        </p:txBody>
      </p:sp>
    </p:spTree>
    <p:extLst>
      <p:ext uri="{BB962C8B-B14F-4D97-AF65-F5344CB8AC3E}">
        <p14:creationId xmlns:p14="http://schemas.microsoft.com/office/powerpoint/2010/main" val="2096617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3474" y="2170847"/>
            <a:ext cx="1946910" cy="574040"/>
          </a:xfrm>
          <a:prstGeom prst="rect">
            <a:avLst/>
          </a:prstGeom>
        </p:spPr>
        <p:txBody>
          <a:bodyPr vert="horz" wrap="square" lIns="0" tIns="12700" rIns="0" bIns="0" rtlCol="0">
            <a:spAutoFit/>
          </a:bodyPr>
          <a:lstStyle/>
          <a:p>
            <a:pPr marL="12700">
              <a:lnSpc>
                <a:spcPct val="100000"/>
              </a:lnSpc>
              <a:spcBef>
                <a:spcPts val="100"/>
              </a:spcBef>
            </a:pPr>
            <a:r>
              <a:rPr lang="en-US" sz="3600" spc="145" dirty="0">
                <a:solidFill>
                  <a:srgbClr val="FFFFFF"/>
                </a:solidFill>
              </a:rPr>
              <a:t>Findings</a:t>
            </a:r>
            <a:endParaRPr sz="3600" dirty="0"/>
          </a:p>
        </p:txBody>
      </p:sp>
      <p:sp>
        <p:nvSpPr>
          <p:cNvPr id="3" name="object 3"/>
          <p:cNvSpPr txBox="1">
            <a:spLocks noGrp="1"/>
          </p:cNvSpPr>
          <p:nvPr>
            <p:ph type="sldNum" sz="quarter" idx="7"/>
          </p:nvPr>
        </p:nvSpPr>
        <p:spPr>
          <a:prstGeom prst="rect">
            <a:avLst/>
          </a:prstGeom>
        </p:spPr>
        <p:txBody>
          <a:bodyPr vert="horz" wrap="square" lIns="0" tIns="2540" rIns="0" bIns="0" rtlCol="0">
            <a:spAutoFit/>
          </a:bodyPr>
          <a:lstStyle/>
          <a:p>
            <a:pPr marL="41275">
              <a:lnSpc>
                <a:spcPct val="100000"/>
              </a:lnSpc>
              <a:spcBef>
                <a:spcPts val="20"/>
              </a:spcBef>
            </a:pPr>
            <a:fld id="{81D60167-4931-47E6-BA6A-407CBD079E47}" type="slidenum">
              <a:rPr spc="45" dirty="0"/>
              <a:t>18</a:t>
            </a:fld>
            <a:endParaRPr spc="45" dirty="0"/>
          </a:p>
        </p:txBody>
      </p:sp>
    </p:spTree>
    <p:extLst>
      <p:ext uri="{BB962C8B-B14F-4D97-AF65-F5344CB8AC3E}">
        <p14:creationId xmlns:p14="http://schemas.microsoft.com/office/powerpoint/2010/main" val="83155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D6E20-8454-A243-DF6F-8B59D1AF8AC1}"/>
              </a:ext>
            </a:extLst>
          </p:cNvPr>
          <p:cNvSpPr>
            <a:spLocks noGrp="1"/>
          </p:cNvSpPr>
          <p:nvPr>
            <p:ph type="title"/>
          </p:nvPr>
        </p:nvSpPr>
        <p:spPr>
          <a:xfrm>
            <a:off x="384724" y="209550"/>
            <a:ext cx="8374549" cy="384721"/>
          </a:xfrm>
        </p:spPr>
        <p:txBody>
          <a:bodyPr/>
          <a:lstStyle/>
          <a:p>
            <a:r>
              <a:rPr lang="en-US" dirty="0"/>
              <a:t>Model Findings and Outputs</a:t>
            </a:r>
          </a:p>
        </p:txBody>
      </p:sp>
      <p:pic>
        <p:nvPicPr>
          <p:cNvPr id="4" name="Picture 3">
            <a:extLst>
              <a:ext uri="{FF2B5EF4-FFF2-40B4-BE49-F238E27FC236}">
                <a16:creationId xmlns:a16="http://schemas.microsoft.com/office/drawing/2014/main" id="{893C79CB-2BDE-548F-509E-0E3452195457}"/>
              </a:ext>
            </a:extLst>
          </p:cNvPr>
          <p:cNvPicPr>
            <a:picLocks noChangeAspect="1"/>
          </p:cNvPicPr>
          <p:nvPr/>
        </p:nvPicPr>
        <p:blipFill>
          <a:blip r:embed="rId2"/>
          <a:stretch>
            <a:fillRect/>
          </a:stretch>
        </p:blipFill>
        <p:spPr>
          <a:xfrm>
            <a:off x="2195278" y="732110"/>
            <a:ext cx="4521200" cy="2692400"/>
          </a:xfrm>
          <a:prstGeom prst="rect">
            <a:avLst/>
          </a:prstGeom>
        </p:spPr>
      </p:pic>
      <p:sp>
        <p:nvSpPr>
          <p:cNvPr id="3" name="Text Placeholder 2">
            <a:extLst>
              <a:ext uri="{FF2B5EF4-FFF2-40B4-BE49-F238E27FC236}">
                <a16:creationId xmlns:a16="http://schemas.microsoft.com/office/drawing/2014/main" id="{4686ADF8-992E-0DB3-DFF1-8469E43E1E67}"/>
              </a:ext>
            </a:extLst>
          </p:cNvPr>
          <p:cNvSpPr>
            <a:spLocks noGrp="1"/>
          </p:cNvSpPr>
          <p:nvPr>
            <p:ph type="body" idx="1"/>
          </p:nvPr>
        </p:nvSpPr>
        <p:spPr>
          <a:xfrm>
            <a:off x="152483" y="3562350"/>
            <a:ext cx="8606790" cy="1107996"/>
          </a:xfrm>
        </p:spPr>
        <p:txBody>
          <a:bodyPr/>
          <a:lstStyle/>
          <a:p>
            <a:pPr algn="just"/>
            <a:r>
              <a:rPr lang="en-US" dirty="0">
                <a:latin typeface="Söhne"/>
              </a:rPr>
              <a:t>The above graph indicates the predictions made by FB Prophet Model against the actual values. The values are very close the actual values and hence we can say that the model made very accurate predictions. </a:t>
            </a:r>
            <a:r>
              <a:rPr lang="en-US" b="0" i="0" u="none" strike="noStrike" dirty="0">
                <a:effectLst/>
                <a:latin typeface="Söhne"/>
              </a:rPr>
              <a:t>This information is crucial for developing risk management strategies, including the use of hedging instruments.</a:t>
            </a:r>
            <a:endParaRPr lang="en-US" dirty="0"/>
          </a:p>
        </p:txBody>
      </p:sp>
    </p:spTree>
    <p:extLst>
      <p:ext uri="{BB962C8B-B14F-4D97-AF65-F5344CB8AC3E}">
        <p14:creationId xmlns:p14="http://schemas.microsoft.com/office/powerpoint/2010/main" val="929194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3840" rIns="0" bIns="0" rtlCol="0">
            <a:spAutoFit/>
          </a:bodyPr>
          <a:lstStyle/>
          <a:p>
            <a:pPr marL="12700">
              <a:lnSpc>
                <a:spcPct val="100000"/>
              </a:lnSpc>
              <a:spcBef>
                <a:spcPts val="120"/>
              </a:spcBef>
            </a:pPr>
            <a:r>
              <a:rPr spc="140" dirty="0"/>
              <a:t>Agenda</a:t>
            </a:r>
          </a:p>
        </p:txBody>
      </p:sp>
      <p:sp>
        <p:nvSpPr>
          <p:cNvPr id="4" name="object 4"/>
          <p:cNvSpPr txBox="1">
            <a:spLocks noGrp="1"/>
          </p:cNvSpPr>
          <p:nvPr>
            <p:ph type="sldNum" sz="quarter" idx="7"/>
          </p:nvPr>
        </p:nvSpPr>
        <p:spPr>
          <a:prstGeom prst="rect">
            <a:avLst/>
          </a:prstGeom>
        </p:spPr>
        <p:txBody>
          <a:bodyPr vert="horz" wrap="square" lIns="0" tIns="2540" rIns="0" bIns="0" rtlCol="0">
            <a:spAutoFit/>
          </a:bodyPr>
          <a:lstStyle/>
          <a:p>
            <a:pPr marL="41275">
              <a:lnSpc>
                <a:spcPct val="100000"/>
              </a:lnSpc>
              <a:spcBef>
                <a:spcPts val="20"/>
              </a:spcBef>
            </a:pPr>
            <a:fld id="{81D60167-4931-47E6-BA6A-407CBD079E47}" type="slidenum">
              <a:rPr spc="45" dirty="0"/>
              <a:t>2</a:t>
            </a:fld>
            <a:endParaRPr spc="45" dirty="0"/>
          </a:p>
        </p:txBody>
      </p:sp>
      <p:sp>
        <p:nvSpPr>
          <p:cNvPr id="3" name="object 3"/>
          <p:cNvSpPr txBox="1"/>
          <p:nvPr/>
        </p:nvSpPr>
        <p:spPr>
          <a:xfrm>
            <a:off x="475249" y="1175208"/>
            <a:ext cx="3782060" cy="2233930"/>
          </a:xfrm>
          <a:prstGeom prst="rect">
            <a:avLst/>
          </a:prstGeom>
        </p:spPr>
        <p:txBody>
          <a:bodyPr vert="horz" wrap="square" lIns="0" tIns="53340" rIns="0" bIns="0" rtlCol="0">
            <a:spAutoFit/>
          </a:bodyPr>
          <a:lstStyle/>
          <a:p>
            <a:pPr marL="379095" indent="-366395">
              <a:lnSpc>
                <a:spcPct val="100000"/>
              </a:lnSpc>
              <a:spcBef>
                <a:spcPts val="420"/>
              </a:spcBef>
              <a:buFont typeface="Arial"/>
              <a:buChar char="●"/>
              <a:tabLst>
                <a:tab pos="379095" algn="l"/>
              </a:tabLst>
            </a:pPr>
            <a:r>
              <a:rPr sz="1800" spc="60" dirty="0">
                <a:solidFill>
                  <a:srgbClr val="616161"/>
                </a:solidFill>
                <a:latin typeface="Calibri"/>
                <a:cs typeface="Calibri"/>
              </a:rPr>
              <a:t>Executive</a:t>
            </a:r>
            <a:r>
              <a:rPr sz="1800" spc="65" dirty="0">
                <a:solidFill>
                  <a:srgbClr val="616161"/>
                </a:solidFill>
                <a:latin typeface="Calibri"/>
                <a:cs typeface="Calibri"/>
              </a:rPr>
              <a:t> </a:t>
            </a:r>
            <a:r>
              <a:rPr sz="1800" spc="-10" dirty="0">
                <a:solidFill>
                  <a:srgbClr val="616161"/>
                </a:solidFill>
                <a:latin typeface="Calibri"/>
                <a:cs typeface="Calibri"/>
              </a:rPr>
              <a:t>summary</a:t>
            </a:r>
            <a:endParaRPr sz="1800" dirty="0">
              <a:latin typeface="Calibri"/>
              <a:cs typeface="Calibri"/>
            </a:endParaRPr>
          </a:p>
          <a:p>
            <a:pPr marL="379095" indent="-366395">
              <a:lnSpc>
                <a:spcPct val="100000"/>
              </a:lnSpc>
              <a:spcBef>
                <a:spcPts val="325"/>
              </a:spcBef>
              <a:buFont typeface="Arial"/>
              <a:buChar char="●"/>
              <a:tabLst>
                <a:tab pos="379095" algn="l"/>
              </a:tabLst>
            </a:pPr>
            <a:r>
              <a:rPr sz="1800" dirty="0">
                <a:solidFill>
                  <a:srgbClr val="616161"/>
                </a:solidFill>
                <a:latin typeface="Calibri"/>
                <a:cs typeface="Calibri"/>
              </a:rPr>
              <a:t>Project</a:t>
            </a:r>
            <a:r>
              <a:rPr sz="1800" spc="305" dirty="0">
                <a:solidFill>
                  <a:srgbClr val="616161"/>
                </a:solidFill>
                <a:latin typeface="Calibri"/>
                <a:cs typeface="Calibri"/>
              </a:rPr>
              <a:t> </a:t>
            </a:r>
            <a:r>
              <a:rPr sz="1800" dirty="0">
                <a:solidFill>
                  <a:srgbClr val="616161"/>
                </a:solidFill>
                <a:latin typeface="Calibri"/>
                <a:cs typeface="Calibri"/>
              </a:rPr>
              <a:t>plan</a:t>
            </a:r>
            <a:r>
              <a:rPr sz="1800" spc="305" dirty="0">
                <a:solidFill>
                  <a:srgbClr val="616161"/>
                </a:solidFill>
                <a:latin typeface="Calibri"/>
                <a:cs typeface="Calibri"/>
              </a:rPr>
              <a:t> </a:t>
            </a:r>
            <a:r>
              <a:rPr sz="1800" spc="60" dirty="0">
                <a:solidFill>
                  <a:srgbClr val="616161"/>
                </a:solidFill>
                <a:latin typeface="Calibri"/>
                <a:cs typeface="Calibri"/>
              </a:rPr>
              <a:t>recap</a:t>
            </a:r>
            <a:endParaRPr sz="1800" dirty="0">
              <a:latin typeface="Calibri"/>
              <a:cs typeface="Calibri"/>
            </a:endParaRPr>
          </a:p>
          <a:p>
            <a:pPr marL="379095" indent="-366395">
              <a:lnSpc>
                <a:spcPct val="100000"/>
              </a:lnSpc>
              <a:spcBef>
                <a:spcPts val="325"/>
              </a:spcBef>
              <a:buFont typeface="Arial"/>
              <a:buChar char="●"/>
              <a:tabLst>
                <a:tab pos="379095" algn="l"/>
              </a:tabLst>
            </a:pPr>
            <a:r>
              <a:rPr sz="1800" spc="40" dirty="0">
                <a:solidFill>
                  <a:srgbClr val="616161"/>
                </a:solidFill>
                <a:latin typeface="Calibri"/>
                <a:cs typeface="Calibri"/>
              </a:rPr>
              <a:t>Data</a:t>
            </a:r>
            <a:endParaRPr sz="1800" dirty="0">
              <a:latin typeface="Calibri"/>
              <a:cs typeface="Calibri"/>
            </a:endParaRPr>
          </a:p>
          <a:p>
            <a:pPr marL="379095" indent="-366395">
              <a:lnSpc>
                <a:spcPct val="100000"/>
              </a:lnSpc>
              <a:spcBef>
                <a:spcPts val="325"/>
              </a:spcBef>
              <a:buFont typeface="Arial"/>
              <a:buChar char="●"/>
              <a:tabLst>
                <a:tab pos="379095" algn="l"/>
              </a:tabLst>
            </a:pPr>
            <a:r>
              <a:rPr sz="1800" dirty="0">
                <a:solidFill>
                  <a:srgbClr val="616161"/>
                </a:solidFill>
                <a:latin typeface="Calibri"/>
                <a:cs typeface="Calibri"/>
              </a:rPr>
              <a:t>Exploratory</a:t>
            </a:r>
            <a:r>
              <a:rPr sz="1800" spc="345" dirty="0">
                <a:solidFill>
                  <a:srgbClr val="616161"/>
                </a:solidFill>
                <a:latin typeface="Calibri"/>
                <a:cs typeface="Calibri"/>
              </a:rPr>
              <a:t> </a:t>
            </a:r>
            <a:r>
              <a:rPr sz="1800" dirty="0">
                <a:solidFill>
                  <a:srgbClr val="616161"/>
                </a:solidFill>
                <a:latin typeface="Calibri"/>
                <a:cs typeface="Calibri"/>
              </a:rPr>
              <a:t>data</a:t>
            </a:r>
            <a:r>
              <a:rPr sz="1800" spc="350" dirty="0">
                <a:solidFill>
                  <a:srgbClr val="616161"/>
                </a:solidFill>
                <a:latin typeface="Calibri"/>
                <a:cs typeface="Calibri"/>
              </a:rPr>
              <a:t> </a:t>
            </a:r>
            <a:r>
              <a:rPr sz="1800" spc="50" dirty="0">
                <a:solidFill>
                  <a:srgbClr val="616161"/>
                </a:solidFill>
                <a:latin typeface="Calibri"/>
                <a:cs typeface="Calibri"/>
              </a:rPr>
              <a:t>analysis</a:t>
            </a:r>
            <a:endParaRPr sz="1800" dirty="0">
              <a:latin typeface="Calibri"/>
              <a:cs typeface="Calibri"/>
            </a:endParaRPr>
          </a:p>
          <a:p>
            <a:pPr marL="379095" indent="-366395">
              <a:lnSpc>
                <a:spcPct val="100000"/>
              </a:lnSpc>
              <a:spcBef>
                <a:spcPts val="325"/>
              </a:spcBef>
              <a:buFont typeface="Arial"/>
              <a:buChar char="●"/>
              <a:tabLst>
                <a:tab pos="379095" algn="l"/>
              </a:tabLst>
            </a:pPr>
            <a:r>
              <a:rPr sz="1800" dirty="0">
                <a:solidFill>
                  <a:srgbClr val="616161"/>
                </a:solidFill>
                <a:latin typeface="Calibri"/>
                <a:cs typeface="Calibri"/>
              </a:rPr>
              <a:t>Modeling</a:t>
            </a:r>
            <a:r>
              <a:rPr sz="1800" spc="400" dirty="0">
                <a:solidFill>
                  <a:srgbClr val="616161"/>
                </a:solidFill>
                <a:latin typeface="Calibri"/>
                <a:cs typeface="Calibri"/>
              </a:rPr>
              <a:t> </a:t>
            </a:r>
            <a:r>
              <a:rPr sz="1800" spc="45" dirty="0">
                <a:solidFill>
                  <a:srgbClr val="616161"/>
                </a:solidFill>
                <a:latin typeface="Calibri"/>
                <a:cs typeface="Calibri"/>
              </a:rPr>
              <a:t>methods</a:t>
            </a:r>
            <a:endParaRPr sz="1800" dirty="0">
              <a:latin typeface="Calibri"/>
              <a:cs typeface="Calibri"/>
            </a:endParaRPr>
          </a:p>
          <a:p>
            <a:pPr marL="379095" indent="-366395">
              <a:lnSpc>
                <a:spcPct val="100000"/>
              </a:lnSpc>
              <a:spcBef>
                <a:spcPts val="325"/>
              </a:spcBef>
              <a:buFont typeface="Arial"/>
              <a:buChar char="●"/>
              <a:tabLst>
                <a:tab pos="379095" algn="l"/>
              </a:tabLst>
            </a:pPr>
            <a:r>
              <a:rPr sz="1800" spc="65" dirty="0">
                <a:solidFill>
                  <a:srgbClr val="616161"/>
                </a:solidFill>
                <a:latin typeface="Calibri"/>
                <a:cs typeface="Calibri"/>
              </a:rPr>
              <a:t>Findings</a:t>
            </a:r>
            <a:endParaRPr sz="1800" dirty="0">
              <a:latin typeface="Calibri"/>
              <a:cs typeface="Calibri"/>
            </a:endParaRPr>
          </a:p>
          <a:p>
            <a:pPr marL="379095" indent="-366395">
              <a:lnSpc>
                <a:spcPct val="100000"/>
              </a:lnSpc>
              <a:spcBef>
                <a:spcPts val="320"/>
              </a:spcBef>
              <a:buFont typeface="Arial"/>
              <a:buChar char="●"/>
              <a:tabLst>
                <a:tab pos="379095" algn="l"/>
              </a:tabLst>
            </a:pPr>
            <a:r>
              <a:rPr sz="1800" spc="55" dirty="0">
                <a:solidFill>
                  <a:srgbClr val="616161"/>
                </a:solidFill>
                <a:latin typeface="Calibri"/>
                <a:cs typeface="Calibri"/>
              </a:rPr>
              <a:t>Recommendations</a:t>
            </a:r>
            <a:r>
              <a:rPr sz="1800" spc="110" dirty="0">
                <a:solidFill>
                  <a:srgbClr val="616161"/>
                </a:solidFill>
                <a:latin typeface="Calibri"/>
                <a:cs typeface="Calibri"/>
              </a:rPr>
              <a:t> </a:t>
            </a:r>
            <a:r>
              <a:rPr sz="1800" spc="60" dirty="0">
                <a:solidFill>
                  <a:srgbClr val="616161"/>
                </a:solidFill>
                <a:latin typeface="Calibri"/>
                <a:cs typeface="Calibri"/>
              </a:rPr>
              <a:t>and</a:t>
            </a:r>
            <a:r>
              <a:rPr sz="1800" spc="114" dirty="0">
                <a:solidFill>
                  <a:srgbClr val="616161"/>
                </a:solidFill>
                <a:latin typeface="Calibri"/>
                <a:cs typeface="Calibri"/>
              </a:rPr>
              <a:t> </a:t>
            </a:r>
            <a:r>
              <a:rPr sz="1800" dirty="0">
                <a:solidFill>
                  <a:srgbClr val="616161"/>
                </a:solidFill>
                <a:latin typeface="Calibri"/>
                <a:cs typeface="Calibri"/>
              </a:rPr>
              <a:t>next</a:t>
            </a:r>
            <a:r>
              <a:rPr sz="1800" spc="114" dirty="0">
                <a:solidFill>
                  <a:srgbClr val="616161"/>
                </a:solidFill>
                <a:latin typeface="Calibri"/>
                <a:cs typeface="Calibri"/>
              </a:rPr>
              <a:t> </a:t>
            </a:r>
            <a:r>
              <a:rPr sz="1800" spc="65" dirty="0">
                <a:solidFill>
                  <a:srgbClr val="616161"/>
                </a:solidFill>
                <a:latin typeface="Calibri"/>
                <a:cs typeface="Calibri"/>
              </a:rPr>
              <a:t>steps</a:t>
            </a:r>
            <a:endParaRPr sz="1800" dirty="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9EEB-765F-E06C-6B9B-76E93DD47FD7}"/>
              </a:ext>
            </a:extLst>
          </p:cNvPr>
          <p:cNvSpPr>
            <a:spLocks noGrp="1"/>
          </p:cNvSpPr>
          <p:nvPr>
            <p:ph type="title"/>
          </p:nvPr>
        </p:nvSpPr>
        <p:spPr>
          <a:xfrm>
            <a:off x="384725" y="276648"/>
            <a:ext cx="8374549" cy="384721"/>
          </a:xfrm>
        </p:spPr>
        <p:txBody>
          <a:bodyPr/>
          <a:lstStyle/>
          <a:p>
            <a:r>
              <a:rPr lang="en-US" dirty="0"/>
              <a:t>Plotting Trends and Seasonality</a:t>
            </a:r>
          </a:p>
        </p:txBody>
      </p:sp>
      <p:sp>
        <p:nvSpPr>
          <p:cNvPr id="3" name="Text Placeholder 2">
            <a:extLst>
              <a:ext uri="{FF2B5EF4-FFF2-40B4-BE49-F238E27FC236}">
                <a16:creationId xmlns:a16="http://schemas.microsoft.com/office/drawing/2014/main" id="{C1E3C31B-C7D0-8179-7DF8-C97460CA48A1}"/>
              </a:ext>
            </a:extLst>
          </p:cNvPr>
          <p:cNvSpPr>
            <a:spLocks noGrp="1"/>
          </p:cNvSpPr>
          <p:nvPr>
            <p:ph type="body" idx="1"/>
          </p:nvPr>
        </p:nvSpPr>
        <p:spPr>
          <a:xfrm>
            <a:off x="4648200" y="942041"/>
            <a:ext cx="4227427" cy="3046988"/>
          </a:xfrm>
        </p:spPr>
        <p:txBody>
          <a:bodyPr/>
          <a:lstStyle/>
          <a:p>
            <a:pPr algn="just"/>
            <a:r>
              <a:rPr lang="en-US" i="0" u="none" strike="noStrike" dirty="0">
                <a:effectLst/>
                <a:latin typeface="Söhne"/>
              </a:rPr>
              <a:t>The prediction of trends and seasonality by time series models provides valuable information for financial analysts in several key areas:</a:t>
            </a:r>
          </a:p>
          <a:p>
            <a:pPr marL="285750" indent="-285750" algn="just">
              <a:buFont typeface="Arial" panose="020B0604020202020204" pitchFamily="34" charset="0"/>
              <a:buChar char="•"/>
            </a:pPr>
            <a:r>
              <a:rPr lang="en-US" i="0" u="none" strike="noStrike" dirty="0">
                <a:effectLst/>
                <a:latin typeface="Söhne"/>
              </a:rPr>
              <a:t>Investment Decision-Making</a:t>
            </a:r>
          </a:p>
          <a:p>
            <a:pPr marL="285750" indent="-285750" algn="just">
              <a:buFont typeface="Arial" panose="020B0604020202020204" pitchFamily="34" charset="0"/>
              <a:buChar char="•"/>
            </a:pPr>
            <a:r>
              <a:rPr lang="en-US" i="0" u="none" strike="noStrike" dirty="0">
                <a:effectLst/>
                <a:latin typeface="Söhne"/>
              </a:rPr>
              <a:t>Risk Managemen</a:t>
            </a:r>
            <a:r>
              <a:rPr lang="en-US" dirty="0">
                <a:latin typeface="Söhne"/>
              </a:rPr>
              <a:t>t</a:t>
            </a:r>
          </a:p>
          <a:p>
            <a:pPr marL="285750" indent="-285750" algn="just">
              <a:buFont typeface="Arial" panose="020B0604020202020204" pitchFamily="34" charset="0"/>
              <a:buChar char="•"/>
            </a:pPr>
            <a:r>
              <a:rPr lang="en-US" i="0" u="none" strike="noStrike" dirty="0">
                <a:effectLst/>
                <a:latin typeface="Söhne"/>
              </a:rPr>
              <a:t>Portfolio Allocation</a:t>
            </a:r>
          </a:p>
          <a:p>
            <a:pPr marL="285750" indent="-285750" algn="just">
              <a:buFont typeface="Arial" panose="020B0604020202020204" pitchFamily="34" charset="0"/>
              <a:buChar char="•"/>
            </a:pPr>
            <a:r>
              <a:rPr lang="en-US" i="0" u="none" strike="noStrike" dirty="0">
                <a:effectLst/>
                <a:latin typeface="Söhne"/>
              </a:rPr>
              <a:t>Timing of Trades</a:t>
            </a:r>
            <a:endParaRPr lang="en-US" dirty="0">
              <a:latin typeface="Söhne"/>
            </a:endParaRPr>
          </a:p>
          <a:p>
            <a:pPr marL="285750" indent="-285750" algn="just">
              <a:buFont typeface="Arial" panose="020B0604020202020204" pitchFamily="34" charset="0"/>
              <a:buChar char="•"/>
            </a:pPr>
            <a:r>
              <a:rPr lang="en-US" i="0" u="none" strike="noStrike" dirty="0">
                <a:effectLst/>
                <a:latin typeface="Söhne"/>
              </a:rPr>
              <a:t>Forecasting Future Performance</a:t>
            </a:r>
          </a:p>
          <a:p>
            <a:pPr marL="285750" indent="-285750" algn="just">
              <a:buFont typeface="Arial" panose="020B0604020202020204" pitchFamily="34" charset="0"/>
              <a:buChar char="•"/>
            </a:pPr>
            <a:r>
              <a:rPr lang="en-US" i="0" u="none" strike="noStrike" dirty="0">
                <a:effectLst/>
                <a:latin typeface="Söhne"/>
              </a:rPr>
              <a:t>Understanding Seasonal Influences</a:t>
            </a:r>
            <a:endParaRPr lang="en-US" dirty="0">
              <a:latin typeface="Söhne"/>
            </a:endParaRPr>
          </a:p>
          <a:p>
            <a:pPr marL="285750" indent="-285750" algn="just">
              <a:buFont typeface="Arial" panose="020B0604020202020204" pitchFamily="34" charset="0"/>
              <a:buChar char="•"/>
            </a:pPr>
            <a:r>
              <a:rPr lang="en-US" i="0" u="none" strike="noStrike" dirty="0">
                <a:effectLst/>
                <a:latin typeface="Söhne"/>
              </a:rPr>
              <a:t>Anticipating Economic Events</a:t>
            </a:r>
            <a:endParaRPr lang="en-US" dirty="0"/>
          </a:p>
        </p:txBody>
      </p:sp>
      <p:pic>
        <p:nvPicPr>
          <p:cNvPr id="4" name="Picture 3">
            <a:extLst>
              <a:ext uri="{FF2B5EF4-FFF2-40B4-BE49-F238E27FC236}">
                <a16:creationId xmlns:a16="http://schemas.microsoft.com/office/drawing/2014/main" id="{08361174-1D03-FE37-3AC8-78200D9EF97D}"/>
              </a:ext>
            </a:extLst>
          </p:cNvPr>
          <p:cNvPicPr>
            <a:picLocks noChangeAspect="1"/>
          </p:cNvPicPr>
          <p:nvPr/>
        </p:nvPicPr>
        <p:blipFill>
          <a:blip r:embed="rId2"/>
          <a:stretch>
            <a:fillRect/>
          </a:stretch>
        </p:blipFill>
        <p:spPr>
          <a:xfrm>
            <a:off x="268373" y="942040"/>
            <a:ext cx="3696811" cy="3708400"/>
          </a:xfrm>
          <a:prstGeom prst="rect">
            <a:avLst/>
          </a:prstGeom>
        </p:spPr>
      </p:pic>
    </p:spTree>
    <p:extLst>
      <p:ext uri="{BB962C8B-B14F-4D97-AF65-F5344CB8AC3E}">
        <p14:creationId xmlns:p14="http://schemas.microsoft.com/office/powerpoint/2010/main" val="1558182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797071"/>
            <a:ext cx="5969726" cy="1120820"/>
          </a:xfrm>
          <a:prstGeom prst="rect">
            <a:avLst/>
          </a:prstGeom>
        </p:spPr>
        <p:txBody>
          <a:bodyPr vert="horz" wrap="square" lIns="0" tIns="12700" rIns="0" bIns="0" rtlCol="0">
            <a:spAutoFit/>
          </a:bodyPr>
          <a:lstStyle/>
          <a:p>
            <a:pPr marL="12700">
              <a:lnSpc>
                <a:spcPct val="100000"/>
              </a:lnSpc>
              <a:spcBef>
                <a:spcPts val="100"/>
              </a:spcBef>
            </a:pPr>
            <a:r>
              <a:rPr lang="en-US" sz="3600" spc="145" dirty="0">
                <a:solidFill>
                  <a:srgbClr val="FFFFFF"/>
                </a:solidFill>
              </a:rPr>
              <a:t>Recommendations and Future Work</a:t>
            </a:r>
            <a:endParaRPr sz="3600" dirty="0"/>
          </a:p>
        </p:txBody>
      </p:sp>
      <p:sp>
        <p:nvSpPr>
          <p:cNvPr id="3" name="object 3"/>
          <p:cNvSpPr txBox="1">
            <a:spLocks noGrp="1"/>
          </p:cNvSpPr>
          <p:nvPr>
            <p:ph type="sldNum" sz="quarter" idx="7"/>
          </p:nvPr>
        </p:nvSpPr>
        <p:spPr>
          <a:prstGeom prst="rect">
            <a:avLst/>
          </a:prstGeom>
        </p:spPr>
        <p:txBody>
          <a:bodyPr vert="horz" wrap="square" lIns="0" tIns="2540" rIns="0" bIns="0" rtlCol="0">
            <a:spAutoFit/>
          </a:bodyPr>
          <a:lstStyle/>
          <a:p>
            <a:pPr marL="41275">
              <a:lnSpc>
                <a:spcPct val="100000"/>
              </a:lnSpc>
              <a:spcBef>
                <a:spcPts val="20"/>
              </a:spcBef>
            </a:pPr>
            <a:fld id="{81D60167-4931-47E6-BA6A-407CBD079E47}" type="slidenum">
              <a:rPr spc="45" dirty="0"/>
              <a:t>21</a:t>
            </a:fld>
            <a:endParaRPr spc="45" dirty="0"/>
          </a:p>
        </p:txBody>
      </p:sp>
    </p:spTree>
    <p:extLst>
      <p:ext uri="{BB962C8B-B14F-4D97-AF65-F5344CB8AC3E}">
        <p14:creationId xmlns:p14="http://schemas.microsoft.com/office/powerpoint/2010/main" val="1920906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9711A-2BDE-AAC0-7387-FB57DA274BE8}"/>
              </a:ext>
            </a:extLst>
          </p:cNvPr>
          <p:cNvSpPr>
            <a:spLocks noGrp="1"/>
          </p:cNvSpPr>
          <p:nvPr>
            <p:ph type="title"/>
          </p:nvPr>
        </p:nvSpPr>
        <p:spPr>
          <a:xfrm>
            <a:off x="384725" y="276648"/>
            <a:ext cx="8374549" cy="384721"/>
          </a:xfrm>
        </p:spPr>
        <p:txBody>
          <a:bodyPr/>
          <a:lstStyle/>
          <a:p>
            <a:r>
              <a:rPr lang="en-US" dirty="0"/>
              <a:t>Why is time series analysis important?</a:t>
            </a:r>
          </a:p>
        </p:txBody>
      </p:sp>
      <p:graphicFrame>
        <p:nvGraphicFramePr>
          <p:cNvPr id="4" name="Diagram 3">
            <a:extLst>
              <a:ext uri="{FF2B5EF4-FFF2-40B4-BE49-F238E27FC236}">
                <a16:creationId xmlns:a16="http://schemas.microsoft.com/office/drawing/2014/main" id="{A3DBD7A9-935E-AC17-DB05-5704B614F7DF}"/>
              </a:ext>
            </a:extLst>
          </p:cNvPr>
          <p:cNvGraphicFramePr/>
          <p:nvPr>
            <p:extLst>
              <p:ext uri="{D42A27DB-BD31-4B8C-83A1-F6EECF244321}">
                <p14:modId xmlns:p14="http://schemas.microsoft.com/office/powerpoint/2010/main" val="283542982"/>
              </p:ext>
            </p:extLst>
          </p:nvPr>
        </p:nvGraphicFramePr>
        <p:xfrm>
          <a:off x="685800" y="802852"/>
          <a:ext cx="7315200" cy="39786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419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21151-B196-8BAD-A049-1CEF4BF4E089}"/>
              </a:ext>
            </a:extLst>
          </p:cNvPr>
          <p:cNvSpPr>
            <a:spLocks noGrp="1"/>
          </p:cNvSpPr>
          <p:nvPr>
            <p:ph type="title"/>
          </p:nvPr>
        </p:nvSpPr>
        <p:spPr>
          <a:xfrm>
            <a:off x="384725" y="276648"/>
            <a:ext cx="8374549" cy="384721"/>
          </a:xfrm>
        </p:spPr>
        <p:txBody>
          <a:bodyPr/>
          <a:lstStyle/>
          <a:p>
            <a:r>
              <a:rPr lang="en-US" dirty="0"/>
              <a:t>What next?</a:t>
            </a:r>
          </a:p>
        </p:txBody>
      </p:sp>
      <p:sp>
        <p:nvSpPr>
          <p:cNvPr id="3" name="Text Placeholder 2">
            <a:extLst>
              <a:ext uri="{FF2B5EF4-FFF2-40B4-BE49-F238E27FC236}">
                <a16:creationId xmlns:a16="http://schemas.microsoft.com/office/drawing/2014/main" id="{9E9F5C6C-BC01-29E0-9FBF-BC1D5DA84170}"/>
              </a:ext>
            </a:extLst>
          </p:cNvPr>
          <p:cNvSpPr>
            <a:spLocks noGrp="1"/>
          </p:cNvSpPr>
          <p:nvPr>
            <p:ph type="body" idx="1"/>
          </p:nvPr>
        </p:nvSpPr>
        <p:spPr>
          <a:xfrm>
            <a:off x="268604" y="971550"/>
            <a:ext cx="8606790" cy="3046988"/>
          </a:xfrm>
        </p:spPr>
        <p:txBody>
          <a:bodyPr/>
          <a:lstStyle/>
          <a:p>
            <a:pPr algn="just"/>
            <a:r>
              <a:rPr lang="en-US" b="1" i="0" u="none" strike="noStrike" dirty="0">
                <a:effectLst/>
                <a:latin typeface="Söhne"/>
              </a:rPr>
              <a:t>Incorporating External Factors:</a:t>
            </a:r>
            <a:endParaRPr lang="en-US" b="0" i="0" u="none" strike="noStrike" dirty="0">
              <a:effectLst/>
              <a:latin typeface="Söhne"/>
            </a:endParaRPr>
          </a:p>
          <a:p>
            <a:pPr algn="just"/>
            <a:r>
              <a:rPr lang="en-US" b="0" i="0" u="none" strike="noStrike" dirty="0">
                <a:effectLst/>
                <a:latin typeface="Söhne"/>
              </a:rPr>
              <a:t>Explore the integration of additional external factors, such as economic indicators, geopolitical events, and global market sentiment, into time series models. This could improve the models' ability to capture the complexities of the global financial landscape.</a:t>
            </a:r>
          </a:p>
          <a:p>
            <a:pPr algn="just"/>
            <a:endParaRPr lang="en-US" dirty="0">
              <a:latin typeface="Söhne"/>
            </a:endParaRPr>
          </a:p>
          <a:p>
            <a:pPr algn="just"/>
            <a:r>
              <a:rPr lang="en-US" b="1" i="0" u="none" strike="noStrike" dirty="0">
                <a:effectLst/>
                <a:latin typeface="Söhne"/>
              </a:rPr>
              <a:t>Implementation of Real-Time Dashboards:</a:t>
            </a:r>
            <a:endParaRPr lang="en-US" b="0" i="0" u="none" strike="noStrike" dirty="0">
              <a:effectLst/>
              <a:latin typeface="Söhne"/>
            </a:endParaRPr>
          </a:p>
          <a:p>
            <a:pPr algn="just"/>
            <a:r>
              <a:rPr lang="en-US" dirty="0">
                <a:latin typeface="Söhne"/>
              </a:rPr>
              <a:t>R</a:t>
            </a:r>
            <a:r>
              <a:rPr lang="en-US" b="0" i="0" u="none" strike="noStrike" dirty="0">
                <a:effectLst/>
                <a:latin typeface="Söhne"/>
              </a:rPr>
              <a:t>eal-time dashboards that integrate exchange rate predictions with relevant market information, providing a comprehensive tool for analysts to monitor and make decisions in dynamic market conditions.</a:t>
            </a:r>
          </a:p>
          <a:p>
            <a:pPr algn="just"/>
            <a:endParaRPr lang="en-US" b="0" i="0" u="none" strike="noStrike" dirty="0">
              <a:effectLst/>
              <a:latin typeface="Söhne"/>
            </a:endParaRPr>
          </a:p>
          <a:p>
            <a:pPr algn="just"/>
            <a:endParaRPr lang="en-US" dirty="0"/>
          </a:p>
        </p:txBody>
      </p:sp>
    </p:spTree>
    <p:extLst>
      <p:ext uri="{BB962C8B-B14F-4D97-AF65-F5344CB8AC3E}">
        <p14:creationId xmlns:p14="http://schemas.microsoft.com/office/powerpoint/2010/main" val="187708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3474" y="2170847"/>
            <a:ext cx="1946910" cy="574040"/>
          </a:xfrm>
          <a:prstGeom prst="rect">
            <a:avLst/>
          </a:prstGeom>
        </p:spPr>
        <p:txBody>
          <a:bodyPr vert="horz" wrap="square" lIns="0" tIns="12700" rIns="0" bIns="0" rtlCol="0">
            <a:spAutoFit/>
          </a:bodyPr>
          <a:lstStyle/>
          <a:p>
            <a:pPr marL="12700">
              <a:lnSpc>
                <a:spcPct val="100000"/>
              </a:lnSpc>
              <a:spcBef>
                <a:spcPts val="100"/>
              </a:spcBef>
            </a:pPr>
            <a:r>
              <a:rPr sz="3600" spc="145" dirty="0">
                <a:solidFill>
                  <a:srgbClr val="FFFFFF"/>
                </a:solidFill>
              </a:rPr>
              <a:t>Appendix</a:t>
            </a:r>
            <a:endParaRPr sz="3600"/>
          </a:p>
        </p:txBody>
      </p:sp>
      <p:sp>
        <p:nvSpPr>
          <p:cNvPr id="3" name="object 3"/>
          <p:cNvSpPr txBox="1">
            <a:spLocks noGrp="1"/>
          </p:cNvSpPr>
          <p:nvPr>
            <p:ph type="sldNum" sz="quarter" idx="7"/>
          </p:nvPr>
        </p:nvSpPr>
        <p:spPr>
          <a:prstGeom prst="rect">
            <a:avLst/>
          </a:prstGeom>
        </p:spPr>
        <p:txBody>
          <a:bodyPr vert="horz" wrap="square" lIns="0" tIns="2540" rIns="0" bIns="0" rtlCol="0">
            <a:spAutoFit/>
          </a:bodyPr>
          <a:lstStyle/>
          <a:p>
            <a:pPr marL="41275">
              <a:lnSpc>
                <a:spcPct val="100000"/>
              </a:lnSpc>
              <a:spcBef>
                <a:spcPts val="20"/>
              </a:spcBef>
            </a:pPr>
            <a:fld id="{81D60167-4931-47E6-BA6A-407CBD079E47}" type="slidenum">
              <a:rPr spc="45" dirty="0"/>
              <a:t>24</a:t>
            </a:fld>
            <a:endParaRPr spc="45"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2D247-C7BC-510B-F28F-6514CB88E1FE}"/>
              </a:ext>
            </a:extLst>
          </p:cNvPr>
          <p:cNvSpPr txBox="1">
            <a:spLocks/>
          </p:cNvSpPr>
          <p:nvPr/>
        </p:nvSpPr>
        <p:spPr>
          <a:xfrm>
            <a:off x="384725" y="438150"/>
            <a:ext cx="8374549" cy="384721"/>
          </a:xfrm>
          <a:prstGeom prst="rect">
            <a:avLst/>
          </a:prstGeom>
        </p:spPr>
        <p:txBody>
          <a:bodyPr/>
          <a:lstStyle>
            <a:lvl1pPr>
              <a:defRPr>
                <a:latin typeface="+mj-lt"/>
                <a:ea typeface="+mj-ea"/>
                <a:cs typeface="+mj-cs"/>
              </a:defRPr>
            </a:lvl1pPr>
          </a:lstStyle>
          <a:p>
            <a:r>
              <a:rPr lang="en-US"/>
              <a:t>Checking the stationarity of Time Series</a:t>
            </a:r>
            <a:endParaRPr lang="en-IN" dirty="0"/>
          </a:p>
        </p:txBody>
      </p:sp>
      <p:pic>
        <p:nvPicPr>
          <p:cNvPr id="3" name="Picture 4">
            <a:extLst>
              <a:ext uri="{FF2B5EF4-FFF2-40B4-BE49-F238E27FC236}">
                <a16:creationId xmlns:a16="http://schemas.microsoft.com/office/drawing/2014/main" id="{FEF9F925-01A7-A4DD-4D0F-8AE0F5C44B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895350"/>
            <a:ext cx="5412270" cy="23098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59F4043-9651-21FE-BC5B-B45F7402CA3E}"/>
              </a:ext>
            </a:extLst>
          </p:cNvPr>
          <p:cNvSpPr txBox="1"/>
          <p:nvPr/>
        </p:nvSpPr>
        <p:spPr>
          <a:xfrm>
            <a:off x="5930348" y="2045047"/>
            <a:ext cx="2514600" cy="1938992"/>
          </a:xfrm>
          <a:prstGeom prst="rect">
            <a:avLst/>
          </a:prstGeom>
          <a:noFill/>
        </p:spPr>
        <p:txBody>
          <a:bodyPr wrap="square" rtlCol="0">
            <a:spAutoFit/>
          </a:bodyPr>
          <a:lstStyle/>
          <a:p>
            <a:pPr algn="just"/>
            <a:r>
              <a:rPr lang="en-US" sz="800" dirty="0"/>
              <a:t>The results indicate that the test statistic is significantly higher than the critical value, and the p-value is greater than 0.05. </a:t>
            </a:r>
          </a:p>
          <a:p>
            <a:pPr algn="just"/>
            <a:endParaRPr lang="en-US" sz="800" dirty="0"/>
          </a:p>
          <a:p>
            <a:pPr algn="just"/>
            <a:r>
              <a:rPr lang="en-US" sz="800" dirty="0"/>
              <a:t>In simpler terms, this suggests that the weekly time series data is not stationary. In other words, the data is showing patterns and changes over time that are not just due to random fluctuations. This information is important for understanding and analyzing the data because non-stationary data can be more challenging to work with and may require different analytical approaches. </a:t>
            </a:r>
          </a:p>
          <a:p>
            <a:pPr algn="just"/>
            <a:endParaRPr lang="en-US" sz="800" dirty="0"/>
          </a:p>
          <a:p>
            <a:pPr algn="just"/>
            <a:r>
              <a:rPr lang="en-US" sz="800" dirty="0"/>
              <a:t>For more detailed explanation you can check the hyperlink</a:t>
            </a:r>
            <a:endParaRPr lang="en-IN" sz="800" dirty="0"/>
          </a:p>
        </p:txBody>
      </p:sp>
      <p:pic>
        <p:nvPicPr>
          <p:cNvPr id="6" name="Picture 5">
            <a:extLst>
              <a:ext uri="{FF2B5EF4-FFF2-40B4-BE49-F238E27FC236}">
                <a16:creationId xmlns:a16="http://schemas.microsoft.com/office/drawing/2014/main" id="{33FA4C8A-CEFC-5383-5D5B-D8B13A204F3B}"/>
              </a:ext>
            </a:extLst>
          </p:cNvPr>
          <p:cNvPicPr>
            <a:picLocks noChangeAspect="1"/>
          </p:cNvPicPr>
          <p:nvPr/>
        </p:nvPicPr>
        <p:blipFill rotWithShape="1">
          <a:blip r:embed="rId3"/>
          <a:srcRect l="3204"/>
          <a:stretch/>
        </p:blipFill>
        <p:spPr>
          <a:xfrm>
            <a:off x="384725" y="3367658"/>
            <a:ext cx="2414798" cy="1240865"/>
          </a:xfrm>
          <a:prstGeom prst="rect">
            <a:avLst/>
          </a:prstGeom>
        </p:spPr>
      </p:pic>
      <p:sp>
        <p:nvSpPr>
          <p:cNvPr id="7" name="TextBox 6">
            <a:extLst>
              <a:ext uri="{FF2B5EF4-FFF2-40B4-BE49-F238E27FC236}">
                <a16:creationId xmlns:a16="http://schemas.microsoft.com/office/drawing/2014/main" id="{2CA5A9AE-6F88-DB37-FEC6-FB6F0A725D0E}"/>
              </a:ext>
            </a:extLst>
          </p:cNvPr>
          <p:cNvSpPr txBox="1"/>
          <p:nvPr/>
        </p:nvSpPr>
        <p:spPr>
          <a:xfrm>
            <a:off x="5927035" y="895350"/>
            <a:ext cx="2514600" cy="1077218"/>
          </a:xfrm>
          <a:prstGeom prst="rect">
            <a:avLst/>
          </a:prstGeom>
          <a:noFill/>
        </p:spPr>
        <p:txBody>
          <a:bodyPr wrap="square" rtlCol="0">
            <a:spAutoFit/>
          </a:bodyPr>
          <a:lstStyle/>
          <a:p>
            <a:pPr algn="just"/>
            <a:r>
              <a:rPr lang="en-US" sz="800" b="0" i="0" dirty="0">
                <a:solidFill>
                  <a:srgbClr val="000000"/>
                </a:solidFill>
                <a:effectLst/>
                <a:latin typeface="Helvetica Neue"/>
              </a:rPr>
              <a:t>A stationary time series is a series where statistical properties are constant over the time and auto covariance is time independent. The two methods used below to check the stationarity are:</a:t>
            </a:r>
          </a:p>
          <a:p>
            <a:pPr algn="just">
              <a:buFont typeface="+mj-lt"/>
              <a:buAutoNum type="arabicPeriod"/>
            </a:pPr>
            <a:r>
              <a:rPr lang="en-US" sz="800" dirty="0">
                <a:solidFill>
                  <a:srgbClr val="000000"/>
                </a:solidFill>
                <a:latin typeface="Helvetica Neue"/>
              </a:rPr>
              <a:t>P</a:t>
            </a:r>
            <a:r>
              <a:rPr lang="en-US" sz="800" b="0" i="0" dirty="0">
                <a:solidFill>
                  <a:srgbClr val="000000"/>
                </a:solidFill>
                <a:effectLst/>
                <a:latin typeface="Helvetica Neue"/>
              </a:rPr>
              <a:t>lotting the moving variance and observing if it remains constant over time</a:t>
            </a:r>
          </a:p>
          <a:p>
            <a:pPr algn="just">
              <a:buFont typeface="+mj-lt"/>
              <a:buAutoNum type="arabicPeriod"/>
            </a:pPr>
            <a:r>
              <a:rPr lang="en-US" sz="800" b="0" i="0" dirty="0">
                <a:solidFill>
                  <a:srgbClr val="000000"/>
                </a:solidFill>
                <a:effectLst/>
                <a:latin typeface="Helvetica Neue"/>
              </a:rPr>
              <a:t>Dickey-Fuller Test</a:t>
            </a:r>
          </a:p>
          <a:p>
            <a:pPr algn="just"/>
            <a:endParaRPr lang="en-IN" sz="800" dirty="0"/>
          </a:p>
        </p:txBody>
      </p:sp>
    </p:spTree>
    <p:extLst>
      <p:ext uri="{BB962C8B-B14F-4D97-AF65-F5344CB8AC3E}">
        <p14:creationId xmlns:p14="http://schemas.microsoft.com/office/powerpoint/2010/main" val="2238317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80CC-46FA-857C-71B3-871BA1EB065B}"/>
              </a:ext>
            </a:extLst>
          </p:cNvPr>
          <p:cNvSpPr>
            <a:spLocks noGrp="1"/>
          </p:cNvSpPr>
          <p:nvPr>
            <p:ph type="title"/>
          </p:nvPr>
        </p:nvSpPr>
        <p:spPr>
          <a:xfrm>
            <a:off x="384725" y="276648"/>
            <a:ext cx="8374549" cy="384721"/>
          </a:xfrm>
        </p:spPr>
        <p:txBody>
          <a:bodyPr/>
          <a:lstStyle/>
          <a:p>
            <a:r>
              <a:rPr lang="en-US" dirty="0"/>
              <a:t>Why FBProphet?</a:t>
            </a:r>
          </a:p>
        </p:txBody>
      </p:sp>
      <p:sp>
        <p:nvSpPr>
          <p:cNvPr id="3" name="Text Placeholder 2">
            <a:extLst>
              <a:ext uri="{FF2B5EF4-FFF2-40B4-BE49-F238E27FC236}">
                <a16:creationId xmlns:a16="http://schemas.microsoft.com/office/drawing/2014/main" id="{BB9E1591-A0A2-9EAB-1998-A8DA70BC34CB}"/>
              </a:ext>
            </a:extLst>
          </p:cNvPr>
          <p:cNvSpPr>
            <a:spLocks noGrp="1"/>
          </p:cNvSpPr>
          <p:nvPr>
            <p:ph type="body" idx="1"/>
          </p:nvPr>
        </p:nvSpPr>
        <p:spPr>
          <a:xfrm>
            <a:off x="189590" y="1169060"/>
            <a:ext cx="8606790" cy="3693319"/>
          </a:xfrm>
        </p:spPr>
        <p:txBody>
          <a:bodyPr/>
          <a:lstStyle/>
          <a:p>
            <a:pPr algn="just"/>
            <a:r>
              <a:rPr lang="en-US" sz="1600" dirty="0"/>
              <a:t>FBProphet, developed by Facebook, is a powerful time series forecasting model widely used for capturing trends and patterns in temporal data.</a:t>
            </a:r>
          </a:p>
          <a:p>
            <a:pPr algn="just"/>
            <a:endParaRPr lang="en-US" sz="1600" dirty="0"/>
          </a:p>
          <a:p>
            <a:pPr marL="285750" indent="-285750" algn="just">
              <a:buFont typeface="Arial" panose="020B0604020202020204" pitchFamily="34" charset="0"/>
              <a:buChar char="•"/>
            </a:pPr>
            <a:r>
              <a:rPr lang="en-US" sz="1600" dirty="0"/>
              <a:t>Model Architecture:</a:t>
            </a:r>
          </a:p>
          <a:p>
            <a:pPr algn="just"/>
            <a:r>
              <a:rPr lang="en-US" sz="1600" dirty="0"/>
              <a:t>FBProphet employs an additive model that combines different components to capture the underlying patterns in time series data.</a:t>
            </a:r>
          </a:p>
          <a:p>
            <a:pPr algn="just"/>
            <a:endParaRPr lang="en-US" sz="1600" dirty="0"/>
          </a:p>
          <a:p>
            <a:pPr marL="285750" indent="-285750" algn="just">
              <a:buFont typeface="Arial" panose="020B0604020202020204" pitchFamily="34" charset="0"/>
              <a:buChar char="•"/>
            </a:pPr>
            <a:r>
              <a:rPr lang="en-US" sz="1600" dirty="0"/>
              <a:t> Trend Component:</a:t>
            </a:r>
          </a:p>
          <a:p>
            <a:pPr algn="just"/>
            <a:r>
              <a:rPr lang="en-US" sz="1600" dirty="0"/>
              <a:t>The trend is modeled using a piecewise linear function, allowing the model to adapt to changes in the underlying trend over time. Automatic changepoint detection is used to identify significant shifts.</a:t>
            </a:r>
          </a:p>
          <a:p>
            <a:pPr algn="just"/>
            <a:endParaRPr lang="en-US" sz="1600" dirty="0"/>
          </a:p>
          <a:p>
            <a:pPr marL="285750" indent="-285750" algn="just">
              <a:buFont typeface="Arial" panose="020B0604020202020204" pitchFamily="34" charset="0"/>
              <a:buChar char="•"/>
            </a:pPr>
            <a:r>
              <a:rPr lang="en-US" sz="1600" dirty="0"/>
              <a:t>Seasonality Component:</a:t>
            </a:r>
          </a:p>
          <a:p>
            <a:pPr algn="just"/>
            <a:r>
              <a:rPr lang="en-US" sz="1600" dirty="0"/>
              <a:t> Seasonal patterns are represented using a Fourier series expansion. FBProphet is flexible, accommodating both yearly and weekly seasonality patterns.</a:t>
            </a:r>
          </a:p>
          <a:p>
            <a:pPr algn="just"/>
            <a:endParaRPr lang="en-US" sz="1600" dirty="0"/>
          </a:p>
        </p:txBody>
      </p:sp>
    </p:spTree>
    <p:extLst>
      <p:ext uri="{BB962C8B-B14F-4D97-AF65-F5344CB8AC3E}">
        <p14:creationId xmlns:p14="http://schemas.microsoft.com/office/powerpoint/2010/main" val="3151285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54F21-FED3-115F-4ADA-9FEB974D148F}"/>
              </a:ext>
            </a:extLst>
          </p:cNvPr>
          <p:cNvSpPr>
            <a:spLocks noGrp="1"/>
          </p:cNvSpPr>
          <p:nvPr>
            <p:ph type="title"/>
          </p:nvPr>
        </p:nvSpPr>
        <p:spPr>
          <a:xfrm>
            <a:off x="384725" y="276648"/>
            <a:ext cx="8374549" cy="384721"/>
          </a:xfrm>
        </p:spPr>
        <p:txBody>
          <a:bodyPr/>
          <a:lstStyle/>
          <a:p>
            <a:r>
              <a:rPr lang="en-US" dirty="0"/>
              <a:t>Why FBProphet?</a:t>
            </a:r>
          </a:p>
        </p:txBody>
      </p:sp>
      <p:sp>
        <p:nvSpPr>
          <p:cNvPr id="3" name="Text Placeholder 2">
            <a:extLst>
              <a:ext uri="{FF2B5EF4-FFF2-40B4-BE49-F238E27FC236}">
                <a16:creationId xmlns:a16="http://schemas.microsoft.com/office/drawing/2014/main" id="{9C07E273-C73F-6699-76CB-4635E23A1FB6}"/>
              </a:ext>
            </a:extLst>
          </p:cNvPr>
          <p:cNvSpPr>
            <a:spLocks noGrp="1"/>
          </p:cNvSpPr>
          <p:nvPr>
            <p:ph type="body" idx="1"/>
          </p:nvPr>
        </p:nvSpPr>
        <p:spPr>
          <a:xfrm>
            <a:off x="152484" y="927312"/>
            <a:ext cx="8606790" cy="3939540"/>
          </a:xfrm>
        </p:spPr>
        <p:txBody>
          <a:bodyPr/>
          <a:lstStyle/>
          <a:p>
            <a:pPr marL="285750" indent="-285750" algn="just">
              <a:buFont typeface="Arial" panose="020B0604020202020204" pitchFamily="34" charset="0"/>
              <a:buChar char="•"/>
            </a:pPr>
            <a:r>
              <a:rPr lang="en-US" sz="1600" dirty="0"/>
              <a:t>Saturation and Uncertainty:</a:t>
            </a:r>
          </a:p>
          <a:p>
            <a:pPr algn="just"/>
            <a:r>
              <a:rPr lang="en-US" sz="1600" dirty="0"/>
              <a:t>To limit the growth of the trend component, FBProphet introduces saturation minimum and maximum values. Additionally, the model employs Markov Chain Monte Carlo (MCMC) sampling to estimate the posterior distribution of parameters, providing uncertainty estimates for predicted values.</a:t>
            </a:r>
          </a:p>
          <a:p>
            <a:pPr algn="just"/>
            <a:endParaRPr lang="en-US" sz="1600" dirty="0"/>
          </a:p>
          <a:p>
            <a:pPr marL="285750" indent="-285750" algn="just">
              <a:buFont typeface="Arial" panose="020B0604020202020204" pitchFamily="34" charset="0"/>
              <a:buChar char="•"/>
            </a:pPr>
            <a:r>
              <a:rPr lang="en-US" sz="1600" dirty="0"/>
              <a:t>Fourier Series for Seasonality:</a:t>
            </a:r>
          </a:p>
          <a:p>
            <a:pPr algn="just"/>
            <a:r>
              <a:rPr lang="en-US" sz="1600" dirty="0"/>
              <a:t>Seasonality is modeled using a Fourier series expansion, a mathematical approach that enables the representation of complex cyclic patterns through the combination of sine and cosine functions.</a:t>
            </a:r>
          </a:p>
          <a:p>
            <a:pPr algn="just"/>
            <a:endParaRPr lang="en-US" sz="1600" dirty="0"/>
          </a:p>
          <a:p>
            <a:pPr marL="285750" indent="-285750" algn="just">
              <a:buFont typeface="Arial" panose="020B0604020202020204" pitchFamily="34" charset="0"/>
              <a:buChar char="•"/>
            </a:pPr>
            <a:r>
              <a:rPr lang="en-US" sz="1600" dirty="0"/>
              <a:t>Hyperparameter Tuning:</a:t>
            </a:r>
          </a:p>
          <a:p>
            <a:pPr algn="just"/>
            <a:r>
              <a:rPr lang="en-US" sz="1600" dirty="0"/>
              <a:t>Users have control over key hyperparameters such as seasonality strength, changepoint prior scale, allowing customization based on the characteristics of the specific time series being analyzed.</a:t>
            </a:r>
          </a:p>
          <a:p>
            <a:pPr algn="just"/>
            <a:endParaRPr lang="en-US" sz="1600" dirty="0"/>
          </a:p>
          <a:p>
            <a:pPr marL="285750" indent="-285750" algn="just">
              <a:buFont typeface="Arial" panose="020B0604020202020204" pitchFamily="34" charset="0"/>
              <a:buChar char="•"/>
            </a:pPr>
            <a:r>
              <a:rPr lang="en-US" sz="1600" dirty="0"/>
              <a:t> Bayesian Framework:</a:t>
            </a:r>
          </a:p>
          <a:p>
            <a:pPr algn="just"/>
            <a:r>
              <a:rPr lang="en-US" sz="1600" dirty="0"/>
              <a:t>FBProphet is built on a Bayesian framework, incorporating uncertainty into the modeling process. This enhances the model's ability to provide uncertainty estimates and capture complex patterns.</a:t>
            </a:r>
          </a:p>
        </p:txBody>
      </p:sp>
    </p:spTree>
    <p:extLst>
      <p:ext uri="{BB962C8B-B14F-4D97-AF65-F5344CB8AC3E}">
        <p14:creationId xmlns:p14="http://schemas.microsoft.com/office/powerpoint/2010/main" val="610092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1686" y="1921372"/>
            <a:ext cx="8374549" cy="707886"/>
          </a:xfrm>
          <a:prstGeom prst="rect">
            <a:avLst/>
          </a:prstGeom>
        </p:spPr>
        <p:txBody>
          <a:bodyPr vert="horz" wrap="square" lIns="0" tIns="243840" rIns="0" bIns="0" rtlCol="0">
            <a:spAutoFit/>
          </a:bodyPr>
          <a:lstStyle/>
          <a:p>
            <a:pPr marL="12700" algn="ctr">
              <a:lnSpc>
                <a:spcPct val="100000"/>
              </a:lnSpc>
              <a:spcBef>
                <a:spcPts val="120"/>
              </a:spcBef>
            </a:pPr>
            <a:r>
              <a:rPr lang="en-US" sz="3000" spc="50" dirty="0">
                <a:hlinkClick r:id="" action="ppaction://hlinkshowjump?jump=firstslide"/>
              </a:rPr>
              <a:t>THANK YOU</a:t>
            </a:r>
            <a:endParaRPr sz="3000" spc="130" dirty="0"/>
          </a:p>
        </p:txBody>
      </p:sp>
      <p:sp>
        <p:nvSpPr>
          <p:cNvPr id="4" name="object 4"/>
          <p:cNvSpPr txBox="1">
            <a:spLocks noGrp="1"/>
          </p:cNvSpPr>
          <p:nvPr>
            <p:ph type="sldNum" sz="quarter" idx="7"/>
          </p:nvPr>
        </p:nvSpPr>
        <p:spPr>
          <a:prstGeom prst="rect">
            <a:avLst/>
          </a:prstGeom>
        </p:spPr>
        <p:txBody>
          <a:bodyPr vert="horz" wrap="square" lIns="0" tIns="2540" rIns="0" bIns="0" rtlCol="0">
            <a:spAutoFit/>
          </a:bodyPr>
          <a:lstStyle/>
          <a:p>
            <a:pPr marL="41275">
              <a:lnSpc>
                <a:spcPct val="100000"/>
              </a:lnSpc>
              <a:spcBef>
                <a:spcPts val="20"/>
              </a:spcBef>
            </a:pPr>
            <a:fld id="{81D60167-4931-47E6-BA6A-407CBD079E47}" type="slidenum">
              <a:rPr spc="45" dirty="0"/>
              <a:t>28</a:t>
            </a:fld>
            <a:endParaRPr spc="45"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63D197"/>
          </a:solidFill>
        </p:spPr>
        <p:txBody>
          <a:bodyPr wrap="square" lIns="0" tIns="0" rIns="0" bIns="0" rtlCol="0"/>
          <a:lstStyle/>
          <a:p>
            <a:endParaRPr/>
          </a:p>
        </p:txBody>
      </p:sp>
      <p:sp>
        <p:nvSpPr>
          <p:cNvPr id="3" name="object 3"/>
          <p:cNvSpPr txBox="1">
            <a:spLocks noGrp="1"/>
          </p:cNvSpPr>
          <p:nvPr>
            <p:ph type="sldNum" sz="quarter" idx="7"/>
          </p:nvPr>
        </p:nvSpPr>
        <p:spPr>
          <a:prstGeom prst="rect">
            <a:avLst/>
          </a:prstGeom>
        </p:spPr>
        <p:txBody>
          <a:bodyPr vert="horz" wrap="square" lIns="0" tIns="2540" rIns="0" bIns="0" rtlCol="0">
            <a:spAutoFit/>
          </a:bodyPr>
          <a:lstStyle/>
          <a:p>
            <a:pPr marL="41275">
              <a:lnSpc>
                <a:spcPct val="100000"/>
              </a:lnSpc>
              <a:spcBef>
                <a:spcPts val="20"/>
              </a:spcBef>
            </a:pPr>
            <a:fld id="{81D60167-4931-47E6-BA6A-407CBD079E47}" type="slidenum">
              <a:rPr spc="45" dirty="0"/>
              <a:t>29</a:t>
            </a:fld>
            <a:endParaRPr spc="4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5916" y="514350"/>
            <a:ext cx="8374549" cy="628015"/>
          </a:xfrm>
          <a:prstGeom prst="rect">
            <a:avLst/>
          </a:prstGeom>
        </p:spPr>
        <p:txBody>
          <a:bodyPr vert="horz" wrap="square" lIns="0" tIns="243840" rIns="0" bIns="0" rtlCol="0">
            <a:spAutoFit/>
          </a:bodyPr>
          <a:lstStyle/>
          <a:p>
            <a:pPr marL="12700">
              <a:lnSpc>
                <a:spcPct val="100000"/>
              </a:lnSpc>
              <a:spcBef>
                <a:spcPts val="120"/>
              </a:spcBef>
            </a:pPr>
            <a:r>
              <a:rPr spc="90" dirty="0"/>
              <a:t>Executive</a:t>
            </a:r>
            <a:r>
              <a:rPr spc="95" dirty="0"/>
              <a:t> </a:t>
            </a:r>
            <a:r>
              <a:rPr spc="55" dirty="0"/>
              <a:t>summary</a:t>
            </a:r>
          </a:p>
        </p:txBody>
      </p:sp>
      <p:sp>
        <p:nvSpPr>
          <p:cNvPr id="4" name="object 4"/>
          <p:cNvSpPr txBox="1">
            <a:spLocks noGrp="1"/>
          </p:cNvSpPr>
          <p:nvPr>
            <p:ph type="sldNum" sz="quarter" idx="7"/>
          </p:nvPr>
        </p:nvSpPr>
        <p:spPr>
          <a:prstGeom prst="rect">
            <a:avLst/>
          </a:prstGeom>
        </p:spPr>
        <p:txBody>
          <a:bodyPr vert="horz" wrap="square" lIns="0" tIns="2540" rIns="0" bIns="0" rtlCol="0">
            <a:spAutoFit/>
          </a:bodyPr>
          <a:lstStyle/>
          <a:p>
            <a:pPr marL="41275">
              <a:lnSpc>
                <a:spcPct val="100000"/>
              </a:lnSpc>
              <a:spcBef>
                <a:spcPts val="20"/>
              </a:spcBef>
            </a:pPr>
            <a:fld id="{81D60167-4931-47E6-BA6A-407CBD079E47}" type="slidenum">
              <a:rPr spc="45" dirty="0"/>
              <a:t>3</a:t>
            </a:fld>
            <a:endParaRPr spc="45" dirty="0"/>
          </a:p>
        </p:txBody>
      </p:sp>
      <p:sp>
        <p:nvSpPr>
          <p:cNvPr id="3" name="object 3"/>
          <p:cNvSpPr txBox="1"/>
          <p:nvPr/>
        </p:nvSpPr>
        <p:spPr>
          <a:xfrm>
            <a:off x="609600" y="1504950"/>
            <a:ext cx="7311475" cy="2505814"/>
          </a:xfrm>
          <a:prstGeom prst="rect">
            <a:avLst/>
          </a:prstGeom>
        </p:spPr>
        <p:txBody>
          <a:bodyPr vert="horz" wrap="square" lIns="0" tIns="12700" rIns="0" bIns="0" rtlCol="0">
            <a:spAutoFit/>
          </a:bodyPr>
          <a:lstStyle/>
          <a:p>
            <a:pPr marL="12700">
              <a:lnSpc>
                <a:spcPct val="100000"/>
              </a:lnSpc>
              <a:spcBef>
                <a:spcPts val="100"/>
              </a:spcBef>
            </a:pPr>
            <a:r>
              <a:rPr lang="en-US" sz="1800" spc="-10" dirty="0">
                <a:solidFill>
                  <a:srgbClr val="616161"/>
                </a:solidFill>
                <a:latin typeface="Calibri"/>
                <a:cs typeface="Calibri"/>
              </a:rPr>
              <a:t>This summary outlines the development of a time series model for predicting USD vs. EURO exchange rates. The project's primary goal is to create an accurate forecasting tool, involving data collection, preprocessing, model selection, training, and validation. Feature engineering and optimization will enhance prediction accuracy, leading to a deployable model for real-time or batch processing. Continuous monitoring and risk management strategies are emphasized, recognizing the inherent risks in exchange rate forecasting. The project aims to empower stakeholders with reliable insights for improved financial decision-making in international trade and investments.</a:t>
            </a:r>
            <a:endParaRPr sz="18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3840" rIns="0" bIns="0" rtlCol="0">
            <a:spAutoFit/>
          </a:bodyPr>
          <a:lstStyle/>
          <a:p>
            <a:pPr marL="12700">
              <a:lnSpc>
                <a:spcPct val="100000"/>
              </a:lnSpc>
              <a:spcBef>
                <a:spcPts val="120"/>
              </a:spcBef>
            </a:pPr>
            <a:r>
              <a:rPr spc="60" dirty="0"/>
              <a:t>Project</a:t>
            </a:r>
            <a:r>
              <a:rPr spc="95" dirty="0"/>
              <a:t> </a:t>
            </a:r>
            <a:r>
              <a:rPr spc="75" dirty="0"/>
              <a:t>plan</a:t>
            </a:r>
            <a:r>
              <a:rPr spc="95" dirty="0"/>
              <a:t> </a:t>
            </a:r>
            <a:r>
              <a:rPr spc="90" dirty="0"/>
              <a:t>recap</a:t>
            </a:r>
          </a:p>
        </p:txBody>
      </p:sp>
      <p:graphicFrame>
        <p:nvGraphicFramePr>
          <p:cNvPr id="15" name="object 15"/>
          <p:cNvGraphicFramePr>
            <a:graphicFrameLocks noGrp="1"/>
          </p:cNvGraphicFramePr>
          <p:nvPr>
            <p:extLst>
              <p:ext uri="{D42A27DB-BD31-4B8C-83A1-F6EECF244321}">
                <p14:modId xmlns:p14="http://schemas.microsoft.com/office/powerpoint/2010/main" val="2623386190"/>
              </p:ext>
            </p:extLst>
          </p:nvPr>
        </p:nvGraphicFramePr>
        <p:xfrm>
          <a:off x="362637" y="1111012"/>
          <a:ext cx="7166548" cy="2693035"/>
        </p:xfrm>
        <a:graphic>
          <a:graphicData uri="http://schemas.openxmlformats.org/drawingml/2006/table">
            <a:tbl>
              <a:tblPr firstRow="1" bandRow="1">
                <a:tableStyleId>{2D5ABB26-0587-4C30-8999-92F81FD0307C}</a:tableStyleId>
              </a:tblPr>
              <a:tblGrid>
                <a:gridCol w="1864032">
                  <a:extLst>
                    <a:ext uri="{9D8B030D-6E8A-4147-A177-3AD203B41FA5}">
                      <a16:colId xmlns:a16="http://schemas.microsoft.com/office/drawing/2014/main" val="20000"/>
                    </a:ext>
                  </a:extLst>
                </a:gridCol>
                <a:gridCol w="3297776">
                  <a:extLst>
                    <a:ext uri="{9D8B030D-6E8A-4147-A177-3AD203B41FA5}">
                      <a16:colId xmlns:a16="http://schemas.microsoft.com/office/drawing/2014/main" val="20001"/>
                    </a:ext>
                  </a:extLst>
                </a:gridCol>
                <a:gridCol w="1002370">
                  <a:extLst>
                    <a:ext uri="{9D8B030D-6E8A-4147-A177-3AD203B41FA5}">
                      <a16:colId xmlns:a16="http://schemas.microsoft.com/office/drawing/2014/main" val="3540718540"/>
                    </a:ext>
                  </a:extLst>
                </a:gridCol>
                <a:gridCol w="1002370">
                  <a:extLst>
                    <a:ext uri="{9D8B030D-6E8A-4147-A177-3AD203B41FA5}">
                      <a16:colId xmlns:a16="http://schemas.microsoft.com/office/drawing/2014/main" val="20002"/>
                    </a:ext>
                  </a:extLst>
                </a:gridCol>
              </a:tblGrid>
              <a:tr h="500380">
                <a:tc>
                  <a:txBody>
                    <a:bodyPr/>
                    <a:lstStyle/>
                    <a:p>
                      <a:pPr marL="85725">
                        <a:lnSpc>
                          <a:spcPct val="100000"/>
                        </a:lnSpc>
                        <a:spcBef>
                          <a:spcPts val="625"/>
                        </a:spcBef>
                      </a:pPr>
                      <a:r>
                        <a:rPr sz="1200" b="1" spc="-10" dirty="0">
                          <a:latin typeface="Arial"/>
                          <a:cs typeface="Arial"/>
                        </a:rPr>
                        <a:t>Deliverable</a:t>
                      </a:r>
                      <a:endParaRPr sz="1200">
                        <a:latin typeface="Arial"/>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5"/>
                        </a:spcBef>
                      </a:pPr>
                      <a:r>
                        <a:rPr sz="1200" b="1" spc="-10" dirty="0">
                          <a:latin typeface="Arial"/>
                          <a:cs typeface="Arial"/>
                        </a:rPr>
                        <a:t>Details</a:t>
                      </a:r>
                      <a:endParaRPr sz="1200">
                        <a:latin typeface="Arial"/>
                        <a:cs typeface="Arial"/>
                      </a:endParaRPr>
                    </a:p>
                  </a:txBody>
                  <a:tcPr marL="0" marR="0" marT="79375"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tc>
                  <a:txBody>
                    <a:bodyPr/>
                    <a:lstStyle/>
                    <a:p>
                      <a:pPr marL="85725">
                        <a:lnSpc>
                          <a:spcPct val="100000"/>
                        </a:lnSpc>
                        <a:spcBef>
                          <a:spcPts val="625"/>
                        </a:spcBef>
                      </a:pPr>
                      <a:r>
                        <a:rPr sz="1200" b="1" dirty="0">
                          <a:latin typeface="Arial"/>
                          <a:cs typeface="Arial"/>
                        </a:rPr>
                        <a:t>Due</a:t>
                      </a:r>
                      <a:r>
                        <a:rPr sz="1200" b="1" spc="-25" dirty="0">
                          <a:latin typeface="Arial"/>
                          <a:cs typeface="Arial"/>
                        </a:rPr>
                        <a:t> </a:t>
                      </a:r>
                      <a:r>
                        <a:rPr sz="1200" b="1" spc="-20" dirty="0">
                          <a:latin typeface="Arial"/>
                          <a:cs typeface="Arial"/>
                        </a:rPr>
                        <a:t>Date</a:t>
                      </a:r>
                      <a:endParaRPr sz="1200" dirty="0">
                        <a:latin typeface="Arial"/>
                        <a:cs typeface="Arial"/>
                      </a:endParaRPr>
                    </a:p>
                  </a:txBody>
                  <a:tcPr marL="0" marR="0" marT="79375"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cap="flat" cmpd="sng" algn="ctr">
                      <a:solidFill>
                        <a:srgbClr val="9E9E9E"/>
                      </a:solidFill>
                      <a:prstDash val="solid"/>
                      <a:round/>
                      <a:headEnd type="none" w="med" len="med"/>
                      <a:tailEnd type="none" w="med" len="med"/>
                    </a:lnB>
                  </a:tcPr>
                </a:tc>
                <a:tc>
                  <a:txBody>
                    <a:bodyPr/>
                    <a:lstStyle/>
                    <a:p>
                      <a:pPr marL="85725">
                        <a:lnSpc>
                          <a:spcPct val="100000"/>
                        </a:lnSpc>
                        <a:spcBef>
                          <a:spcPts val="625"/>
                        </a:spcBef>
                      </a:pPr>
                      <a:r>
                        <a:rPr lang="en-US" sz="1200" dirty="0">
                          <a:latin typeface="Arial"/>
                          <a:cs typeface="Arial"/>
                        </a:rPr>
                        <a:t>Status</a:t>
                      </a:r>
                      <a:endParaRPr sz="1200" dirty="0">
                        <a:latin typeface="Arial"/>
                        <a:cs typeface="Arial"/>
                      </a:endParaRPr>
                    </a:p>
                  </a:txBody>
                  <a:tcPr marL="0" marR="0" marT="79375" marB="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730885">
                <a:tc>
                  <a:txBody>
                    <a:bodyPr/>
                    <a:lstStyle/>
                    <a:p>
                      <a:pPr marL="85725">
                        <a:lnSpc>
                          <a:spcPct val="100000"/>
                        </a:lnSpc>
                        <a:spcBef>
                          <a:spcPts val="625"/>
                        </a:spcBef>
                      </a:pPr>
                      <a:r>
                        <a:rPr sz="1200" dirty="0">
                          <a:latin typeface="Arial"/>
                          <a:cs typeface="Arial"/>
                        </a:rPr>
                        <a:t>Data</a:t>
                      </a:r>
                      <a:r>
                        <a:rPr sz="1200" spc="-15" dirty="0">
                          <a:latin typeface="Arial"/>
                          <a:cs typeface="Arial"/>
                        </a:rPr>
                        <a:t> </a:t>
                      </a:r>
                      <a:r>
                        <a:rPr sz="1200" dirty="0">
                          <a:latin typeface="Arial"/>
                          <a:cs typeface="Arial"/>
                        </a:rPr>
                        <a:t>&amp;</a:t>
                      </a:r>
                      <a:r>
                        <a:rPr sz="1200" spc="-10" dirty="0">
                          <a:latin typeface="Arial"/>
                          <a:cs typeface="Arial"/>
                        </a:rPr>
                        <a:t> </a:t>
                      </a:r>
                      <a:r>
                        <a:rPr sz="1200" spc="-25" dirty="0">
                          <a:latin typeface="Arial"/>
                          <a:cs typeface="Arial"/>
                        </a:rPr>
                        <a:t>EDA</a:t>
                      </a:r>
                      <a:endParaRPr sz="1200">
                        <a:latin typeface="Arial"/>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290195">
                        <a:lnSpc>
                          <a:spcPct val="100000"/>
                        </a:lnSpc>
                        <a:spcBef>
                          <a:spcPts val="625"/>
                        </a:spcBef>
                      </a:pPr>
                      <a:r>
                        <a:rPr sz="1200" dirty="0">
                          <a:latin typeface="Arial"/>
                          <a:cs typeface="Arial"/>
                        </a:rPr>
                        <a:t>Create</a:t>
                      </a:r>
                      <a:r>
                        <a:rPr sz="1200" spc="-35" dirty="0">
                          <a:latin typeface="Arial"/>
                          <a:cs typeface="Arial"/>
                        </a:rPr>
                        <a:t> </a:t>
                      </a:r>
                      <a:r>
                        <a:rPr sz="1200" dirty="0">
                          <a:latin typeface="Arial"/>
                          <a:cs typeface="Arial"/>
                        </a:rPr>
                        <a:t>final</a:t>
                      </a:r>
                      <a:r>
                        <a:rPr sz="1200" spc="-25" dirty="0">
                          <a:latin typeface="Arial"/>
                          <a:cs typeface="Arial"/>
                        </a:rPr>
                        <a:t> </a:t>
                      </a:r>
                      <a:r>
                        <a:rPr sz="1200" dirty="0">
                          <a:latin typeface="Arial"/>
                          <a:cs typeface="Arial"/>
                        </a:rPr>
                        <a:t>assignment</a:t>
                      </a:r>
                      <a:r>
                        <a:rPr sz="1200" spc="-25" dirty="0">
                          <a:latin typeface="Arial"/>
                          <a:cs typeface="Arial"/>
                        </a:rPr>
                        <a:t> </a:t>
                      </a:r>
                      <a:r>
                        <a:rPr sz="1200" dirty="0">
                          <a:latin typeface="Arial"/>
                          <a:cs typeface="Arial"/>
                        </a:rPr>
                        <a:t>deck</a:t>
                      </a:r>
                      <a:r>
                        <a:rPr sz="1200" spc="-25" dirty="0">
                          <a:latin typeface="Arial"/>
                          <a:cs typeface="Arial"/>
                        </a:rPr>
                        <a:t> </a:t>
                      </a:r>
                      <a:r>
                        <a:rPr sz="1200" dirty="0">
                          <a:latin typeface="Arial"/>
                          <a:cs typeface="Arial"/>
                        </a:rPr>
                        <a:t>skeleton</a:t>
                      </a:r>
                      <a:r>
                        <a:rPr sz="1200" spc="-25" dirty="0">
                          <a:latin typeface="Arial"/>
                          <a:cs typeface="Arial"/>
                        </a:rPr>
                        <a:t> </a:t>
                      </a:r>
                      <a:r>
                        <a:rPr sz="1200" dirty="0">
                          <a:latin typeface="Arial"/>
                          <a:cs typeface="Arial"/>
                        </a:rPr>
                        <a:t>and</a:t>
                      </a:r>
                      <a:r>
                        <a:rPr sz="1200" spc="-25" dirty="0">
                          <a:latin typeface="Arial"/>
                          <a:cs typeface="Arial"/>
                        </a:rPr>
                        <a:t> </a:t>
                      </a:r>
                      <a:r>
                        <a:rPr sz="1200" dirty="0">
                          <a:latin typeface="Arial"/>
                          <a:cs typeface="Arial"/>
                        </a:rPr>
                        <a:t>fill</a:t>
                      </a:r>
                      <a:r>
                        <a:rPr sz="1200" spc="-25" dirty="0">
                          <a:latin typeface="Arial"/>
                          <a:cs typeface="Arial"/>
                        </a:rPr>
                        <a:t> </a:t>
                      </a:r>
                      <a:r>
                        <a:rPr sz="1200" dirty="0">
                          <a:latin typeface="Arial"/>
                          <a:cs typeface="Arial"/>
                        </a:rPr>
                        <a:t>in</a:t>
                      </a:r>
                      <a:r>
                        <a:rPr sz="1200" spc="-20" dirty="0">
                          <a:latin typeface="Arial"/>
                          <a:cs typeface="Arial"/>
                        </a:rPr>
                        <a:t> </a:t>
                      </a:r>
                      <a:r>
                        <a:rPr sz="1200" spc="-25" dirty="0">
                          <a:latin typeface="Arial"/>
                          <a:cs typeface="Arial"/>
                        </a:rPr>
                        <a:t>the </a:t>
                      </a:r>
                      <a:r>
                        <a:rPr sz="1200" dirty="0">
                          <a:latin typeface="Arial"/>
                          <a:cs typeface="Arial"/>
                        </a:rPr>
                        <a:t>deck</a:t>
                      </a:r>
                      <a:r>
                        <a:rPr sz="1200" spc="-15" dirty="0">
                          <a:latin typeface="Arial"/>
                          <a:cs typeface="Arial"/>
                        </a:rPr>
                        <a:t> </a:t>
                      </a:r>
                      <a:r>
                        <a:rPr sz="1200" dirty="0">
                          <a:latin typeface="Arial"/>
                          <a:cs typeface="Arial"/>
                        </a:rPr>
                        <a:t>up</a:t>
                      </a:r>
                      <a:r>
                        <a:rPr sz="1200" spc="-10" dirty="0">
                          <a:latin typeface="Arial"/>
                          <a:cs typeface="Arial"/>
                        </a:rPr>
                        <a:t> </a:t>
                      </a:r>
                      <a:r>
                        <a:rPr sz="1200" dirty="0">
                          <a:latin typeface="Arial"/>
                          <a:cs typeface="Arial"/>
                        </a:rPr>
                        <a:t>to</a:t>
                      </a:r>
                      <a:r>
                        <a:rPr sz="1200" spc="-15" dirty="0">
                          <a:latin typeface="Arial"/>
                          <a:cs typeface="Arial"/>
                        </a:rPr>
                        <a:t> </a:t>
                      </a:r>
                      <a:r>
                        <a:rPr sz="1200" dirty="0">
                          <a:latin typeface="Arial"/>
                          <a:cs typeface="Arial"/>
                        </a:rPr>
                        <a:t>the</a:t>
                      </a:r>
                      <a:r>
                        <a:rPr sz="1200" spc="-10" dirty="0">
                          <a:latin typeface="Arial"/>
                          <a:cs typeface="Arial"/>
                        </a:rPr>
                        <a:t> </a:t>
                      </a:r>
                      <a:r>
                        <a:rPr sz="1200" dirty="0">
                          <a:latin typeface="Arial"/>
                          <a:cs typeface="Arial"/>
                        </a:rPr>
                        <a:t>end</a:t>
                      </a:r>
                      <a:r>
                        <a:rPr sz="1200" spc="-15" dirty="0">
                          <a:latin typeface="Arial"/>
                          <a:cs typeface="Arial"/>
                        </a:rPr>
                        <a:t> </a:t>
                      </a:r>
                      <a:r>
                        <a:rPr sz="1200" dirty="0">
                          <a:latin typeface="Arial"/>
                          <a:cs typeface="Arial"/>
                        </a:rPr>
                        <a:t>of</a:t>
                      </a:r>
                      <a:r>
                        <a:rPr sz="1200" spc="-10" dirty="0">
                          <a:latin typeface="Arial"/>
                          <a:cs typeface="Arial"/>
                        </a:rPr>
                        <a:t> </a:t>
                      </a:r>
                      <a:r>
                        <a:rPr sz="1200" dirty="0">
                          <a:latin typeface="Arial"/>
                          <a:cs typeface="Arial"/>
                        </a:rPr>
                        <a:t>the</a:t>
                      </a:r>
                      <a:r>
                        <a:rPr sz="1200" spc="-10" dirty="0">
                          <a:latin typeface="Arial"/>
                          <a:cs typeface="Arial"/>
                        </a:rPr>
                        <a:t> </a:t>
                      </a:r>
                      <a:r>
                        <a:rPr sz="1200" dirty="0">
                          <a:latin typeface="Arial"/>
                          <a:cs typeface="Arial"/>
                        </a:rPr>
                        <a:t>EDA</a:t>
                      </a:r>
                      <a:r>
                        <a:rPr sz="1200" spc="-75" dirty="0">
                          <a:latin typeface="Arial"/>
                          <a:cs typeface="Arial"/>
                        </a:rPr>
                        <a:t> </a:t>
                      </a:r>
                      <a:r>
                        <a:rPr sz="1200" spc="-10" dirty="0">
                          <a:latin typeface="Arial"/>
                          <a:cs typeface="Arial"/>
                        </a:rPr>
                        <a:t>section</a:t>
                      </a:r>
                      <a:endParaRPr sz="1200" dirty="0">
                        <a:latin typeface="Arial"/>
                        <a:cs typeface="Arial"/>
                      </a:endParaRPr>
                    </a:p>
                  </a:txBody>
                  <a:tcPr marL="0" marR="0" marT="79375"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tc>
                  <a:txBody>
                    <a:bodyPr/>
                    <a:lstStyle/>
                    <a:p>
                      <a:pPr marL="85725">
                        <a:lnSpc>
                          <a:spcPct val="100000"/>
                        </a:lnSpc>
                        <a:spcBef>
                          <a:spcPts val="625"/>
                        </a:spcBef>
                      </a:pPr>
                      <a:r>
                        <a:rPr sz="1200" spc="-10" dirty="0">
                          <a:latin typeface="Arial"/>
                          <a:cs typeface="Arial"/>
                        </a:rPr>
                        <a:t>10/</a:t>
                      </a:r>
                      <a:r>
                        <a:rPr lang="en-US" sz="1200" spc="-10" dirty="0">
                          <a:latin typeface="Arial"/>
                          <a:cs typeface="Arial"/>
                        </a:rPr>
                        <a:t>31</a:t>
                      </a:r>
                      <a:r>
                        <a:rPr sz="1200" spc="-10" dirty="0">
                          <a:latin typeface="Arial"/>
                          <a:cs typeface="Arial"/>
                        </a:rPr>
                        <a:t>/23</a:t>
                      </a:r>
                      <a:endParaRPr sz="1200" dirty="0">
                        <a:latin typeface="Arial"/>
                        <a:cs typeface="Arial"/>
                      </a:endParaRPr>
                    </a:p>
                  </a:txBody>
                  <a:tcPr marL="0" marR="0" marT="79375" marB="0">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85725">
                        <a:lnSpc>
                          <a:spcPct val="100000"/>
                        </a:lnSpc>
                        <a:spcBef>
                          <a:spcPts val="625"/>
                        </a:spcBef>
                      </a:pPr>
                      <a:r>
                        <a:rPr lang="en-US" sz="1200" dirty="0">
                          <a:highlight>
                            <a:srgbClr val="00FF00"/>
                          </a:highlight>
                          <a:latin typeface="Arial"/>
                          <a:cs typeface="Arial"/>
                        </a:rPr>
                        <a:t>Complete</a:t>
                      </a:r>
                      <a:endParaRPr sz="1200" dirty="0">
                        <a:highlight>
                          <a:srgbClr val="00FF00"/>
                        </a:highlight>
                        <a:latin typeface="Arial"/>
                        <a:cs typeface="Arial"/>
                      </a:endParaRPr>
                    </a:p>
                  </a:txBody>
                  <a:tcPr marL="0" marR="0" marT="79375" marB="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730885">
                <a:tc>
                  <a:txBody>
                    <a:bodyPr/>
                    <a:lstStyle/>
                    <a:p>
                      <a:pPr marL="85725" marR="502920">
                        <a:lnSpc>
                          <a:spcPct val="100000"/>
                        </a:lnSpc>
                        <a:spcBef>
                          <a:spcPts val="625"/>
                        </a:spcBef>
                      </a:pPr>
                      <a:r>
                        <a:rPr lang="en-US" sz="1200" dirty="0">
                          <a:latin typeface="Arial"/>
                          <a:cs typeface="Arial"/>
                        </a:rPr>
                        <a:t>M</a:t>
                      </a:r>
                      <a:r>
                        <a:rPr sz="1200" dirty="0">
                          <a:latin typeface="Arial"/>
                          <a:cs typeface="Arial"/>
                        </a:rPr>
                        <a:t>ethods,</a:t>
                      </a:r>
                      <a:r>
                        <a:rPr sz="1200" spc="-45" dirty="0">
                          <a:latin typeface="Arial"/>
                          <a:cs typeface="Arial"/>
                        </a:rPr>
                        <a:t> </a:t>
                      </a:r>
                      <a:r>
                        <a:rPr sz="1200" dirty="0">
                          <a:latin typeface="Arial"/>
                          <a:cs typeface="Arial"/>
                        </a:rPr>
                        <a:t>Findings,</a:t>
                      </a:r>
                      <a:r>
                        <a:rPr sz="1200" spc="-40" dirty="0">
                          <a:latin typeface="Arial"/>
                          <a:cs typeface="Arial"/>
                        </a:rPr>
                        <a:t> </a:t>
                      </a:r>
                      <a:r>
                        <a:rPr sz="1200" spc="-25" dirty="0">
                          <a:latin typeface="Arial"/>
                          <a:cs typeface="Arial"/>
                        </a:rPr>
                        <a:t>and </a:t>
                      </a:r>
                      <a:r>
                        <a:rPr sz="1200" spc="-10" dirty="0">
                          <a:latin typeface="Arial"/>
                          <a:cs typeface="Arial"/>
                        </a:rPr>
                        <a:t>Recommendations</a:t>
                      </a:r>
                      <a:endParaRPr sz="1200" dirty="0">
                        <a:latin typeface="Arial"/>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214629">
                        <a:lnSpc>
                          <a:spcPct val="100000"/>
                        </a:lnSpc>
                        <a:spcBef>
                          <a:spcPts val="625"/>
                        </a:spcBef>
                      </a:pPr>
                      <a:r>
                        <a:rPr sz="1200" dirty="0">
                          <a:latin typeface="Arial"/>
                          <a:cs typeface="Arial"/>
                        </a:rPr>
                        <a:t>Fill</a:t>
                      </a:r>
                      <a:r>
                        <a:rPr sz="1200" spc="-25" dirty="0">
                          <a:latin typeface="Arial"/>
                          <a:cs typeface="Arial"/>
                        </a:rPr>
                        <a:t> </a:t>
                      </a:r>
                      <a:r>
                        <a:rPr sz="1200" dirty="0">
                          <a:latin typeface="Arial"/>
                          <a:cs typeface="Arial"/>
                        </a:rPr>
                        <a:t>in</a:t>
                      </a:r>
                      <a:r>
                        <a:rPr sz="1200" spc="-25" dirty="0">
                          <a:latin typeface="Arial"/>
                          <a:cs typeface="Arial"/>
                        </a:rPr>
                        <a:t> </a:t>
                      </a:r>
                      <a:r>
                        <a:rPr sz="1200" dirty="0">
                          <a:latin typeface="Arial"/>
                          <a:cs typeface="Arial"/>
                        </a:rPr>
                        <a:t>the</a:t>
                      </a:r>
                      <a:r>
                        <a:rPr sz="1200" spc="-25" dirty="0">
                          <a:latin typeface="Arial"/>
                          <a:cs typeface="Arial"/>
                        </a:rPr>
                        <a:t> </a:t>
                      </a:r>
                      <a:r>
                        <a:rPr sz="1200" dirty="0">
                          <a:latin typeface="Arial"/>
                          <a:cs typeface="Arial"/>
                        </a:rPr>
                        <a:t>Methods,</a:t>
                      </a:r>
                      <a:r>
                        <a:rPr sz="1200" spc="-25" dirty="0">
                          <a:latin typeface="Arial"/>
                          <a:cs typeface="Arial"/>
                        </a:rPr>
                        <a:t> </a:t>
                      </a:r>
                      <a:r>
                        <a:rPr sz="1200" dirty="0">
                          <a:latin typeface="Arial"/>
                          <a:cs typeface="Arial"/>
                        </a:rPr>
                        <a:t>Findings,</a:t>
                      </a:r>
                      <a:r>
                        <a:rPr sz="1200" spc="-25" dirty="0">
                          <a:latin typeface="Arial"/>
                          <a:cs typeface="Arial"/>
                        </a:rPr>
                        <a:t> </a:t>
                      </a:r>
                      <a:r>
                        <a:rPr sz="1200" dirty="0">
                          <a:latin typeface="Arial"/>
                          <a:cs typeface="Arial"/>
                        </a:rPr>
                        <a:t>and</a:t>
                      </a:r>
                      <a:r>
                        <a:rPr sz="1200" spc="-20" dirty="0">
                          <a:latin typeface="Arial"/>
                          <a:cs typeface="Arial"/>
                        </a:rPr>
                        <a:t> </a:t>
                      </a:r>
                      <a:r>
                        <a:rPr sz="1200" spc="-10" dirty="0">
                          <a:latin typeface="Arial"/>
                          <a:cs typeface="Arial"/>
                        </a:rPr>
                        <a:t>Recommendations </a:t>
                      </a:r>
                      <a:r>
                        <a:rPr sz="1200" dirty="0">
                          <a:latin typeface="Arial"/>
                          <a:cs typeface="Arial"/>
                        </a:rPr>
                        <a:t>sections</a:t>
                      </a:r>
                      <a:r>
                        <a:rPr sz="1200" spc="-10" dirty="0">
                          <a:latin typeface="Arial"/>
                          <a:cs typeface="Arial"/>
                        </a:rPr>
                        <a:t> </a:t>
                      </a:r>
                      <a:r>
                        <a:rPr sz="1200" dirty="0">
                          <a:latin typeface="Arial"/>
                          <a:cs typeface="Arial"/>
                        </a:rPr>
                        <a:t>of</a:t>
                      </a:r>
                      <a:r>
                        <a:rPr sz="1200" spc="-10" dirty="0">
                          <a:latin typeface="Arial"/>
                          <a:cs typeface="Arial"/>
                        </a:rPr>
                        <a:t> </a:t>
                      </a:r>
                      <a:r>
                        <a:rPr sz="1200" dirty="0">
                          <a:latin typeface="Arial"/>
                          <a:cs typeface="Arial"/>
                        </a:rPr>
                        <a:t>the</a:t>
                      </a:r>
                      <a:r>
                        <a:rPr sz="1200" spc="-10" dirty="0">
                          <a:latin typeface="Arial"/>
                          <a:cs typeface="Arial"/>
                        </a:rPr>
                        <a:t> </a:t>
                      </a:r>
                      <a:r>
                        <a:rPr sz="1200" spc="-20" dirty="0">
                          <a:latin typeface="Arial"/>
                          <a:cs typeface="Arial"/>
                        </a:rPr>
                        <a:t>deck</a:t>
                      </a:r>
                      <a:endParaRPr sz="1200" dirty="0">
                        <a:latin typeface="Arial"/>
                        <a:cs typeface="Arial"/>
                      </a:endParaRPr>
                    </a:p>
                  </a:txBody>
                  <a:tcPr marL="0" marR="0" marT="79375"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tc>
                  <a:txBody>
                    <a:bodyPr/>
                    <a:lstStyle/>
                    <a:p>
                      <a:pPr marL="85725">
                        <a:lnSpc>
                          <a:spcPct val="100000"/>
                        </a:lnSpc>
                        <a:spcBef>
                          <a:spcPts val="625"/>
                        </a:spcBef>
                      </a:pPr>
                      <a:r>
                        <a:rPr sz="1200" spc="-10" dirty="0">
                          <a:latin typeface="Arial"/>
                          <a:cs typeface="Arial"/>
                        </a:rPr>
                        <a:t>11/</a:t>
                      </a:r>
                      <a:r>
                        <a:rPr lang="en-US" sz="1200" spc="-10" dirty="0">
                          <a:latin typeface="Arial"/>
                          <a:cs typeface="Arial"/>
                        </a:rPr>
                        <a:t>14</a:t>
                      </a:r>
                      <a:r>
                        <a:rPr sz="1200" spc="-10" dirty="0">
                          <a:latin typeface="Arial"/>
                          <a:cs typeface="Arial"/>
                        </a:rPr>
                        <a:t>/23</a:t>
                      </a:r>
                      <a:endParaRPr sz="1200" dirty="0">
                        <a:latin typeface="Arial"/>
                        <a:cs typeface="Arial"/>
                      </a:endParaRPr>
                    </a:p>
                  </a:txBody>
                  <a:tcPr marL="0" marR="0" marT="79375" marB="0">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85725">
                        <a:lnSpc>
                          <a:spcPct val="100000"/>
                        </a:lnSpc>
                        <a:spcBef>
                          <a:spcPts val="625"/>
                        </a:spcBef>
                      </a:pPr>
                      <a:r>
                        <a:rPr lang="en-US" sz="1200" dirty="0">
                          <a:highlight>
                            <a:srgbClr val="00FF00"/>
                          </a:highlight>
                          <a:latin typeface="Arial"/>
                          <a:cs typeface="Arial"/>
                        </a:rPr>
                        <a:t>Complete</a:t>
                      </a:r>
                      <a:endParaRPr sz="1200" dirty="0">
                        <a:highlight>
                          <a:srgbClr val="00FF00"/>
                        </a:highlight>
                        <a:latin typeface="Arial"/>
                        <a:cs typeface="Arial"/>
                      </a:endParaRPr>
                    </a:p>
                  </a:txBody>
                  <a:tcPr marL="0" marR="0" marT="79375" marB="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730885">
                <a:tc>
                  <a:txBody>
                    <a:bodyPr/>
                    <a:lstStyle/>
                    <a:p>
                      <a:pPr marL="85725">
                        <a:lnSpc>
                          <a:spcPct val="100000"/>
                        </a:lnSpc>
                        <a:spcBef>
                          <a:spcPts val="625"/>
                        </a:spcBef>
                      </a:pPr>
                      <a:r>
                        <a:rPr sz="1200" dirty="0">
                          <a:latin typeface="Arial"/>
                          <a:cs typeface="Arial"/>
                        </a:rPr>
                        <a:t>Final</a:t>
                      </a:r>
                      <a:r>
                        <a:rPr sz="1200" spc="-25" dirty="0">
                          <a:latin typeface="Arial"/>
                          <a:cs typeface="Arial"/>
                        </a:rPr>
                        <a:t> </a:t>
                      </a:r>
                      <a:r>
                        <a:rPr sz="1200" spc="-10" dirty="0">
                          <a:latin typeface="Arial"/>
                          <a:cs typeface="Arial"/>
                        </a:rPr>
                        <a:t>presentation</a:t>
                      </a:r>
                      <a:endParaRPr sz="1200">
                        <a:latin typeface="Arial"/>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5"/>
                        </a:spcBef>
                      </a:pPr>
                      <a:r>
                        <a:rPr sz="1200" dirty="0">
                          <a:latin typeface="Arial"/>
                          <a:cs typeface="Arial"/>
                        </a:rPr>
                        <a:t>Send</a:t>
                      </a:r>
                      <a:r>
                        <a:rPr sz="1200" spc="-35" dirty="0">
                          <a:latin typeface="Arial"/>
                          <a:cs typeface="Arial"/>
                        </a:rPr>
                        <a:t> </a:t>
                      </a:r>
                      <a:r>
                        <a:rPr sz="1200" dirty="0">
                          <a:latin typeface="Arial"/>
                          <a:cs typeface="Arial"/>
                        </a:rPr>
                        <a:t>in</a:t>
                      </a:r>
                      <a:r>
                        <a:rPr sz="1200" spc="-20" dirty="0">
                          <a:latin typeface="Arial"/>
                          <a:cs typeface="Arial"/>
                        </a:rPr>
                        <a:t> </a:t>
                      </a:r>
                      <a:r>
                        <a:rPr sz="1200" dirty="0">
                          <a:latin typeface="Arial"/>
                          <a:cs typeface="Arial"/>
                        </a:rPr>
                        <a:t>final</a:t>
                      </a:r>
                      <a:r>
                        <a:rPr sz="1200" spc="-25" dirty="0">
                          <a:latin typeface="Arial"/>
                          <a:cs typeface="Arial"/>
                        </a:rPr>
                        <a:t> </a:t>
                      </a:r>
                      <a:r>
                        <a:rPr sz="1200" dirty="0">
                          <a:latin typeface="Arial"/>
                          <a:cs typeface="Arial"/>
                        </a:rPr>
                        <a:t>completed</a:t>
                      </a:r>
                      <a:r>
                        <a:rPr sz="1200" spc="-20" dirty="0">
                          <a:latin typeface="Arial"/>
                          <a:cs typeface="Arial"/>
                        </a:rPr>
                        <a:t> </a:t>
                      </a:r>
                      <a:r>
                        <a:rPr sz="1200" dirty="0">
                          <a:latin typeface="Arial"/>
                          <a:cs typeface="Arial"/>
                        </a:rPr>
                        <a:t>deck</a:t>
                      </a:r>
                      <a:r>
                        <a:rPr sz="1200" spc="-25" dirty="0">
                          <a:latin typeface="Arial"/>
                          <a:cs typeface="Arial"/>
                        </a:rPr>
                        <a:t> </a:t>
                      </a:r>
                      <a:r>
                        <a:rPr sz="1200" dirty="0">
                          <a:latin typeface="Arial"/>
                          <a:cs typeface="Arial"/>
                        </a:rPr>
                        <a:t>and</a:t>
                      </a:r>
                      <a:r>
                        <a:rPr sz="1200" spc="-20" dirty="0">
                          <a:latin typeface="Arial"/>
                          <a:cs typeface="Arial"/>
                        </a:rPr>
                        <a:t> </a:t>
                      </a:r>
                      <a:r>
                        <a:rPr sz="1200" dirty="0">
                          <a:latin typeface="Arial"/>
                          <a:cs typeface="Arial"/>
                        </a:rPr>
                        <a:t>present</a:t>
                      </a:r>
                      <a:r>
                        <a:rPr sz="1200" spc="-20" dirty="0">
                          <a:latin typeface="Arial"/>
                          <a:cs typeface="Arial"/>
                        </a:rPr>
                        <a:t> </a:t>
                      </a:r>
                      <a:r>
                        <a:rPr sz="1200" spc="-25" dirty="0">
                          <a:latin typeface="Arial"/>
                          <a:cs typeface="Arial"/>
                        </a:rPr>
                        <a:t>it</a:t>
                      </a:r>
                      <a:endParaRPr sz="1200" dirty="0">
                        <a:latin typeface="Arial"/>
                        <a:cs typeface="Arial"/>
                      </a:endParaRPr>
                    </a:p>
                  </a:txBody>
                  <a:tcPr marL="0" marR="0" marT="79375"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tc>
                  <a:txBody>
                    <a:bodyPr/>
                    <a:lstStyle/>
                    <a:p>
                      <a:pPr marL="85725">
                        <a:lnSpc>
                          <a:spcPct val="100000"/>
                        </a:lnSpc>
                        <a:spcBef>
                          <a:spcPts val="625"/>
                        </a:spcBef>
                      </a:pPr>
                      <a:r>
                        <a:rPr sz="1200" spc="-10" dirty="0">
                          <a:latin typeface="Arial"/>
                          <a:cs typeface="Arial"/>
                        </a:rPr>
                        <a:t>1</a:t>
                      </a:r>
                      <a:r>
                        <a:rPr lang="en-US" sz="1200" spc="-10" dirty="0">
                          <a:latin typeface="Arial"/>
                          <a:cs typeface="Arial"/>
                        </a:rPr>
                        <a:t>2</a:t>
                      </a:r>
                      <a:r>
                        <a:rPr sz="1200" spc="-10" dirty="0">
                          <a:latin typeface="Arial"/>
                          <a:cs typeface="Arial"/>
                        </a:rPr>
                        <a:t>/</a:t>
                      </a:r>
                      <a:r>
                        <a:rPr lang="en-US" sz="1200" spc="-10" dirty="0">
                          <a:latin typeface="Arial"/>
                          <a:cs typeface="Arial"/>
                        </a:rPr>
                        <a:t>5</a:t>
                      </a:r>
                      <a:r>
                        <a:rPr sz="1200" spc="-10" dirty="0">
                          <a:latin typeface="Arial"/>
                          <a:cs typeface="Arial"/>
                        </a:rPr>
                        <a:t>/23</a:t>
                      </a:r>
                      <a:endParaRPr sz="1200" dirty="0">
                        <a:latin typeface="Arial"/>
                        <a:cs typeface="Arial"/>
                      </a:endParaRPr>
                    </a:p>
                  </a:txBody>
                  <a:tcPr marL="0" marR="0" marT="79375" marB="0">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a:solidFill>
                        <a:srgbClr val="9E9E9E"/>
                      </a:solidFill>
                      <a:prstDash val="solid"/>
                    </a:lnB>
                  </a:tcPr>
                </a:tc>
                <a:tc>
                  <a:txBody>
                    <a:bodyPr/>
                    <a:lstStyle/>
                    <a:p>
                      <a:pPr marL="85725" marR="0" lvl="0" indent="0" defTabSz="914400" eaLnBrk="1" fontAlgn="auto" latinLnBrk="0" hangingPunct="1">
                        <a:lnSpc>
                          <a:spcPct val="100000"/>
                        </a:lnSpc>
                        <a:spcBef>
                          <a:spcPts val="625"/>
                        </a:spcBef>
                        <a:spcAft>
                          <a:spcPts val="0"/>
                        </a:spcAft>
                        <a:buClrTx/>
                        <a:buSzTx/>
                        <a:buFontTx/>
                        <a:buNone/>
                        <a:tabLst/>
                        <a:defRPr/>
                      </a:pPr>
                      <a:r>
                        <a:rPr lang="en-US" sz="1200" dirty="0">
                          <a:highlight>
                            <a:srgbClr val="C0C0C0"/>
                          </a:highlight>
                          <a:latin typeface="Arial"/>
                          <a:cs typeface="Arial"/>
                        </a:rPr>
                        <a:t>Not Started</a:t>
                      </a:r>
                    </a:p>
                    <a:p>
                      <a:pPr marL="85725">
                        <a:lnSpc>
                          <a:spcPct val="100000"/>
                        </a:lnSpc>
                        <a:spcBef>
                          <a:spcPts val="625"/>
                        </a:spcBef>
                      </a:pPr>
                      <a:endParaRPr sz="1200" dirty="0">
                        <a:solidFill>
                          <a:schemeClr val="accent1">
                            <a:lumMod val="50000"/>
                          </a:schemeClr>
                        </a:solidFill>
                        <a:highlight>
                          <a:srgbClr val="00FF00"/>
                        </a:highlight>
                        <a:latin typeface="Arial"/>
                        <a:cs typeface="Arial"/>
                      </a:endParaRPr>
                    </a:p>
                  </a:txBody>
                  <a:tcPr marL="0" marR="0" marT="79375" marB="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bl>
          </a:graphicData>
        </a:graphic>
      </p:graphicFrame>
      <p:sp>
        <p:nvSpPr>
          <p:cNvPr id="16" name="object 16"/>
          <p:cNvSpPr txBox="1">
            <a:spLocks noGrp="1"/>
          </p:cNvSpPr>
          <p:nvPr>
            <p:ph type="sldNum" sz="quarter" idx="7"/>
          </p:nvPr>
        </p:nvSpPr>
        <p:spPr>
          <a:prstGeom prst="rect">
            <a:avLst/>
          </a:prstGeom>
        </p:spPr>
        <p:txBody>
          <a:bodyPr vert="horz" wrap="square" lIns="0" tIns="2540" rIns="0" bIns="0" rtlCol="0">
            <a:spAutoFit/>
          </a:bodyPr>
          <a:lstStyle/>
          <a:p>
            <a:pPr marL="41275">
              <a:lnSpc>
                <a:spcPct val="100000"/>
              </a:lnSpc>
              <a:spcBef>
                <a:spcPts val="20"/>
              </a:spcBef>
            </a:pPr>
            <a:fld id="{81D60167-4931-47E6-BA6A-407CBD079E47}" type="slidenum">
              <a:rPr spc="45" dirty="0"/>
              <a:t>4</a:t>
            </a:fld>
            <a:endParaRPr spc="4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3474" y="2170847"/>
            <a:ext cx="962025" cy="574040"/>
          </a:xfrm>
          <a:prstGeom prst="rect">
            <a:avLst/>
          </a:prstGeom>
        </p:spPr>
        <p:txBody>
          <a:bodyPr vert="horz" wrap="square" lIns="0" tIns="12700" rIns="0" bIns="0" rtlCol="0">
            <a:spAutoFit/>
          </a:bodyPr>
          <a:lstStyle/>
          <a:p>
            <a:pPr marL="12700">
              <a:lnSpc>
                <a:spcPct val="100000"/>
              </a:lnSpc>
              <a:spcBef>
                <a:spcPts val="100"/>
              </a:spcBef>
            </a:pPr>
            <a:r>
              <a:rPr sz="3600" spc="100" dirty="0">
                <a:solidFill>
                  <a:srgbClr val="FFFFFF"/>
                </a:solidFill>
              </a:rPr>
              <a:t>Data</a:t>
            </a:r>
            <a:endParaRPr sz="3600"/>
          </a:p>
        </p:txBody>
      </p:sp>
      <p:sp>
        <p:nvSpPr>
          <p:cNvPr id="3" name="object 3"/>
          <p:cNvSpPr txBox="1">
            <a:spLocks noGrp="1"/>
          </p:cNvSpPr>
          <p:nvPr>
            <p:ph type="sldNum" sz="quarter" idx="7"/>
          </p:nvPr>
        </p:nvSpPr>
        <p:spPr>
          <a:prstGeom prst="rect">
            <a:avLst/>
          </a:prstGeom>
        </p:spPr>
        <p:txBody>
          <a:bodyPr vert="horz" wrap="square" lIns="0" tIns="2540" rIns="0" bIns="0" rtlCol="0">
            <a:spAutoFit/>
          </a:bodyPr>
          <a:lstStyle/>
          <a:p>
            <a:pPr marL="41275">
              <a:lnSpc>
                <a:spcPct val="100000"/>
              </a:lnSpc>
              <a:spcBef>
                <a:spcPts val="20"/>
              </a:spcBef>
            </a:pPr>
            <a:fld id="{81D60167-4931-47E6-BA6A-407CBD079E47}" type="slidenum">
              <a:rPr spc="45" dirty="0"/>
              <a:t>5</a:t>
            </a:fld>
            <a:endParaRPr spc="4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3840" rIns="0" bIns="0" rtlCol="0">
            <a:spAutoFit/>
          </a:bodyPr>
          <a:lstStyle/>
          <a:p>
            <a:pPr marL="12700">
              <a:lnSpc>
                <a:spcPct val="100000"/>
              </a:lnSpc>
              <a:spcBef>
                <a:spcPts val="120"/>
              </a:spcBef>
            </a:pPr>
            <a:r>
              <a:rPr spc="75" dirty="0"/>
              <a:t>Data</a:t>
            </a:r>
          </a:p>
        </p:txBody>
      </p:sp>
      <p:sp>
        <p:nvSpPr>
          <p:cNvPr id="4" name="object 4"/>
          <p:cNvSpPr txBox="1">
            <a:spLocks noGrp="1"/>
          </p:cNvSpPr>
          <p:nvPr>
            <p:ph type="sldNum" sz="quarter" idx="7"/>
          </p:nvPr>
        </p:nvSpPr>
        <p:spPr>
          <a:prstGeom prst="rect">
            <a:avLst/>
          </a:prstGeom>
        </p:spPr>
        <p:txBody>
          <a:bodyPr vert="horz" wrap="square" lIns="0" tIns="2540" rIns="0" bIns="0" rtlCol="0">
            <a:spAutoFit/>
          </a:bodyPr>
          <a:lstStyle/>
          <a:p>
            <a:pPr marL="41275">
              <a:lnSpc>
                <a:spcPct val="100000"/>
              </a:lnSpc>
              <a:spcBef>
                <a:spcPts val="20"/>
              </a:spcBef>
            </a:pPr>
            <a:fld id="{81D60167-4931-47E6-BA6A-407CBD079E47}" type="slidenum">
              <a:rPr spc="45" dirty="0"/>
              <a:t>6</a:t>
            </a:fld>
            <a:endParaRPr spc="45" dirty="0"/>
          </a:p>
        </p:txBody>
      </p:sp>
      <p:sp>
        <p:nvSpPr>
          <p:cNvPr id="3" name="object 3"/>
          <p:cNvSpPr txBox="1"/>
          <p:nvPr/>
        </p:nvSpPr>
        <p:spPr>
          <a:xfrm>
            <a:off x="547205" y="1270392"/>
            <a:ext cx="8318500" cy="2049279"/>
          </a:xfrm>
          <a:prstGeom prst="rect">
            <a:avLst/>
          </a:prstGeom>
        </p:spPr>
        <p:txBody>
          <a:bodyPr vert="horz" wrap="square" lIns="0" tIns="17780" rIns="0" bIns="0" rtlCol="0">
            <a:spAutoFit/>
          </a:bodyPr>
          <a:lstStyle/>
          <a:p>
            <a:pPr algn="l"/>
            <a:r>
              <a:rPr lang="en-IN" sz="1200" b="0" i="1" dirty="0">
                <a:solidFill>
                  <a:srgbClr val="374151"/>
                </a:solidFill>
                <a:effectLst/>
                <a:latin typeface="Söhne"/>
              </a:rPr>
              <a:t>Data Source:</a:t>
            </a:r>
            <a:endParaRPr lang="en-IN" sz="1200" b="0" i="0" dirty="0">
              <a:solidFill>
                <a:srgbClr val="374151"/>
              </a:solidFill>
              <a:effectLst/>
              <a:latin typeface="Söhne"/>
            </a:endParaRPr>
          </a:p>
          <a:p>
            <a:pPr algn="l">
              <a:buFont typeface="Arial" panose="020B0604020202020204" pitchFamily="34" charset="0"/>
              <a:buChar char="•"/>
            </a:pPr>
            <a:r>
              <a:rPr lang="en-IN" sz="1200" b="0" i="0" dirty="0">
                <a:solidFill>
                  <a:srgbClr val="374151"/>
                </a:solidFill>
                <a:effectLst/>
                <a:latin typeface="Söhne"/>
              </a:rPr>
              <a:t>The dataset was sourced from NASDAQ which is the American stock exchange based in New York.</a:t>
            </a:r>
          </a:p>
          <a:p>
            <a:pPr algn="l">
              <a:buFont typeface="Arial" panose="020B0604020202020204" pitchFamily="34" charset="0"/>
              <a:buChar char="•"/>
            </a:pPr>
            <a:endParaRPr lang="en-IN" sz="1200" b="0" i="0" dirty="0">
              <a:solidFill>
                <a:srgbClr val="374151"/>
              </a:solidFill>
              <a:effectLst/>
              <a:latin typeface="Söhne"/>
            </a:endParaRPr>
          </a:p>
          <a:p>
            <a:pPr algn="l"/>
            <a:r>
              <a:rPr lang="en-IN" sz="1200" b="0" i="1" dirty="0">
                <a:solidFill>
                  <a:srgbClr val="374151"/>
                </a:solidFill>
                <a:effectLst/>
                <a:latin typeface="Söhne"/>
              </a:rPr>
              <a:t>Sample Size:</a:t>
            </a:r>
            <a:endParaRPr lang="en-IN" sz="1200" b="0" i="0" dirty="0">
              <a:solidFill>
                <a:srgbClr val="374151"/>
              </a:solidFill>
              <a:effectLst/>
              <a:latin typeface="Söhne"/>
            </a:endParaRPr>
          </a:p>
          <a:p>
            <a:pPr algn="l">
              <a:buFont typeface="Arial" panose="020B0604020202020204" pitchFamily="34" charset="0"/>
              <a:buChar char="•"/>
            </a:pPr>
            <a:r>
              <a:rPr lang="en-IN" sz="1200" b="0" i="0" dirty="0">
                <a:solidFill>
                  <a:srgbClr val="374151"/>
                </a:solidFill>
                <a:effectLst/>
                <a:latin typeface="Söhne"/>
              </a:rPr>
              <a:t>The dataset comprises </a:t>
            </a:r>
            <a:r>
              <a:rPr lang="en-IN" sz="1200" dirty="0">
                <a:solidFill>
                  <a:srgbClr val="374151"/>
                </a:solidFill>
                <a:latin typeface="Söhne"/>
              </a:rPr>
              <a:t>5311</a:t>
            </a:r>
            <a:r>
              <a:rPr lang="en-IN" sz="1200" b="0" i="0" dirty="0">
                <a:solidFill>
                  <a:srgbClr val="374151"/>
                </a:solidFill>
                <a:effectLst/>
                <a:latin typeface="Söhne"/>
              </a:rPr>
              <a:t> observations, each representing the final closing price for the exchange rate.</a:t>
            </a:r>
          </a:p>
          <a:p>
            <a:pPr algn="l">
              <a:buFont typeface="Arial" panose="020B0604020202020204" pitchFamily="34" charset="0"/>
              <a:buChar char="•"/>
            </a:pPr>
            <a:endParaRPr lang="en-IN" sz="1200" b="0" i="0" dirty="0">
              <a:solidFill>
                <a:srgbClr val="374151"/>
              </a:solidFill>
              <a:effectLst/>
              <a:latin typeface="Söhne"/>
            </a:endParaRPr>
          </a:p>
          <a:p>
            <a:pPr algn="l"/>
            <a:r>
              <a:rPr lang="en-IN" sz="1200" b="0" i="1" dirty="0">
                <a:solidFill>
                  <a:srgbClr val="374151"/>
                </a:solidFill>
                <a:effectLst/>
                <a:latin typeface="Söhne"/>
              </a:rPr>
              <a:t>Time Period:</a:t>
            </a:r>
            <a:endParaRPr lang="en-IN" sz="1200" b="0" i="0" dirty="0">
              <a:solidFill>
                <a:srgbClr val="374151"/>
              </a:solidFill>
              <a:effectLst/>
              <a:latin typeface="Söhne"/>
            </a:endParaRPr>
          </a:p>
          <a:p>
            <a:pPr algn="l">
              <a:buFont typeface="Arial" panose="020B0604020202020204" pitchFamily="34" charset="0"/>
              <a:buChar char="•"/>
            </a:pPr>
            <a:r>
              <a:rPr lang="en-IN" sz="1200" b="0" i="0" dirty="0">
                <a:solidFill>
                  <a:srgbClr val="374151"/>
                </a:solidFill>
                <a:effectLst/>
                <a:latin typeface="Söhne"/>
              </a:rPr>
              <a:t>The data spans from January 4, 2000 to December 31, 2020, capturing the closing exchange rates over a specified time frame.</a:t>
            </a:r>
          </a:p>
          <a:p>
            <a:pPr algn="l">
              <a:buFont typeface="Arial" panose="020B0604020202020204" pitchFamily="34" charset="0"/>
              <a:buChar char="•"/>
            </a:pPr>
            <a:endParaRPr lang="en-IN" sz="1200" dirty="0">
              <a:solidFill>
                <a:srgbClr val="374151"/>
              </a:solidFill>
              <a:latin typeface="Söhne"/>
            </a:endParaRPr>
          </a:p>
          <a:p>
            <a:pPr algn="l">
              <a:buFont typeface="Arial" panose="020B0604020202020204" pitchFamily="34" charset="0"/>
              <a:buChar char="•"/>
            </a:pPr>
            <a:r>
              <a:rPr lang="en-IN" sz="1200" b="0" i="0" dirty="0">
                <a:solidFill>
                  <a:srgbClr val="374151"/>
                </a:solidFill>
                <a:effectLst/>
                <a:latin typeface="Söhne"/>
              </a:rPr>
              <a:t>The data</a:t>
            </a:r>
            <a:r>
              <a:rPr lang="en-IN" sz="1200" dirty="0">
                <a:solidFill>
                  <a:srgbClr val="374151"/>
                </a:solidFill>
                <a:latin typeface="Söhne"/>
              </a:rPr>
              <a:t>set also contains the data from the 2001-2003 and 2007-2009 recessions to study the behaviour of exchange rates during those period.</a:t>
            </a:r>
            <a:endParaRPr lang="en-IN" sz="1200" b="0" i="0" dirty="0">
              <a:solidFill>
                <a:srgbClr val="374151"/>
              </a:solidFill>
              <a:effectLs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3474" y="2170847"/>
            <a:ext cx="5117465" cy="574040"/>
          </a:xfrm>
          <a:prstGeom prst="rect">
            <a:avLst/>
          </a:prstGeom>
        </p:spPr>
        <p:txBody>
          <a:bodyPr vert="horz" wrap="square" lIns="0" tIns="12700" rIns="0" bIns="0" rtlCol="0">
            <a:spAutoFit/>
          </a:bodyPr>
          <a:lstStyle/>
          <a:p>
            <a:pPr marL="12700">
              <a:lnSpc>
                <a:spcPct val="100000"/>
              </a:lnSpc>
              <a:spcBef>
                <a:spcPts val="100"/>
              </a:spcBef>
            </a:pPr>
            <a:r>
              <a:rPr sz="3600" spc="75" dirty="0">
                <a:solidFill>
                  <a:srgbClr val="FFFFFF"/>
                </a:solidFill>
              </a:rPr>
              <a:t>Exploratory</a:t>
            </a:r>
            <a:r>
              <a:rPr sz="3600" spc="114" dirty="0">
                <a:solidFill>
                  <a:srgbClr val="FFFFFF"/>
                </a:solidFill>
              </a:rPr>
              <a:t> </a:t>
            </a:r>
            <a:r>
              <a:rPr sz="3600" spc="120" dirty="0">
                <a:solidFill>
                  <a:srgbClr val="FFFFFF"/>
                </a:solidFill>
              </a:rPr>
              <a:t>Data </a:t>
            </a:r>
            <a:r>
              <a:rPr sz="3600" spc="135" dirty="0">
                <a:solidFill>
                  <a:srgbClr val="FFFFFF"/>
                </a:solidFill>
              </a:rPr>
              <a:t>Analysis</a:t>
            </a:r>
            <a:endParaRPr sz="3600"/>
          </a:p>
        </p:txBody>
      </p:sp>
      <p:sp>
        <p:nvSpPr>
          <p:cNvPr id="3" name="object 3"/>
          <p:cNvSpPr txBox="1">
            <a:spLocks noGrp="1"/>
          </p:cNvSpPr>
          <p:nvPr>
            <p:ph type="sldNum" sz="quarter" idx="7"/>
          </p:nvPr>
        </p:nvSpPr>
        <p:spPr>
          <a:prstGeom prst="rect">
            <a:avLst/>
          </a:prstGeom>
        </p:spPr>
        <p:txBody>
          <a:bodyPr vert="horz" wrap="square" lIns="0" tIns="2540" rIns="0" bIns="0" rtlCol="0">
            <a:spAutoFit/>
          </a:bodyPr>
          <a:lstStyle/>
          <a:p>
            <a:pPr marL="41275">
              <a:lnSpc>
                <a:spcPct val="100000"/>
              </a:lnSpc>
              <a:spcBef>
                <a:spcPts val="20"/>
              </a:spcBef>
            </a:pPr>
            <a:fld id="{81D60167-4931-47E6-BA6A-407CBD079E47}" type="slidenum">
              <a:rPr spc="45" dirty="0"/>
              <a:t>7</a:t>
            </a:fld>
            <a:endParaRPr spc="4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4348" rIns="0" bIns="0" rtlCol="0">
            <a:spAutoFit/>
          </a:bodyPr>
          <a:lstStyle/>
          <a:p>
            <a:pPr marL="12700">
              <a:lnSpc>
                <a:spcPct val="100000"/>
              </a:lnSpc>
              <a:spcBef>
                <a:spcPts val="120"/>
              </a:spcBef>
            </a:pPr>
            <a:r>
              <a:rPr sz="2400" spc="120" dirty="0"/>
              <a:t>Clear</a:t>
            </a:r>
            <a:r>
              <a:rPr sz="2400" spc="110" dirty="0"/>
              <a:t> </a:t>
            </a:r>
            <a:r>
              <a:rPr sz="2400" spc="95" dirty="0"/>
              <a:t>and</a:t>
            </a:r>
            <a:r>
              <a:rPr sz="2400" spc="114" dirty="0"/>
              <a:t> </a:t>
            </a:r>
            <a:r>
              <a:rPr sz="2400" spc="120" dirty="0"/>
              <a:t>concise</a:t>
            </a:r>
            <a:r>
              <a:rPr sz="2400" spc="114" dirty="0"/>
              <a:t> </a:t>
            </a:r>
            <a:r>
              <a:rPr sz="2400" dirty="0"/>
              <a:t>title</a:t>
            </a:r>
            <a:r>
              <a:rPr sz="2400" spc="114" dirty="0"/>
              <a:t> </a:t>
            </a:r>
            <a:r>
              <a:rPr sz="2400" dirty="0"/>
              <a:t>that</a:t>
            </a:r>
            <a:r>
              <a:rPr sz="2400" spc="114" dirty="0"/>
              <a:t> </a:t>
            </a:r>
            <a:r>
              <a:rPr sz="2400" spc="120" dirty="0"/>
              <a:t>gets</a:t>
            </a:r>
            <a:r>
              <a:rPr sz="2400" spc="114" dirty="0"/>
              <a:t> </a:t>
            </a:r>
            <a:r>
              <a:rPr sz="2400" dirty="0"/>
              <a:t>to</a:t>
            </a:r>
            <a:r>
              <a:rPr sz="2400" spc="114" dirty="0"/>
              <a:t> </a:t>
            </a:r>
            <a:r>
              <a:rPr sz="2400" dirty="0"/>
              <a:t>the</a:t>
            </a:r>
            <a:r>
              <a:rPr sz="2400" spc="114" dirty="0"/>
              <a:t> </a:t>
            </a:r>
            <a:r>
              <a:rPr sz="2400" spc="55" dirty="0"/>
              <a:t>“so</a:t>
            </a:r>
            <a:r>
              <a:rPr sz="2400" spc="114" dirty="0"/>
              <a:t> </a:t>
            </a:r>
            <a:r>
              <a:rPr sz="2400" dirty="0"/>
              <a:t>what”</a:t>
            </a:r>
            <a:r>
              <a:rPr sz="2400" spc="114" dirty="0"/>
              <a:t> </a:t>
            </a:r>
            <a:r>
              <a:rPr sz="2400" dirty="0"/>
              <a:t>of</a:t>
            </a:r>
            <a:r>
              <a:rPr sz="2400" spc="114" dirty="0"/>
              <a:t> </a:t>
            </a:r>
            <a:r>
              <a:rPr sz="2400" dirty="0"/>
              <a:t>the</a:t>
            </a:r>
            <a:r>
              <a:rPr sz="2400" spc="114" dirty="0"/>
              <a:t> </a:t>
            </a:r>
            <a:r>
              <a:rPr sz="2400" spc="80" dirty="0"/>
              <a:t>slide</a:t>
            </a:r>
            <a:endParaRPr sz="2400"/>
          </a:p>
        </p:txBody>
      </p:sp>
      <p:sp>
        <p:nvSpPr>
          <p:cNvPr id="4" name="object 4"/>
          <p:cNvSpPr txBox="1">
            <a:spLocks noGrp="1"/>
          </p:cNvSpPr>
          <p:nvPr>
            <p:ph type="sldNum" sz="quarter" idx="7"/>
          </p:nvPr>
        </p:nvSpPr>
        <p:spPr>
          <a:prstGeom prst="rect">
            <a:avLst/>
          </a:prstGeom>
        </p:spPr>
        <p:txBody>
          <a:bodyPr vert="horz" wrap="square" lIns="0" tIns="2540" rIns="0" bIns="0" rtlCol="0">
            <a:spAutoFit/>
          </a:bodyPr>
          <a:lstStyle/>
          <a:p>
            <a:pPr marL="41275">
              <a:lnSpc>
                <a:spcPct val="100000"/>
              </a:lnSpc>
              <a:spcBef>
                <a:spcPts val="20"/>
              </a:spcBef>
            </a:pPr>
            <a:fld id="{81D60167-4931-47E6-BA6A-407CBD079E47}" type="slidenum">
              <a:rPr spc="45" dirty="0"/>
              <a:t>8</a:t>
            </a:fld>
            <a:endParaRPr spc="45" dirty="0"/>
          </a:p>
        </p:txBody>
      </p:sp>
      <p:sp>
        <p:nvSpPr>
          <p:cNvPr id="3" name="object 3"/>
          <p:cNvSpPr txBox="1"/>
          <p:nvPr/>
        </p:nvSpPr>
        <p:spPr>
          <a:xfrm>
            <a:off x="384725" y="1210775"/>
            <a:ext cx="8271509" cy="3163570"/>
          </a:xfrm>
          <a:prstGeom prst="rect">
            <a:avLst/>
          </a:prstGeom>
        </p:spPr>
        <p:txBody>
          <a:bodyPr vert="horz" wrap="square" lIns="0" tIns="14604" rIns="0" bIns="0" rtlCol="0">
            <a:spAutoFit/>
          </a:bodyPr>
          <a:lstStyle/>
          <a:p>
            <a:pPr marL="12700">
              <a:lnSpc>
                <a:spcPct val="100000"/>
              </a:lnSpc>
              <a:spcBef>
                <a:spcPts val="114"/>
              </a:spcBef>
            </a:pPr>
            <a:r>
              <a:rPr sz="1300" b="1" dirty="0">
                <a:solidFill>
                  <a:srgbClr val="616161"/>
                </a:solidFill>
                <a:latin typeface="Calibri"/>
                <a:cs typeface="Calibri"/>
              </a:rPr>
              <a:t>What</a:t>
            </a:r>
            <a:r>
              <a:rPr sz="1300" b="1" spc="125" dirty="0">
                <a:solidFill>
                  <a:srgbClr val="616161"/>
                </a:solidFill>
                <a:latin typeface="Calibri"/>
                <a:cs typeface="Calibri"/>
              </a:rPr>
              <a:t> </a:t>
            </a:r>
            <a:r>
              <a:rPr sz="1300" b="1" spc="95" dirty="0">
                <a:solidFill>
                  <a:srgbClr val="616161"/>
                </a:solidFill>
                <a:latin typeface="Calibri"/>
                <a:cs typeface="Calibri"/>
              </a:rPr>
              <a:t>goes</a:t>
            </a:r>
            <a:r>
              <a:rPr sz="1300" b="1" spc="125" dirty="0">
                <a:solidFill>
                  <a:srgbClr val="616161"/>
                </a:solidFill>
                <a:latin typeface="Calibri"/>
                <a:cs typeface="Calibri"/>
              </a:rPr>
              <a:t> </a:t>
            </a:r>
            <a:r>
              <a:rPr sz="1300" b="1" spc="55" dirty="0">
                <a:solidFill>
                  <a:srgbClr val="616161"/>
                </a:solidFill>
                <a:latin typeface="Calibri"/>
                <a:cs typeface="Calibri"/>
              </a:rPr>
              <a:t>on</a:t>
            </a:r>
            <a:r>
              <a:rPr sz="1300" b="1" spc="125" dirty="0">
                <a:solidFill>
                  <a:srgbClr val="616161"/>
                </a:solidFill>
                <a:latin typeface="Calibri"/>
                <a:cs typeface="Calibri"/>
              </a:rPr>
              <a:t> </a:t>
            </a:r>
            <a:r>
              <a:rPr sz="1300" b="1" dirty="0">
                <a:solidFill>
                  <a:srgbClr val="616161"/>
                </a:solidFill>
                <a:latin typeface="Calibri"/>
                <a:cs typeface="Calibri"/>
              </a:rPr>
              <a:t>this</a:t>
            </a:r>
            <a:r>
              <a:rPr sz="1300" b="1" spc="130" dirty="0">
                <a:solidFill>
                  <a:srgbClr val="616161"/>
                </a:solidFill>
                <a:latin typeface="Calibri"/>
                <a:cs typeface="Calibri"/>
              </a:rPr>
              <a:t> </a:t>
            </a:r>
            <a:r>
              <a:rPr sz="1300" b="1" spc="-10" dirty="0">
                <a:solidFill>
                  <a:srgbClr val="616161"/>
                </a:solidFill>
                <a:latin typeface="Calibri"/>
                <a:cs typeface="Calibri"/>
              </a:rPr>
              <a:t>slide:</a:t>
            </a:r>
            <a:endParaRPr sz="1300">
              <a:latin typeface="Calibri"/>
              <a:cs typeface="Calibri"/>
            </a:endParaRPr>
          </a:p>
          <a:p>
            <a:pPr marL="469265" indent="-329565">
              <a:lnSpc>
                <a:spcPts val="1530"/>
              </a:lnSpc>
              <a:spcBef>
                <a:spcPts val="1145"/>
              </a:spcBef>
              <a:buFont typeface="Arial"/>
              <a:buChar char="●"/>
              <a:tabLst>
                <a:tab pos="469265" algn="l"/>
              </a:tabLst>
            </a:pPr>
            <a:r>
              <a:rPr sz="1300" spc="10" dirty="0">
                <a:solidFill>
                  <a:srgbClr val="616161"/>
                </a:solidFill>
                <a:latin typeface="Calibri"/>
                <a:cs typeface="Calibri"/>
              </a:rPr>
              <a:t>Data</a:t>
            </a:r>
            <a:r>
              <a:rPr sz="1300" spc="120" dirty="0">
                <a:solidFill>
                  <a:srgbClr val="616161"/>
                </a:solidFill>
                <a:latin typeface="Calibri"/>
                <a:cs typeface="Calibri"/>
              </a:rPr>
              <a:t> </a:t>
            </a:r>
            <a:r>
              <a:rPr sz="1300" spc="10" dirty="0">
                <a:solidFill>
                  <a:srgbClr val="616161"/>
                </a:solidFill>
                <a:latin typeface="Calibri"/>
                <a:cs typeface="Calibri"/>
              </a:rPr>
              <a:t>visualization</a:t>
            </a:r>
            <a:r>
              <a:rPr sz="1300" spc="120" dirty="0">
                <a:solidFill>
                  <a:srgbClr val="616161"/>
                </a:solidFill>
                <a:latin typeface="Calibri"/>
                <a:cs typeface="Calibri"/>
              </a:rPr>
              <a:t> </a:t>
            </a:r>
            <a:r>
              <a:rPr sz="1300" spc="50" dirty="0">
                <a:solidFill>
                  <a:srgbClr val="616161"/>
                </a:solidFill>
                <a:latin typeface="Calibri"/>
                <a:cs typeface="Calibri"/>
              </a:rPr>
              <a:t>and</a:t>
            </a:r>
            <a:r>
              <a:rPr sz="1300" spc="120" dirty="0">
                <a:solidFill>
                  <a:srgbClr val="616161"/>
                </a:solidFill>
                <a:latin typeface="Calibri"/>
                <a:cs typeface="Calibri"/>
              </a:rPr>
              <a:t> </a:t>
            </a:r>
            <a:r>
              <a:rPr sz="1300" spc="10" dirty="0">
                <a:solidFill>
                  <a:srgbClr val="616161"/>
                </a:solidFill>
                <a:latin typeface="Calibri"/>
                <a:cs typeface="Calibri"/>
              </a:rPr>
              <a:t>short</a:t>
            </a:r>
            <a:r>
              <a:rPr sz="1300" spc="120" dirty="0">
                <a:solidFill>
                  <a:srgbClr val="616161"/>
                </a:solidFill>
                <a:latin typeface="Calibri"/>
                <a:cs typeface="Calibri"/>
              </a:rPr>
              <a:t> </a:t>
            </a:r>
            <a:r>
              <a:rPr sz="1300" spc="10" dirty="0">
                <a:solidFill>
                  <a:srgbClr val="616161"/>
                </a:solidFill>
                <a:latin typeface="Calibri"/>
                <a:cs typeface="Calibri"/>
              </a:rPr>
              <a:t>summary</a:t>
            </a:r>
            <a:r>
              <a:rPr sz="1300" spc="120" dirty="0">
                <a:solidFill>
                  <a:srgbClr val="616161"/>
                </a:solidFill>
                <a:latin typeface="Calibri"/>
                <a:cs typeface="Calibri"/>
              </a:rPr>
              <a:t> </a:t>
            </a:r>
            <a:r>
              <a:rPr sz="1300" spc="10" dirty="0">
                <a:solidFill>
                  <a:srgbClr val="616161"/>
                </a:solidFill>
                <a:latin typeface="Calibri"/>
                <a:cs typeface="Calibri"/>
              </a:rPr>
              <a:t>of</a:t>
            </a:r>
            <a:r>
              <a:rPr sz="1300" spc="120" dirty="0">
                <a:solidFill>
                  <a:srgbClr val="616161"/>
                </a:solidFill>
                <a:latin typeface="Calibri"/>
                <a:cs typeface="Calibri"/>
              </a:rPr>
              <a:t> </a:t>
            </a:r>
            <a:r>
              <a:rPr sz="1300" spc="10" dirty="0">
                <a:solidFill>
                  <a:srgbClr val="616161"/>
                </a:solidFill>
                <a:latin typeface="Calibri"/>
                <a:cs typeface="Calibri"/>
              </a:rPr>
              <a:t>what</a:t>
            </a:r>
            <a:r>
              <a:rPr sz="1300" spc="125" dirty="0">
                <a:solidFill>
                  <a:srgbClr val="616161"/>
                </a:solidFill>
                <a:latin typeface="Calibri"/>
                <a:cs typeface="Calibri"/>
              </a:rPr>
              <a:t> </a:t>
            </a:r>
            <a:r>
              <a:rPr sz="1300" spc="10" dirty="0">
                <a:solidFill>
                  <a:srgbClr val="616161"/>
                </a:solidFill>
                <a:latin typeface="Calibri"/>
                <a:cs typeface="Calibri"/>
              </a:rPr>
              <a:t>it</a:t>
            </a:r>
            <a:r>
              <a:rPr sz="1300" spc="120" dirty="0">
                <a:solidFill>
                  <a:srgbClr val="616161"/>
                </a:solidFill>
                <a:latin typeface="Calibri"/>
                <a:cs typeface="Calibri"/>
              </a:rPr>
              <a:t> </a:t>
            </a:r>
            <a:r>
              <a:rPr sz="1300" spc="60" dirty="0">
                <a:solidFill>
                  <a:srgbClr val="616161"/>
                </a:solidFill>
                <a:latin typeface="Calibri"/>
                <a:cs typeface="Calibri"/>
              </a:rPr>
              <a:t>means</a:t>
            </a:r>
            <a:r>
              <a:rPr sz="1300" spc="120" dirty="0">
                <a:solidFill>
                  <a:srgbClr val="616161"/>
                </a:solidFill>
                <a:latin typeface="Calibri"/>
                <a:cs typeface="Calibri"/>
              </a:rPr>
              <a:t> </a:t>
            </a:r>
            <a:r>
              <a:rPr sz="1300" spc="60" dirty="0">
                <a:solidFill>
                  <a:srgbClr val="616161"/>
                </a:solidFill>
                <a:latin typeface="Calibri"/>
                <a:cs typeface="Calibri"/>
              </a:rPr>
              <a:t>(AKA</a:t>
            </a:r>
            <a:r>
              <a:rPr sz="1300" spc="120" dirty="0">
                <a:solidFill>
                  <a:srgbClr val="616161"/>
                </a:solidFill>
                <a:latin typeface="Calibri"/>
                <a:cs typeface="Calibri"/>
              </a:rPr>
              <a:t> </a:t>
            </a:r>
            <a:r>
              <a:rPr sz="1300" spc="10" dirty="0">
                <a:solidFill>
                  <a:srgbClr val="616161"/>
                </a:solidFill>
                <a:latin typeface="Calibri"/>
                <a:cs typeface="Calibri"/>
              </a:rPr>
              <a:t>the</a:t>
            </a:r>
            <a:r>
              <a:rPr sz="1300" spc="120" dirty="0">
                <a:solidFill>
                  <a:srgbClr val="616161"/>
                </a:solidFill>
                <a:latin typeface="Calibri"/>
                <a:cs typeface="Calibri"/>
              </a:rPr>
              <a:t> </a:t>
            </a:r>
            <a:r>
              <a:rPr sz="1300" spc="10" dirty="0">
                <a:solidFill>
                  <a:srgbClr val="616161"/>
                </a:solidFill>
                <a:latin typeface="Calibri"/>
                <a:cs typeface="Calibri"/>
              </a:rPr>
              <a:t>“so</a:t>
            </a:r>
            <a:r>
              <a:rPr sz="1300" spc="120" dirty="0">
                <a:solidFill>
                  <a:srgbClr val="616161"/>
                </a:solidFill>
                <a:latin typeface="Calibri"/>
                <a:cs typeface="Calibri"/>
              </a:rPr>
              <a:t> </a:t>
            </a:r>
            <a:r>
              <a:rPr sz="1300" spc="-10" dirty="0">
                <a:solidFill>
                  <a:srgbClr val="616161"/>
                </a:solidFill>
                <a:latin typeface="Calibri"/>
                <a:cs typeface="Calibri"/>
              </a:rPr>
              <a:t>what”)</a:t>
            </a:r>
            <a:endParaRPr sz="1300">
              <a:latin typeface="Calibri"/>
              <a:cs typeface="Calibri"/>
            </a:endParaRPr>
          </a:p>
          <a:p>
            <a:pPr marL="469900" marR="140970" indent="-330200">
              <a:lnSpc>
                <a:spcPts val="1500"/>
              </a:lnSpc>
              <a:spcBef>
                <a:spcPts val="70"/>
              </a:spcBef>
              <a:buFont typeface="Arial"/>
              <a:buChar char="●"/>
              <a:tabLst>
                <a:tab pos="469900" algn="l"/>
              </a:tabLst>
            </a:pPr>
            <a:r>
              <a:rPr sz="1300" spc="20" dirty="0">
                <a:solidFill>
                  <a:srgbClr val="616161"/>
                </a:solidFill>
                <a:latin typeface="Calibri"/>
                <a:cs typeface="Calibri"/>
              </a:rPr>
              <a:t>If/when</a:t>
            </a:r>
            <a:r>
              <a:rPr sz="1300" spc="105" dirty="0">
                <a:solidFill>
                  <a:srgbClr val="616161"/>
                </a:solidFill>
                <a:latin typeface="Calibri"/>
                <a:cs typeface="Calibri"/>
              </a:rPr>
              <a:t> </a:t>
            </a:r>
            <a:r>
              <a:rPr sz="1300" spc="20" dirty="0">
                <a:solidFill>
                  <a:srgbClr val="616161"/>
                </a:solidFill>
                <a:latin typeface="Calibri"/>
                <a:cs typeface="Calibri"/>
              </a:rPr>
              <a:t>applicable:</a:t>
            </a:r>
            <a:r>
              <a:rPr sz="1300" spc="110" dirty="0">
                <a:solidFill>
                  <a:srgbClr val="616161"/>
                </a:solidFill>
                <a:latin typeface="Calibri"/>
                <a:cs typeface="Calibri"/>
              </a:rPr>
              <a:t> </a:t>
            </a:r>
            <a:r>
              <a:rPr sz="1300" spc="20" dirty="0">
                <a:solidFill>
                  <a:srgbClr val="616161"/>
                </a:solidFill>
                <a:latin typeface="Calibri"/>
                <a:cs typeface="Calibri"/>
              </a:rPr>
              <a:t>provide</a:t>
            </a:r>
            <a:r>
              <a:rPr sz="1300" spc="110" dirty="0">
                <a:solidFill>
                  <a:srgbClr val="616161"/>
                </a:solidFill>
                <a:latin typeface="Calibri"/>
                <a:cs typeface="Calibri"/>
              </a:rPr>
              <a:t> </a:t>
            </a:r>
            <a:r>
              <a:rPr sz="1300" spc="65" dirty="0">
                <a:solidFill>
                  <a:srgbClr val="616161"/>
                </a:solidFill>
                <a:latin typeface="Calibri"/>
                <a:cs typeface="Calibri"/>
              </a:rPr>
              <a:t>a</a:t>
            </a:r>
            <a:r>
              <a:rPr sz="1300" spc="110" dirty="0">
                <a:solidFill>
                  <a:srgbClr val="616161"/>
                </a:solidFill>
                <a:latin typeface="Calibri"/>
                <a:cs typeface="Calibri"/>
              </a:rPr>
              <a:t> </a:t>
            </a:r>
            <a:r>
              <a:rPr sz="1300" spc="20" dirty="0">
                <a:solidFill>
                  <a:srgbClr val="616161"/>
                </a:solidFill>
                <a:latin typeface="Calibri"/>
                <a:cs typeface="Calibri"/>
              </a:rPr>
              <a:t>hyperlink</a:t>
            </a:r>
            <a:r>
              <a:rPr sz="1300" spc="110" dirty="0">
                <a:solidFill>
                  <a:srgbClr val="616161"/>
                </a:solidFill>
                <a:latin typeface="Calibri"/>
                <a:cs typeface="Calibri"/>
              </a:rPr>
              <a:t> </a:t>
            </a:r>
            <a:r>
              <a:rPr sz="1300" spc="20" dirty="0">
                <a:solidFill>
                  <a:srgbClr val="616161"/>
                </a:solidFill>
                <a:latin typeface="Calibri"/>
                <a:cs typeface="Calibri"/>
              </a:rPr>
              <a:t>to</a:t>
            </a:r>
            <a:r>
              <a:rPr sz="1300" spc="110" dirty="0">
                <a:solidFill>
                  <a:srgbClr val="616161"/>
                </a:solidFill>
                <a:latin typeface="Calibri"/>
                <a:cs typeface="Calibri"/>
              </a:rPr>
              <a:t> </a:t>
            </a:r>
            <a:r>
              <a:rPr sz="1300" spc="50" dirty="0">
                <a:solidFill>
                  <a:srgbClr val="616161"/>
                </a:solidFill>
                <a:latin typeface="Calibri"/>
                <a:cs typeface="Calibri"/>
              </a:rPr>
              <a:t>any</a:t>
            </a:r>
            <a:r>
              <a:rPr sz="1300" spc="110" dirty="0">
                <a:solidFill>
                  <a:srgbClr val="616161"/>
                </a:solidFill>
                <a:latin typeface="Calibri"/>
                <a:cs typeface="Calibri"/>
              </a:rPr>
              <a:t> </a:t>
            </a:r>
            <a:r>
              <a:rPr sz="1300" spc="55" dirty="0">
                <a:solidFill>
                  <a:srgbClr val="616161"/>
                </a:solidFill>
                <a:latin typeface="Calibri"/>
                <a:cs typeface="Calibri"/>
              </a:rPr>
              <a:t>appendix</a:t>
            </a:r>
            <a:r>
              <a:rPr sz="1300" spc="110" dirty="0">
                <a:solidFill>
                  <a:srgbClr val="616161"/>
                </a:solidFill>
                <a:latin typeface="Calibri"/>
                <a:cs typeface="Calibri"/>
              </a:rPr>
              <a:t> </a:t>
            </a:r>
            <a:r>
              <a:rPr sz="1300" spc="20" dirty="0">
                <a:solidFill>
                  <a:srgbClr val="616161"/>
                </a:solidFill>
                <a:latin typeface="Calibri"/>
                <a:cs typeface="Calibri"/>
              </a:rPr>
              <a:t>slide(s)</a:t>
            </a:r>
            <a:r>
              <a:rPr sz="1300" spc="110" dirty="0">
                <a:solidFill>
                  <a:srgbClr val="616161"/>
                </a:solidFill>
                <a:latin typeface="Calibri"/>
                <a:cs typeface="Calibri"/>
              </a:rPr>
              <a:t> </a:t>
            </a:r>
            <a:r>
              <a:rPr sz="1300" spc="20" dirty="0">
                <a:solidFill>
                  <a:srgbClr val="616161"/>
                </a:solidFill>
                <a:latin typeface="Calibri"/>
                <a:cs typeface="Calibri"/>
              </a:rPr>
              <a:t>that</a:t>
            </a:r>
            <a:r>
              <a:rPr sz="1300" spc="110" dirty="0">
                <a:solidFill>
                  <a:srgbClr val="616161"/>
                </a:solidFill>
                <a:latin typeface="Calibri"/>
                <a:cs typeface="Calibri"/>
              </a:rPr>
              <a:t> </a:t>
            </a:r>
            <a:r>
              <a:rPr sz="1300" spc="20" dirty="0">
                <a:solidFill>
                  <a:srgbClr val="616161"/>
                </a:solidFill>
                <a:latin typeface="Calibri"/>
                <a:cs typeface="Calibri"/>
              </a:rPr>
              <a:t>provide</a:t>
            </a:r>
            <a:r>
              <a:rPr sz="1300" spc="105" dirty="0">
                <a:solidFill>
                  <a:srgbClr val="616161"/>
                </a:solidFill>
                <a:latin typeface="Calibri"/>
                <a:cs typeface="Calibri"/>
              </a:rPr>
              <a:t> </a:t>
            </a:r>
            <a:r>
              <a:rPr sz="1300" spc="20" dirty="0">
                <a:solidFill>
                  <a:srgbClr val="616161"/>
                </a:solidFill>
                <a:latin typeface="Calibri"/>
                <a:cs typeface="Calibri"/>
              </a:rPr>
              <a:t>supplemental</a:t>
            </a:r>
            <a:r>
              <a:rPr sz="1300" spc="110" dirty="0">
                <a:solidFill>
                  <a:srgbClr val="616161"/>
                </a:solidFill>
                <a:latin typeface="Calibri"/>
                <a:cs typeface="Calibri"/>
              </a:rPr>
              <a:t> </a:t>
            </a:r>
            <a:r>
              <a:rPr sz="1300" spc="20" dirty="0">
                <a:solidFill>
                  <a:srgbClr val="616161"/>
                </a:solidFill>
                <a:latin typeface="Calibri"/>
                <a:cs typeface="Calibri"/>
              </a:rPr>
              <a:t>information</a:t>
            </a:r>
            <a:r>
              <a:rPr sz="1300" spc="110" dirty="0">
                <a:solidFill>
                  <a:srgbClr val="616161"/>
                </a:solidFill>
                <a:latin typeface="Calibri"/>
                <a:cs typeface="Calibri"/>
              </a:rPr>
              <a:t> </a:t>
            </a:r>
            <a:r>
              <a:rPr sz="1300" spc="-25" dirty="0">
                <a:solidFill>
                  <a:srgbClr val="616161"/>
                </a:solidFill>
                <a:latin typeface="Calibri"/>
                <a:cs typeface="Calibri"/>
              </a:rPr>
              <a:t>for </a:t>
            </a:r>
            <a:r>
              <a:rPr sz="1300" spc="75" dirty="0">
                <a:solidFill>
                  <a:srgbClr val="616161"/>
                </a:solidFill>
                <a:latin typeface="Calibri"/>
                <a:cs typeface="Calibri"/>
              </a:rPr>
              <a:t>each</a:t>
            </a:r>
            <a:r>
              <a:rPr sz="1300" spc="45" dirty="0">
                <a:solidFill>
                  <a:srgbClr val="616161"/>
                </a:solidFill>
                <a:latin typeface="Calibri"/>
                <a:cs typeface="Calibri"/>
              </a:rPr>
              <a:t> </a:t>
            </a:r>
            <a:r>
              <a:rPr sz="1300" spc="-10" dirty="0">
                <a:solidFill>
                  <a:srgbClr val="616161"/>
                </a:solidFill>
                <a:latin typeface="Calibri"/>
                <a:cs typeface="Calibri"/>
              </a:rPr>
              <a:t>slide</a:t>
            </a:r>
            <a:endParaRPr sz="1300">
              <a:latin typeface="Calibri"/>
              <a:cs typeface="Calibri"/>
            </a:endParaRPr>
          </a:p>
          <a:p>
            <a:pPr marL="12700">
              <a:lnSpc>
                <a:spcPct val="100000"/>
              </a:lnSpc>
              <a:spcBef>
                <a:spcPts val="1105"/>
              </a:spcBef>
            </a:pPr>
            <a:r>
              <a:rPr sz="1300" b="1" spc="70" dirty="0">
                <a:solidFill>
                  <a:srgbClr val="616161"/>
                </a:solidFill>
                <a:latin typeface="Calibri"/>
                <a:cs typeface="Calibri"/>
              </a:rPr>
              <a:t>For</a:t>
            </a:r>
            <a:r>
              <a:rPr sz="1300" b="1" spc="95" dirty="0">
                <a:solidFill>
                  <a:srgbClr val="616161"/>
                </a:solidFill>
                <a:latin typeface="Calibri"/>
                <a:cs typeface="Calibri"/>
              </a:rPr>
              <a:t> </a:t>
            </a:r>
            <a:r>
              <a:rPr sz="1300" b="1" dirty="0">
                <a:solidFill>
                  <a:srgbClr val="616161"/>
                </a:solidFill>
                <a:latin typeface="Calibri"/>
                <a:cs typeface="Calibri"/>
              </a:rPr>
              <a:t>ﬁnal</a:t>
            </a:r>
            <a:r>
              <a:rPr sz="1300" b="1" spc="100" dirty="0">
                <a:solidFill>
                  <a:srgbClr val="616161"/>
                </a:solidFill>
                <a:latin typeface="Calibri"/>
                <a:cs typeface="Calibri"/>
              </a:rPr>
              <a:t> </a:t>
            </a:r>
            <a:r>
              <a:rPr sz="1300" b="1" spc="80" dirty="0">
                <a:solidFill>
                  <a:srgbClr val="616161"/>
                </a:solidFill>
                <a:latin typeface="Calibri"/>
                <a:cs typeface="Calibri"/>
              </a:rPr>
              <a:t>class</a:t>
            </a:r>
            <a:r>
              <a:rPr sz="1300" b="1" spc="95" dirty="0">
                <a:solidFill>
                  <a:srgbClr val="616161"/>
                </a:solidFill>
                <a:latin typeface="Calibri"/>
                <a:cs typeface="Calibri"/>
              </a:rPr>
              <a:t> </a:t>
            </a:r>
            <a:r>
              <a:rPr sz="1300" b="1" spc="-10" dirty="0">
                <a:solidFill>
                  <a:srgbClr val="616161"/>
                </a:solidFill>
                <a:latin typeface="Calibri"/>
                <a:cs typeface="Calibri"/>
              </a:rPr>
              <a:t>presentation:</a:t>
            </a:r>
            <a:endParaRPr sz="1300">
              <a:latin typeface="Calibri"/>
              <a:cs typeface="Calibri"/>
            </a:endParaRPr>
          </a:p>
          <a:p>
            <a:pPr marL="469265" indent="-329565">
              <a:lnSpc>
                <a:spcPts val="1530"/>
              </a:lnSpc>
              <a:spcBef>
                <a:spcPts val="1140"/>
              </a:spcBef>
              <a:buFont typeface="Arial"/>
              <a:buChar char="●"/>
              <a:tabLst>
                <a:tab pos="469265" algn="l"/>
              </a:tabLst>
            </a:pPr>
            <a:r>
              <a:rPr sz="1300" spc="55" dirty="0">
                <a:solidFill>
                  <a:srgbClr val="616161"/>
                </a:solidFill>
                <a:latin typeface="Calibri"/>
                <a:cs typeface="Calibri"/>
              </a:rPr>
              <a:t>This</a:t>
            </a:r>
            <a:r>
              <a:rPr sz="1300" spc="180" dirty="0">
                <a:solidFill>
                  <a:srgbClr val="616161"/>
                </a:solidFill>
                <a:latin typeface="Calibri"/>
                <a:cs typeface="Calibri"/>
              </a:rPr>
              <a:t> </a:t>
            </a:r>
            <a:r>
              <a:rPr sz="1300" dirty="0">
                <a:solidFill>
                  <a:srgbClr val="616161"/>
                </a:solidFill>
                <a:latin typeface="Calibri"/>
                <a:cs typeface="Calibri"/>
              </a:rPr>
              <a:t>section</a:t>
            </a:r>
            <a:r>
              <a:rPr sz="1300" spc="180" dirty="0">
                <a:solidFill>
                  <a:srgbClr val="616161"/>
                </a:solidFill>
                <a:latin typeface="Calibri"/>
                <a:cs typeface="Calibri"/>
              </a:rPr>
              <a:t> </a:t>
            </a:r>
            <a:r>
              <a:rPr sz="1300" dirty="0">
                <a:solidFill>
                  <a:srgbClr val="616161"/>
                </a:solidFill>
                <a:latin typeface="Calibri"/>
                <a:cs typeface="Calibri"/>
              </a:rPr>
              <a:t>should</a:t>
            </a:r>
            <a:r>
              <a:rPr sz="1300" spc="180" dirty="0">
                <a:solidFill>
                  <a:srgbClr val="616161"/>
                </a:solidFill>
                <a:latin typeface="Calibri"/>
                <a:cs typeface="Calibri"/>
              </a:rPr>
              <a:t> </a:t>
            </a:r>
            <a:r>
              <a:rPr sz="1300" spc="60" dirty="0">
                <a:solidFill>
                  <a:srgbClr val="616161"/>
                </a:solidFill>
                <a:latin typeface="Calibri"/>
                <a:cs typeface="Calibri"/>
              </a:rPr>
              <a:t>have</a:t>
            </a:r>
            <a:r>
              <a:rPr sz="1300" spc="180" dirty="0">
                <a:solidFill>
                  <a:srgbClr val="616161"/>
                </a:solidFill>
                <a:latin typeface="Calibri"/>
                <a:cs typeface="Calibri"/>
              </a:rPr>
              <a:t> </a:t>
            </a:r>
            <a:r>
              <a:rPr sz="1300" spc="110" dirty="0">
                <a:solidFill>
                  <a:srgbClr val="616161"/>
                </a:solidFill>
                <a:latin typeface="Calibri"/>
                <a:cs typeface="Calibri"/>
              </a:rPr>
              <a:t>5</a:t>
            </a:r>
            <a:r>
              <a:rPr sz="1300" spc="180" dirty="0">
                <a:solidFill>
                  <a:srgbClr val="616161"/>
                </a:solidFill>
                <a:latin typeface="Calibri"/>
                <a:cs typeface="Calibri"/>
              </a:rPr>
              <a:t> </a:t>
            </a:r>
            <a:r>
              <a:rPr sz="1300" dirty="0">
                <a:solidFill>
                  <a:srgbClr val="616161"/>
                </a:solidFill>
                <a:latin typeface="Calibri"/>
                <a:cs typeface="Calibri"/>
              </a:rPr>
              <a:t>data</a:t>
            </a:r>
            <a:r>
              <a:rPr sz="1300" spc="180" dirty="0">
                <a:solidFill>
                  <a:srgbClr val="616161"/>
                </a:solidFill>
                <a:latin typeface="Calibri"/>
                <a:cs typeface="Calibri"/>
              </a:rPr>
              <a:t> </a:t>
            </a:r>
            <a:r>
              <a:rPr sz="1300" dirty="0">
                <a:solidFill>
                  <a:srgbClr val="616161"/>
                </a:solidFill>
                <a:latin typeface="Calibri"/>
                <a:cs typeface="Calibri"/>
              </a:rPr>
              <a:t>visualizations:</a:t>
            </a:r>
            <a:r>
              <a:rPr sz="1300" spc="180" dirty="0">
                <a:solidFill>
                  <a:srgbClr val="616161"/>
                </a:solidFill>
                <a:latin typeface="Calibri"/>
                <a:cs typeface="Calibri"/>
              </a:rPr>
              <a:t> </a:t>
            </a:r>
            <a:r>
              <a:rPr sz="1300" spc="-225" dirty="0">
                <a:solidFill>
                  <a:srgbClr val="616161"/>
                </a:solidFill>
                <a:latin typeface="Calibri"/>
                <a:cs typeface="Calibri"/>
              </a:rPr>
              <a:t>1</a:t>
            </a:r>
            <a:r>
              <a:rPr sz="1300" spc="185" dirty="0">
                <a:solidFill>
                  <a:srgbClr val="616161"/>
                </a:solidFill>
                <a:latin typeface="Calibri"/>
                <a:cs typeface="Calibri"/>
              </a:rPr>
              <a:t> </a:t>
            </a:r>
            <a:r>
              <a:rPr sz="1300" dirty="0">
                <a:solidFill>
                  <a:srgbClr val="616161"/>
                </a:solidFill>
                <a:latin typeface="Calibri"/>
                <a:cs typeface="Calibri"/>
              </a:rPr>
              <a:t>data</a:t>
            </a:r>
            <a:r>
              <a:rPr sz="1300" spc="180" dirty="0">
                <a:solidFill>
                  <a:srgbClr val="616161"/>
                </a:solidFill>
                <a:latin typeface="Calibri"/>
                <a:cs typeface="Calibri"/>
              </a:rPr>
              <a:t> </a:t>
            </a:r>
            <a:r>
              <a:rPr sz="1300" spc="50" dirty="0">
                <a:solidFill>
                  <a:srgbClr val="616161"/>
                </a:solidFill>
                <a:latin typeface="Calibri"/>
                <a:cs typeface="Calibri"/>
              </a:rPr>
              <a:t>viz</a:t>
            </a:r>
            <a:r>
              <a:rPr sz="1300" spc="180" dirty="0">
                <a:solidFill>
                  <a:srgbClr val="616161"/>
                </a:solidFill>
                <a:latin typeface="Calibri"/>
                <a:cs typeface="Calibri"/>
              </a:rPr>
              <a:t> </a:t>
            </a:r>
            <a:r>
              <a:rPr sz="1300" dirty="0">
                <a:solidFill>
                  <a:srgbClr val="616161"/>
                </a:solidFill>
                <a:latin typeface="Calibri"/>
                <a:cs typeface="Calibri"/>
              </a:rPr>
              <a:t>per</a:t>
            </a:r>
            <a:r>
              <a:rPr sz="1300" spc="180" dirty="0">
                <a:solidFill>
                  <a:srgbClr val="616161"/>
                </a:solidFill>
                <a:latin typeface="Calibri"/>
                <a:cs typeface="Calibri"/>
              </a:rPr>
              <a:t> </a:t>
            </a:r>
            <a:r>
              <a:rPr sz="1300" dirty="0">
                <a:solidFill>
                  <a:srgbClr val="616161"/>
                </a:solidFill>
                <a:latin typeface="Calibri"/>
                <a:cs typeface="Calibri"/>
              </a:rPr>
              <a:t>slide</a:t>
            </a:r>
            <a:r>
              <a:rPr sz="1300" spc="180" dirty="0">
                <a:solidFill>
                  <a:srgbClr val="616161"/>
                </a:solidFill>
                <a:latin typeface="Calibri"/>
                <a:cs typeface="Calibri"/>
              </a:rPr>
              <a:t> </a:t>
            </a:r>
            <a:r>
              <a:rPr sz="1300" dirty="0">
                <a:solidFill>
                  <a:srgbClr val="616161"/>
                </a:solidFill>
                <a:latin typeface="Calibri"/>
                <a:cs typeface="Calibri"/>
              </a:rPr>
              <a:t>that</a:t>
            </a:r>
            <a:r>
              <a:rPr sz="1300" spc="180" dirty="0">
                <a:solidFill>
                  <a:srgbClr val="616161"/>
                </a:solidFill>
                <a:latin typeface="Calibri"/>
                <a:cs typeface="Calibri"/>
              </a:rPr>
              <a:t> </a:t>
            </a:r>
            <a:r>
              <a:rPr sz="1300" dirty="0">
                <a:solidFill>
                  <a:srgbClr val="616161"/>
                </a:solidFill>
                <a:latin typeface="Calibri"/>
                <a:cs typeface="Calibri"/>
              </a:rPr>
              <a:t>follows</a:t>
            </a:r>
            <a:r>
              <a:rPr sz="1300" spc="180" dirty="0">
                <a:solidFill>
                  <a:srgbClr val="616161"/>
                </a:solidFill>
                <a:latin typeface="Calibri"/>
                <a:cs typeface="Calibri"/>
              </a:rPr>
              <a:t> </a:t>
            </a:r>
            <a:r>
              <a:rPr sz="1300" dirty="0">
                <a:solidFill>
                  <a:srgbClr val="616161"/>
                </a:solidFill>
                <a:latin typeface="Calibri"/>
                <a:cs typeface="Calibri"/>
              </a:rPr>
              <a:t>the</a:t>
            </a:r>
            <a:r>
              <a:rPr sz="1300" spc="185" dirty="0">
                <a:solidFill>
                  <a:srgbClr val="616161"/>
                </a:solidFill>
                <a:latin typeface="Calibri"/>
                <a:cs typeface="Calibri"/>
              </a:rPr>
              <a:t> </a:t>
            </a:r>
            <a:r>
              <a:rPr sz="1300" spc="60" dirty="0">
                <a:solidFill>
                  <a:srgbClr val="616161"/>
                </a:solidFill>
                <a:latin typeface="Calibri"/>
                <a:cs typeface="Calibri"/>
              </a:rPr>
              <a:t>above</a:t>
            </a:r>
            <a:r>
              <a:rPr sz="1300" spc="180" dirty="0">
                <a:solidFill>
                  <a:srgbClr val="616161"/>
                </a:solidFill>
                <a:latin typeface="Calibri"/>
                <a:cs typeface="Calibri"/>
              </a:rPr>
              <a:t> </a:t>
            </a:r>
            <a:r>
              <a:rPr sz="1300" spc="-10" dirty="0">
                <a:solidFill>
                  <a:srgbClr val="616161"/>
                </a:solidFill>
                <a:latin typeface="Calibri"/>
                <a:cs typeface="Calibri"/>
              </a:rPr>
              <a:t>formats</a:t>
            </a:r>
            <a:endParaRPr sz="1300">
              <a:latin typeface="Calibri"/>
              <a:cs typeface="Calibri"/>
            </a:endParaRPr>
          </a:p>
          <a:p>
            <a:pPr marL="927100" marR="28575" lvl="1" indent="-330200">
              <a:lnSpc>
                <a:spcPts val="1500"/>
              </a:lnSpc>
              <a:spcBef>
                <a:spcPts val="70"/>
              </a:spcBef>
              <a:buFont typeface="Arial"/>
              <a:buChar char="○"/>
              <a:tabLst>
                <a:tab pos="927100" algn="l"/>
              </a:tabLst>
            </a:pPr>
            <a:r>
              <a:rPr sz="1300" spc="75" dirty="0">
                <a:solidFill>
                  <a:srgbClr val="616161"/>
                </a:solidFill>
                <a:latin typeface="Calibri"/>
                <a:cs typeface="Calibri"/>
              </a:rPr>
              <a:t>The</a:t>
            </a:r>
            <a:r>
              <a:rPr sz="1300" spc="180" dirty="0">
                <a:solidFill>
                  <a:srgbClr val="616161"/>
                </a:solidFill>
                <a:latin typeface="Calibri"/>
                <a:cs typeface="Calibri"/>
              </a:rPr>
              <a:t> </a:t>
            </a:r>
            <a:r>
              <a:rPr sz="1300" dirty="0">
                <a:solidFill>
                  <a:srgbClr val="616161"/>
                </a:solidFill>
                <a:latin typeface="Calibri"/>
                <a:cs typeface="Calibri"/>
              </a:rPr>
              <a:t>data</a:t>
            </a:r>
            <a:r>
              <a:rPr sz="1300" spc="185" dirty="0">
                <a:solidFill>
                  <a:srgbClr val="616161"/>
                </a:solidFill>
                <a:latin typeface="Calibri"/>
                <a:cs typeface="Calibri"/>
              </a:rPr>
              <a:t> </a:t>
            </a:r>
            <a:r>
              <a:rPr sz="1300" spc="65" dirty="0">
                <a:solidFill>
                  <a:srgbClr val="616161"/>
                </a:solidFill>
                <a:latin typeface="Calibri"/>
                <a:cs typeface="Calibri"/>
              </a:rPr>
              <a:t>vizes</a:t>
            </a:r>
            <a:r>
              <a:rPr sz="1300" spc="185" dirty="0">
                <a:solidFill>
                  <a:srgbClr val="616161"/>
                </a:solidFill>
                <a:latin typeface="Calibri"/>
                <a:cs typeface="Calibri"/>
              </a:rPr>
              <a:t> </a:t>
            </a:r>
            <a:r>
              <a:rPr sz="1300" dirty="0">
                <a:solidFill>
                  <a:srgbClr val="616161"/>
                </a:solidFill>
                <a:latin typeface="Calibri"/>
                <a:cs typeface="Calibri"/>
              </a:rPr>
              <a:t>should</a:t>
            </a:r>
            <a:r>
              <a:rPr sz="1300" spc="180" dirty="0">
                <a:solidFill>
                  <a:srgbClr val="616161"/>
                </a:solidFill>
                <a:latin typeface="Calibri"/>
                <a:cs typeface="Calibri"/>
              </a:rPr>
              <a:t> </a:t>
            </a:r>
            <a:r>
              <a:rPr sz="1300" dirty="0">
                <a:solidFill>
                  <a:srgbClr val="616161"/>
                </a:solidFill>
                <a:latin typeface="Calibri"/>
                <a:cs typeface="Calibri"/>
              </a:rPr>
              <a:t>relate</a:t>
            </a:r>
            <a:r>
              <a:rPr sz="1300" spc="185" dirty="0">
                <a:solidFill>
                  <a:srgbClr val="616161"/>
                </a:solidFill>
                <a:latin typeface="Calibri"/>
                <a:cs typeface="Calibri"/>
              </a:rPr>
              <a:t> </a:t>
            </a:r>
            <a:r>
              <a:rPr sz="1300" dirty="0">
                <a:solidFill>
                  <a:srgbClr val="616161"/>
                </a:solidFill>
                <a:latin typeface="Calibri"/>
                <a:cs typeface="Calibri"/>
              </a:rPr>
              <a:t>to</a:t>
            </a:r>
            <a:r>
              <a:rPr sz="1300" spc="185" dirty="0">
                <a:solidFill>
                  <a:srgbClr val="616161"/>
                </a:solidFill>
                <a:latin typeface="Calibri"/>
                <a:cs typeface="Calibri"/>
              </a:rPr>
              <a:t> </a:t>
            </a:r>
            <a:r>
              <a:rPr sz="1300" dirty="0">
                <a:solidFill>
                  <a:srgbClr val="616161"/>
                </a:solidFill>
                <a:latin typeface="Calibri"/>
                <a:cs typeface="Calibri"/>
              </a:rPr>
              <a:t>your</a:t>
            </a:r>
            <a:r>
              <a:rPr sz="1300" spc="180" dirty="0">
                <a:solidFill>
                  <a:srgbClr val="616161"/>
                </a:solidFill>
                <a:latin typeface="Calibri"/>
                <a:cs typeface="Calibri"/>
              </a:rPr>
              <a:t> </a:t>
            </a:r>
            <a:r>
              <a:rPr sz="1300" dirty="0">
                <a:solidFill>
                  <a:srgbClr val="616161"/>
                </a:solidFill>
                <a:latin typeface="Calibri"/>
                <a:cs typeface="Calibri"/>
              </a:rPr>
              <a:t>model’s</a:t>
            </a:r>
            <a:r>
              <a:rPr sz="1300" spc="185" dirty="0">
                <a:solidFill>
                  <a:srgbClr val="616161"/>
                </a:solidFill>
                <a:latin typeface="Calibri"/>
                <a:cs typeface="Calibri"/>
              </a:rPr>
              <a:t> </a:t>
            </a:r>
            <a:r>
              <a:rPr sz="1300" dirty="0">
                <a:solidFill>
                  <a:srgbClr val="616161"/>
                </a:solidFill>
                <a:latin typeface="Calibri"/>
                <a:cs typeface="Calibri"/>
              </a:rPr>
              <a:t>outcome</a:t>
            </a:r>
            <a:r>
              <a:rPr sz="1300" spc="185" dirty="0">
                <a:solidFill>
                  <a:srgbClr val="616161"/>
                </a:solidFill>
                <a:latin typeface="Calibri"/>
                <a:cs typeface="Calibri"/>
              </a:rPr>
              <a:t> </a:t>
            </a:r>
            <a:r>
              <a:rPr sz="1300" dirty="0">
                <a:solidFill>
                  <a:srgbClr val="616161"/>
                </a:solidFill>
                <a:latin typeface="Calibri"/>
                <a:cs typeface="Calibri"/>
              </a:rPr>
              <a:t>variable</a:t>
            </a:r>
            <a:r>
              <a:rPr sz="1300" spc="180" dirty="0">
                <a:solidFill>
                  <a:srgbClr val="616161"/>
                </a:solidFill>
                <a:latin typeface="Calibri"/>
                <a:cs typeface="Calibri"/>
              </a:rPr>
              <a:t> </a:t>
            </a:r>
            <a:r>
              <a:rPr sz="1300" spc="50" dirty="0">
                <a:solidFill>
                  <a:srgbClr val="616161"/>
                </a:solidFill>
                <a:latin typeface="Calibri"/>
                <a:cs typeface="Calibri"/>
              </a:rPr>
              <a:t>and</a:t>
            </a:r>
            <a:r>
              <a:rPr sz="1300" spc="185" dirty="0">
                <a:solidFill>
                  <a:srgbClr val="616161"/>
                </a:solidFill>
                <a:latin typeface="Calibri"/>
                <a:cs typeface="Calibri"/>
              </a:rPr>
              <a:t> </a:t>
            </a:r>
            <a:r>
              <a:rPr sz="1300" dirty="0">
                <a:solidFill>
                  <a:srgbClr val="616161"/>
                </a:solidFill>
                <a:latin typeface="Calibri"/>
                <a:cs typeface="Calibri"/>
              </a:rPr>
              <a:t>features</a:t>
            </a:r>
            <a:r>
              <a:rPr sz="1300" spc="185" dirty="0">
                <a:solidFill>
                  <a:srgbClr val="616161"/>
                </a:solidFill>
                <a:latin typeface="Calibri"/>
                <a:cs typeface="Calibri"/>
              </a:rPr>
              <a:t> </a:t>
            </a:r>
            <a:r>
              <a:rPr sz="1300" spc="75" dirty="0">
                <a:solidFill>
                  <a:srgbClr val="616161"/>
                </a:solidFill>
                <a:latin typeface="Calibri"/>
                <a:cs typeface="Calibri"/>
              </a:rPr>
              <a:t>as</a:t>
            </a:r>
            <a:r>
              <a:rPr sz="1300" spc="180" dirty="0">
                <a:solidFill>
                  <a:srgbClr val="616161"/>
                </a:solidFill>
                <a:latin typeface="Calibri"/>
                <a:cs typeface="Calibri"/>
              </a:rPr>
              <a:t> </a:t>
            </a:r>
            <a:r>
              <a:rPr sz="1300" dirty="0">
                <a:solidFill>
                  <a:srgbClr val="616161"/>
                </a:solidFill>
                <a:latin typeface="Calibri"/>
                <a:cs typeface="Calibri"/>
              </a:rPr>
              <a:t>this</a:t>
            </a:r>
            <a:r>
              <a:rPr sz="1300" spc="185" dirty="0">
                <a:solidFill>
                  <a:srgbClr val="616161"/>
                </a:solidFill>
                <a:latin typeface="Calibri"/>
                <a:cs typeface="Calibri"/>
              </a:rPr>
              <a:t> </a:t>
            </a:r>
            <a:r>
              <a:rPr sz="1300" spc="85" dirty="0">
                <a:solidFill>
                  <a:srgbClr val="616161"/>
                </a:solidFill>
                <a:latin typeface="Calibri"/>
                <a:cs typeface="Calibri"/>
              </a:rPr>
              <a:t>deck</a:t>
            </a:r>
            <a:r>
              <a:rPr sz="1300" spc="185" dirty="0">
                <a:solidFill>
                  <a:srgbClr val="616161"/>
                </a:solidFill>
                <a:latin typeface="Calibri"/>
                <a:cs typeface="Calibri"/>
              </a:rPr>
              <a:t> </a:t>
            </a:r>
            <a:r>
              <a:rPr sz="1300" dirty="0">
                <a:solidFill>
                  <a:srgbClr val="616161"/>
                </a:solidFill>
                <a:latin typeface="Calibri"/>
                <a:cs typeface="Calibri"/>
              </a:rPr>
              <a:t>should</a:t>
            </a:r>
            <a:r>
              <a:rPr sz="1300" spc="180" dirty="0">
                <a:solidFill>
                  <a:srgbClr val="616161"/>
                </a:solidFill>
                <a:latin typeface="Calibri"/>
                <a:cs typeface="Calibri"/>
              </a:rPr>
              <a:t> </a:t>
            </a:r>
            <a:r>
              <a:rPr sz="1300" dirty="0">
                <a:solidFill>
                  <a:srgbClr val="616161"/>
                </a:solidFill>
                <a:latin typeface="Calibri"/>
                <a:cs typeface="Calibri"/>
              </a:rPr>
              <a:t>tell</a:t>
            </a:r>
            <a:r>
              <a:rPr sz="1300" spc="185" dirty="0">
                <a:solidFill>
                  <a:srgbClr val="616161"/>
                </a:solidFill>
                <a:latin typeface="Calibri"/>
                <a:cs typeface="Calibri"/>
              </a:rPr>
              <a:t> </a:t>
            </a:r>
            <a:r>
              <a:rPr sz="1300" spc="-390" dirty="0">
                <a:solidFill>
                  <a:srgbClr val="616161"/>
                </a:solidFill>
                <a:latin typeface="Calibri"/>
                <a:cs typeface="Calibri"/>
              </a:rPr>
              <a:t>1</a:t>
            </a:r>
            <a:r>
              <a:rPr sz="1300" spc="60" dirty="0">
                <a:solidFill>
                  <a:srgbClr val="616161"/>
                </a:solidFill>
                <a:latin typeface="Calibri"/>
                <a:cs typeface="Calibri"/>
              </a:rPr>
              <a:t> cohesive</a:t>
            </a:r>
            <a:r>
              <a:rPr sz="1300" spc="70" dirty="0">
                <a:solidFill>
                  <a:srgbClr val="616161"/>
                </a:solidFill>
                <a:latin typeface="Calibri"/>
                <a:cs typeface="Calibri"/>
              </a:rPr>
              <a:t> </a:t>
            </a:r>
            <a:r>
              <a:rPr sz="1300" spc="-20" dirty="0">
                <a:solidFill>
                  <a:srgbClr val="616161"/>
                </a:solidFill>
                <a:latin typeface="Calibri"/>
                <a:cs typeface="Calibri"/>
              </a:rPr>
              <a:t>story</a:t>
            </a:r>
            <a:endParaRPr sz="1300">
              <a:latin typeface="Calibri"/>
              <a:cs typeface="Calibri"/>
            </a:endParaRPr>
          </a:p>
          <a:p>
            <a:pPr marL="926465" lvl="1" indent="-329565">
              <a:lnSpc>
                <a:spcPts val="1435"/>
              </a:lnSpc>
              <a:buFont typeface="Arial"/>
              <a:buChar char="○"/>
              <a:tabLst>
                <a:tab pos="926465" algn="l"/>
              </a:tabLst>
            </a:pPr>
            <a:r>
              <a:rPr sz="1300" dirty="0">
                <a:solidFill>
                  <a:srgbClr val="616161"/>
                </a:solidFill>
                <a:latin typeface="Calibri"/>
                <a:cs typeface="Calibri"/>
              </a:rPr>
              <a:t>If</a:t>
            </a:r>
            <a:r>
              <a:rPr sz="1300" spc="125" dirty="0">
                <a:solidFill>
                  <a:srgbClr val="616161"/>
                </a:solidFill>
                <a:latin typeface="Calibri"/>
                <a:cs typeface="Calibri"/>
              </a:rPr>
              <a:t> </a:t>
            </a:r>
            <a:r>
              <a:rPr sz="1300" spc="50" dirty="0">
                <a:solidFill>
                  <a:srgbClr val="616161"/>
                </a:solidFill>
                <a:latin typeface="Calibri"/>
                <a:cs typeface="Calibri"/>
              </a:rPr>
              <a:t>you</a:t>
            </a:r>
            <a:r>
              <a:rPr sz="1300" spc="125" dirty="0">
                <a:solidFill>
                  <a:srgbClr val="616161"/>
                </a:solidFill>
                <a:latin typeface="Calibri"/>
                <a:cs typeface="Calibri"/>
              </a:rPr>
              <a:t> </a:t>
            </a:r>
            <a:r>
              <a:rPr sz="1300" dirty="0">
                <a:solidFill>
                  <a:srgbClr val="616161"/>
                </a:solidFill>
                <a:latin typeface="Calibri"/>
                <a:cs typeface="Calibri"/>
              </a:rPr>
              <a:t>want</a:t>
            </a:r>
            <a:r>
              <a:rPr sz="1300" spc="130" dirty="0">
                <a:solidFill>
                  <a:srgbClr val="616161"/>
                </a:solidFill>
                <a:latin typeface="Calibri"/>
                <a:cs typeface="Calibri"/>
              </a:rPr>
              <a:t> </a:t>
            </a:r>
            <a:r>
              <a:rPr sz="1300" dirty="0">
                <a:solidFill>
                  <a:srgbClr val="616161"/>
                </a:solidFill>
                <a:latin typeface="Calibri"/>
                <a:cs typeface="Calibri"/>
              </a:rPr>
              <a:t>additional</a:t>
            </a:r>
            <a:r>
              <a:rPr sz="1300" spc="125" dirty="0">
                <a:solidFill>
                  <a:srgbClr val="616161"/>
                </a:solidFill>
                <a:latin typeface="Calibri"/>
                <a:cs typeface="Calibri"/>
              </a:rPr>
              <a:t> </a:t>
            </a:r>
            <a:r>
              <a:rPr sz="1300" dirty="0">
                <a:solidFill>
                  <a:srgbClr val="616161"/>
                </a:solidFill>
                <a:latin typeface="Calibri"/>
                <a:cs typeface="Calibri"/>
              </a:rPr>
              <a:t>data</a:t>
            </a:r>
            <a:r>
              <a:rPr sz="1300" spc="130" dirty="0">
                <a:solidFill>
                  <a:srgbClr val="616161"/>
                </a:solidFill>
                <a:latin typeface="Calibri"/>
                <a:cs typeface="Calibri"/>
              </a:rPr>
              <a:t> </a:t>
            </a:r>
            <a:r>
              <a:rPr sz="1300" spc="50" dirty="0">
                <a:solidFill>
                  <a:srgbClr val="616161"/>
                </a:solidFill>
                <a:latin typeface="Calibri"/>
                <a:cs typeface="Calibri"/>
              </a:rPr>
              <a:t>viz</a:t>
            </a:r>
            <a:r>
              <a:rPr sz="1300" spc="125" dirty="0">
                <a:solidFill>
                  <a:srgbClr val="616161"/>
                </a:solidFill>
                <a:latin typeface="Calibri"/>
                <a:cs typeface="Calibri"/>
              </a:rPr>
              <a:t> </a:t>
            </a:r>
            <a:r>
              <a:rPr sz="1300" spc="50" dirty="0">
                <a:solidFill>
                  <a:srgbClr val="616161"/>
                </a:solidFill>
                <a:latin typeface="Calibri"/>
                <a:cs typeface="Calibri"/>
              </a:rPr>
              <a:t>slides</a:t>
            </a:r>
            <a:r>
              <a:rPr sz="1300" spc="130" dirty="0">
                <a:solidFill>
                  <a:srgbClr val="616161"/>
                </a:solidFill>
                <a:latin typeface="Calibri"/>
                <a:cs typeface="Calibri"/>
              </a:rPr>
              <a:t> </a:t>
            </a:r>
            <a:r>
              <a:rPr sz="1300" dirty="0">
                <a:solidFill>
                  <a:srgbClr val="616161"/>
                </a:solidFill>
                <a:latin typeface="Calibri"/>
                <a:cs typeface="Calibri"/>
              </a:rPr>
              <a:t>(although</a:t>
            </a:r>
            <a:r>
              <a:rPr sz="1300" spc="125" dirty="0">
                <a:solidFill>
                  <a:srgbClr val="616161"/>
                </a:solidFill>
                <a:latin typeface="Calibri"/>
                <a:cs typeface="Calibri"/>
              </a:rPr>
              <a:t> </a:t>
            </a:r>
            <a:r>
              <a:rPr sz="1300" dirty="0">
                <a:solidFill>
                  <a:srgbClr val="616161"/>
                </a:solidFill>
                <a:latin typeface="Calibri"/>
                <a:cs typeface="Calibri"/>
              </a:rPr>
              <a:t>not</a:t>
            </a:r>
            <a:r>
              <a:rPr sz="1300" spc="125" dirty="0">
                <a:solidFill>
                  <a:srgbClr val="616161"/>
                </a:solidFill>
                <a:latin typeface="Calibri"/>
                <a:cs typeface="Calibri"/>
              </a:rPr>
              <a:t> </a:t>
            </a:r>
            <a:r>
              <a:rPr sz="1300" dirty="0">
                <a:solidFill>
                  <a:srgbClr val="616161"/>
                </a:solidFill>
                <a:latin typeface="Calibri"/>
                <a:cs typeface="Calibri"/>
              </a:rPr>
              <a:t>required),</a:t>
            </a:r>
            <a:r>
              <a:rPr sz="1300" spc="130" dirty="0">
                <a:solidFill>
                  <a:srgbClr val="616161"/>
                </a:solidFill>
                <a:latin typeface="Calibri"/>
                <a:cs typeface="Calibri"/>
              </a:rPr>
              <a:t> </a:t>
            </a:r>
            <a:r>
              <a:rPr sz="1300" spc="50" dirty="0">
                <a:solidFill>
                  <a:srgbClr val="616161"/>
                </a:solidFill>
                <a:latin typeface="Calibri"/>
                <a:cs typeface="Calibri"/>
              </a:rPr>
              <a:t>you</a:t>
            </a:r>
            <a:r>
              <a:rPr sz="1300" spc="125" dirty="0">
                <a:solidFill>
                  <a:srgbClr val="616161"/>
                </a:solidFill>
                <a:latin typeface="Calibri"/>
                <a:cs typeface="Calibri"/>
              </a:rPr>
              <a:t> </a:t>
            </a:r>
            <a:r>
              <a:rPr sz="1300" spc="65" dirty="0">
                <a:solidFill>
                  <a:srgbClr val="616161"/>
                </a:solidFill>
                <a:latin typeface="Calibri"/>
                <a:cs typeface="Calibri"/>
              </a:rPr>
              <a:t>can</a:t>
            </a:r>
            <a:r>
              <a:rPr sz="1300" spc="130" dirty="0">
                <a:solidFill>
                  <a:srgbClr val="616161"/>
                </a:solidFill>
                <a:latin typeface="Calibri"/>
                <a:cs typeface="Calibri"/>
              </a:rPr>
              <a:t> </a:t>
            </a:r>
            <a:r>
              <a:rPr sz="1300" dirty="0">
                <a:solidFill>
                  <a:srgbClr val="616161"/>
                </a:solidFill>
                <a:latin typeface="Calibri"/>
                <a:cs typeface="Calibri"/>
              </a:rPr>
              <a:t>put</a:t>
            </a:r>
            <a:r>
              <a:rPr sz="1300" spc="125" dirty="0">
                <a:solidFill>
                  <a:srgbClr val="616161"/>
                </a:solidFill>
                <a:latin typeface="Calibri"/>
                <a:cs typeface="Calibri"/>
              </a:rPr>
              <a:t> </a:t>
            </a:r>
            <a:r>
              <a:rPr sz="1300" dirty="0">
                <a:solidFill>
                  <a:srgbClr val="616161"/>
                </a:solidFill>
                <a:latin typeface="Calibri"/>
                <a:cs typeface="Calibri"/>
              </a:rPr>
              <a:t>them</a:t>
            </a:r>
            <a:r>
              <a:rPr sz="1300" spc="130" dirty="0">
                <a:solidFill>
                  <a:srgbClr val="616161"/>
                </a:solidFill>
                <a:latin typeface="Calibri"/>
                <a:cs typeface="Calibri"/>
              </a:rPr>
              <a:t> </a:t>
            </a:r>
            <a:r>
              <a:rPr sz="1300" dirty="0">
                <a:solidFill>
                  <a:srgbClr val="616161"/>
                </a:solidFill>
                <a:latin typeface="Calibri"/>
                <a:cs typeface="Calibri"/>
              </a:rPr>
              <a:t>in</a:t>
            </a:r>
            <a:r>
              <a:rPr sz="1300" spc="125" dirty="0">
                <a:solidFill>
                  <a:srgbClr val="616161"/>
                </a:solidFill>
                <a:latin typeface="Calibri"/>
                <a:cs typeface="Calibri"/>
              </a:rPr>
              <a:t> </a:t>
            </a:r>
            <a:r>
              <a:rPr sz="1300" dirty="0">
                <a:solidFill>
                  <a:srgbClr val="616161"/>
                </a:solidFill>
                <a:latin typeface="Calibri"/>
                <a:cs typeface="Calibri"/>
              </a:rPr>
              <a:t>the</a:t>
            </a:r>
            <a:r>
              <a:rPr sz="1300" spc="125" dirty="0">
                <a:solidFill>
                  <a:srgbClr val="616161"/>
                </a:solidFill>
                <a:latin typeface="Calibri"/>
                <a:cs typeface="Calibri"/>
              </a:rPr>
              <a:t> </a:t>
            </a:r>
            <a:r>
              <a:rPr sz="1300" spc="45" dirty="0">
                <a:solidFill>
                  <a:srgbClr val="616161"/>
                </a:solidFill>
                <a:latin typeface="Calibri"/>
                <a:cs typeface="Calibri"/>
              </a:rPr>
              <a:t>appendix</a:t>
            </a:r>
            <a:endParaRPr sz="1300">
              <a:latin typeface="Calibri"/>
              <a:cs typeface="Calibri"/>
            </a:endParaRPr>
          </a:p>
          <a:p>
            <a:pPr marL="469900" marR="5080" indent="-330200">
              <a:lnSpc>
                <a:spcPts val="1500"/>
              </a:lnSpc>
              <a:spcBef>
                <a:spcPts val="70"/>
              </a:spcBef>
              <a:buFont typeface="Arial"/>
              <a:buChar char="●"/>
              <a:tabLst>
                <a:tab pos="469900" algn="l"/>
              </a:tabLst>
            </a:pPr>
            <a:r>
              <a:rPr sz="1300" dirty="0">
                <a:solidFill>
                  <a:srgbClr val="616161"/>
                </a:solidFill>
                <a:latin typeface="Calibri"/>
                <a:cs typeface="Calibri"/>
              </a:rPr>
              <a:t>You</a:t>
            </a:r>
            <a:r>
              <a:rPr sz="1300" spc="85" dirty="0">
                <a:solidFill>
                  <a:srgbClr val="616161"/>
                </a:solidFill>
                <a:latin typeface="Calibri"/>
                <a:cs typeface="Calibri"/>
              </a:rPr>
              <a:t> </a:t>
            </a:r>
            <a:r>
              <a:rPr sz="1300" spc="60" dirty="0">
                <a:solidFill>
                  <a:srgbClr val="616161"/>
                </a:solidFill>
                <a:latin typeface="Calibri"/>
                <a:cs typeface="Calibri"/>
              </a:rPr>
              <a:t>do</a:t>
            </a:r>
            <a:r>
              <a:rPr sz="1300" spc="100" dirty="0">
                <a:solidFill>
                  <a:srgbClr val="616161"/>
                </a:solidFill>
                <a:latin typeface="Calibri"/>
                <a:cs typeface="Calibri"/>
              </a:rPr>
              <a:t> </a:t>
            </a:r>
            <a:r>
              <a:rPr sz="1300" dirty="0">
                <a:solidFill>
                  <a:srgbClr val="616161"/>
                </a:solidFill>
                <a:latin typeface="Calibri"/>
                <a:cs typeface="Calibri"/>
              </a:rPr>
              <a:t>not</a:t>
            </a:r>
            <a:r>
              <a:rPr sz="1300" spc="100" dirty="0">
                <a:solidFill>
                  <a:srgbClr val="616161"/>
                </a:solidFill>
                <a:latin typeface="Calibri"/>
                <a:cs typeface="Calibri"/>
              </a:rPr>
              <a:t> </a:t>
            </a:r>
            <a:r>
              <a:rPr sz="1300" spc="65" dirty="0">
                <a:solidFill>
                  <a:srgbClr val="616161"/>
                </a:solidFill>
                <a:latin typeface="Calibri"/>
                <a:cs typeface="Calibri"/>
              </a:rPr>
              <a:t>need</a:t>
            </a:r>
            <a:r>
              <a:rPr sz="1300" spc="100" dirty="0">
                <a:solidFill>
                  <a:srgbClr val="616161"/>
                </a:solidFill>
                <a:latin typeface="Calibri"/>
                <a:cs typeface="Calibri"/>
              </a:rPr>
              <a:t> </a:t>
            </a:r>
            <a:r>
              <a:rPr sz="1300" dirty="0">
                <a:solidFill>
                  <a:srgbClr val="616161"/>
                </a:solidFill>
                <a:latin typeface="Calibri"/>
                <a:cs typeface="Calibri"/>
              </a:rPr>
              <a:t>to</a:t>
            </a:r>
            <a:r>
              <a:rPr sz="1300" spc="100" dirty="0">
                <a:solidFill>
                  <a:srgbClr val="616161"/>
                </a:solidFill>
                <a:latin typeface="Calibri"/>
                <a:cs typeface="Calibri"/>
              </a:rPr>
              <a:t> </a:t>
            </a:r>
            <a:r>
              <a:rPr sz="1300" spc="60" dirty="0">
                <a:solidFill>
                  <a:srgbClr val="616161"/>
                </a:solidFill>
                <a:latin typeface="Calibri"/>
                <a:cs typeface="Calibri"/>
              </a:rPr>
              <a:t>have</a:t>
            </a:r>
            <a:r>
              <a:rPr sz="1300" spc="100" dirty="0">
                <a:solidFill>
                  <a:srgbClr val="616161"/>
                </a:solidFill>
                <a:latin typeface="Calibri"/>
                <a:cs typeface="Calibri"/>
              </a:rPr>
              <a:t> </a:t>
            </a:r>
            <a:r>
              <a:rPr sz="1300" spc="65" dirty="0">
                <a:solidFill>
                  <a:srgbClr val="616161"/>
                </a:solidFill>
                <a:latin typeface="Calibri"/>
                <a:cs typeface="Calibri"/>
              </a:rPr>
              <a:t>a</a:t>
            </a:r>
            <a:r>
              <a:rPr sz="1300" spc="100" dirty="0">
                <a:solidFill>
                  <a:srgbClr val="616161"/>
                </a:solidFill>
                <a:latin typeface="Calibri"/>
                <a:cs typeface="Calibri"/>
              </a:rPr>
              <a:t> </a:t>
            </a:r>
            <a:r>
              <a:rPr sz="1300" dirty="0">
                <a:solidFill>
                  <a:srgbClr val="616161"/>
                </a:solidFill>
                <a:latin typeface="Calibri"/>
                <a:cs typeface="Calibri"/>
              </a:rPr>
              <a:t>diﬀerent</a:t>
            </a:r>
            <a:r>
              <a:rPr sz="1300" spc="100" dirty="0">
                <a:solidFill>
                  <a:srgbClr val="616161"/>
                </a:solidFill>
                <a:latin typeface="Calibri"/>
                <a:cs typeface="Calibri"/>
              </a:rPr>
              <a:t> </a:t>
            </a:r>
            <a:r>
              <a:rPr sz="1300" dirty="0">
                <a:solidFill>
                  <a:srgbClr val="616161"/>
                </a:solidFill>
                <a:latin typeface="Calibri"/>
                <a:cs typeface="Calibri"/>
              </a:rPr>
              <a:t>type</a:t>
            </a:r>
            <a:r>
              <a:rPr sz="1300" spc="100" dirty="0">
                <a:solidFill>
                  <a:srgbClr val="616161"/>
                </a:solidFill>
                <a:latin typeface="Calibri"/>
                <a:cs typeface="Calibri"/>
              </a:rPr>
              <a:t> </a:t>
            </a:r>
            <a:r>
              <a:rPr sz="1300" dirty="0">
                <a:solidFill>
                  <a:srgbClr val="616161"/>
                </a:solidFill>
                <a:latin typeface="Calibri"/>
                <a:cs typeface="Calibri"/>
              </a:rPr>
              <a:t>of</a:t>
            </a:r>
            <a:r>
              <a:rPr sz="1300" spc="100" dirty="0">
                <a:solidFill>
                  <a:srgbClr val="616161"/>
                </a:solidFill>
                <a:latin typeface="Calibri"/>
                <a:cs typeface="Calibri"/>
              </a:rPr>
              <a:t> </a:t>
            </a:r>
            <a:r>
              <a:rPr sz="1300" dirty="0">
                <a:solidFill>
                  <a:srgbClr val="616161"/>
                </a:solidFill>
                <a:latin typeface="Calibri"/>
                <a:cs typeface="Calibri"/>
              </a:rPr>
              <a:t>data</a:t>
            </a:r>
            <a:r>
              <a:rPr sz="1300" spc="100" dirty="0">
                <a:solidFill>
                  <a:srgbClr val="616161"/>
                </a:solidFill>
                <a:latin typeface="Calibri"/>
                <a:cs typeface="Calibri"/>
              </a:rPr>
              <a:t> </a:t>
            </a:r>
            <a:r>
              <a:rPr sz="1300" spc="50" dirty="0">
                <a:solidFill>
                  <a:srgbClr val="616161"/>
                </a:solidFill>
                <a:latin typeface="Calibri"/>
                <a:cs typeface="Calibri"/>
              </a:rPr>
              <a:t>viz</a:t>
            </a:r>
            <a:r>
              <a:rPr sz="1300" spc="95" dirty="0">
                <a:solidFill>
                  <a:srgbClr val="616161"/>
                </a:solidFill>
                <a:latin typeface="Calibri"/>
                <a:cs typeface="Calibri"/>
              </a:rPr>
              <a:t> </a:t>
            </a:r>
            <a:r>
              <a:rPr sz="1300" dirty="0">
                <a:solidFill>
                  <a:srgbClr val="616161"/>
                </a:solidFill>
                <a:latin typeface="Calibri"/>
                <a:cs typeface="Calibri"/>
              </a:rPr>
              <a:t>for</a:t>
            </a:r>
            <a:r>
              <a:rPr sz="1300" spc="100" dirty="0">
                <a:solidFill>
                  <a:srgbClr val="616161"/>
                </a:solidFill>
                <a:latin typeface="Calibri"/>
                <a:cs typeface="Calibri"/>
              </a:rPr>
              <a:t> </a:t>
            </a:r>
            <a:r>
              <a:rPr sz="1300" spc="75" dirty="0">
                <a:solidFill>
                  <a:srgbClr val="616161"/>
                </a:solidFill>
                <a:latin typeface="Calibri"/>
                <a:cs typeface="Calibri"/>
              </a:rPr>
              <a:t>each</a:t>
            </a:r>
            <a:r>
              <a:rPr sz="1300" spc="100" dirty="0">
                <a:solidFill>
                  <a:srgbClr val="616161"/>
                </a:solidFill>
                <a:latin typeface="Calibri"/>
                <a:cs typeface="Calibri"/>
              </a:rPr>
              <a:t> </a:t>
            </a:r>
            <a:r>
              <a:rPr sz="1300" dirty="0">
                <a:solidFill>
                  <a:srgbClr val="616161"/>
                </a:solidFill>
                <a:latin typeface="Calibri"/>
                <a:cs typeface="Calibri"/>
              </a:rPr>
              <a:t>slide.</a:t>
            </a:r>
            <a:r>
              <a:rPr sz="1300" spc="100" dirty="0">
                <a:solidFill>
                  <a:srgbClr val="616161"/>
                </a:solidFill>
                <a:latin typeface="Calibri"/>
                <a:cs typeface="Calibri"/>
              </a:rPr>
              <a:t>  </a:t>
            </a:r>
            <a:r>
              <a:rPr sz="1300" spc="75" dirty="0">
                <a:solidFill>
                  <a:srgbClr val="616161"/>
                </a:solidFill>
                <a:latin typeface="Calibri"/>
                <a:cs typeface="Calibri"/>
              </a:rPr>
              <a:t>The</a:t>
            </a:r>
            <a:r>
              <a:rPr sz="1300" spc="100" dirty="0">
                <a:solidFill>
                  <a:srgbClr val="616161"/>
                </a:solidFill>
                <a:latin typeface="Calibri"/>
                <a:cs typeface="Calibri"/>
              </a:rPr>
              <a:t> </a:t>
            </a:r>
            <a:r>
              <a:rPr sz="1300" spc="55" dirty="0">
                <a:solidFill>
                  <a:srgbClr val="616161"/>
                </a:solidFill>
                <a:latin typeface="Calibri"/>
                <a:cs typeface="Calibri"/>
              </a:rPr>
              <a:t>purpose</a:t>
            </a:r>
            <a:r>
              <a:rPr sz="1300" spc="100" dirty="0">
                <a:solidFill>
                  <a:srgbClr val="616161"/>
                </a:solidFill>
                <a:latin typeface="Calibri"/>
                <a:cs typeface="Calibri"/>
              </a:rPr>
              <a:t> </a:t>
            </a:r>
            <a:r>
              <a:rPr sz="1300" dirty="0">
                <a:solidFill>
                  <a:srgbClr val="616161"/>
                </a:solidFill>
                <a:latin typeface="Calibri"/>
                <a:cs typeface="Calibri"/>
              </a:rPr>
              <a:t>of</a:t>
            </a:r>
            <a:r>
              <a:rPr sz="1300" spc="100" dirty="0">
                <a:solidFill>
                  <a:srgbClr val="616161"/>
                </a:solidFill>
                <a:latin typeface="Calibri"/>
                <a:cs typeface="Calibri"/>
              </a:rPr>
              <a:t> </a:t>
            </a:r>
            <a:r>
              <a:rPr sz="1300" spc="75" dirty="0">
                <a:solidFill>
                  <a:srgbClr val="616161"/>
                </a:solidFill>
                <a:latin typeface="Calibri"/>
                <a:cs typeface="Calibri"/>
              </a:rPr>
              <a:t>each</a:t>
            </a:r>
            <a:r>
              <a:rPr sz="1300" spc="100" dirty="0">
                <a:solidFill>
                  <a:srgbClr val="616161"/>
                </a:solidFill>
                <a:latin typeface="Calibri"/>
                <a:cs typeface="Calibri"/>
              </a:rPr>
              <a:t> </a:t>
            </a:r>
            <a:r>
              <a:rPr sz="1300" dirty="0">
                <a:solidFill>
                  <a:srgbClr val="616161"/>
                </a:solidFill>
                <a:latin typeface="Calibri"/>
                <a:cs typeface="Calibri"/>
              </a:rPr>
              <a:t>data</a:t>
            </a:r>
            <a:r>
              <a:rPr sz="1300" spc="100" dirty="0">
                <a:solidFill>
                  <a:srgbClr val="616161"/>
                </a:solidFill>
                <a:latin typeface="Calibri"/>
                <a:cs typeface="Calibri"/>
              </a:rPr>
              <a:t> </a:t>
            </a:r>
            <a:r>
              <a:rPr sz="1300" spc="50" dirty="0">
                <a:solidFill>
                  <a:srgbClr val="616161"/>
                </a:solidFill>
                <a:latin typeface="Calibri"/>
                <a:cs typeface="Calibri"/>
              </a:rPr>
              <a:t>viz</a:t>
            </a:r>
            <a:r>
              <a:rPr sz="1300" spc="100" dirty="0">
                <a:solidFill>
                  <a:srgbClr val="616161"/>
                </a:solidFill>
                <a:latin typeface="Calibri"/>
                <a:cs typeface="Calibri"/>
              </a:rPr>
              <a:t> </a:t>
            </a:r>
            <a:r>
              <a:rPr sz="1300" dirty="0">
                <a:solidFill>
                  <a:srgbClr val="616161"/>
                </a:solidFill>
                <a:latin typeface="Calibri"/>
                <a:cs typeface="Calibri"/>
              </a:rPr>
              <a:t>is</a:t>
            </a:r>
            <a:r>
              <a:rPr sz="1300" spc="100" dirty="0">
                <a:solidFill>
                  <a:srgbClr val="616161"/>
                </a:solidFill>
                <a:latin typeface="Calibri"/>
                <a:cs typeface="Calibri"/>
              </a:rPr>
              <a:t> </a:t>
            </a:r>
            <a:r>
              <a:rPr sz="1300" spc="-25" dirty="0">
                <a:solidFill>
                  <a:srgbClr val="616161"/>
                </a:solidFill>
                <a:latin typeface="Calibri"/>
                <a:cs typeface="Calibri"/>
              </a:rPr>
              <a:t>to </a:t>
            </a:r>
            <a:r>
              <a:rPr sz="1300" dirty="0">
                <a:solidFill>
                  <a:srgbClr val="616161"/>
                </a:solidFill>
                <a:latin typeface="Calibri"/>
                <a:cs typeface="Calibri"/>
              </a:rPr>
              <a:t>portray</a:t>
            </a:r>
            <a:r>
              <a:rPr sz="1300" spc="90" dirty="0">
                <a:solidFill>
                  <a:srgbClr val="616161"/>
                </a:solidFill>
                <a:latin typeface="Calibri"/>
                <a:cs typeface="Calibri"/>
              </a:rPr>
              <a:t> </a:t>
            </a:r>
            <a:r>
              <a:rPr sz="1300" dirty="0">
                <a:solidFill>
                  <a:srgbClr val="616161"/>
                </a:solidFill>
                <a:latin typeface="Calibri"/>
                <a:cs typeface="Calibri"/>
              </a:rPr>
              <a:t>the</a:t>
            </a:r>
            <a:r>
              <a:rPr sz="1300" spc="95" dirty="0">
                <a:solidFill>
                  <a:srgbClr val="616161"/>
                </a:solidFill>
                <a:latin typeface="Calibri"/>
                <a:cs typeface="Calibri"/>
              </a:rPr>
              <a:t> </a:t>
            </a:r>
            <a:r>
              <a:rPr sz="1300" dirty="0">
                <a:solidFill>
                  <a:srgbClr val="616161"/>
                </a:solidFill>
                <a:latin typeface="Calibri"/>
                <a:cs typeface="Calibri"/>
              </a:rPr>
              <a:t>“so</a:t>
            </a:r>
            <a:r>
              <a:rPr sz="1300" spc="90" dirty="0">
                <a:solidFill>
                  <a:srgbClr val="616161"/>
                </a:solidFill>
                <a:latin typeface="Calibri"/>
                <a:cs typeface="Calibri"/>
              </a:rPr>
              <a:t> </a:t>
            </a:r>
            <a:r>
              <a:rPr sz="1300" dirty="0">
                <a:solidFill>
                  <a:srgbClr val="616161"/>
                </a:solidFill>
                <a:latin typeface="Calibri"/>
                <a:cs typeface="Calibri"/>
              </a:rPr>
              <a:t>what”,</a:t>
            </a:r>
            <a:r>
              <a:rPr sz="1300" spc="95" dirty="0">
                <a:solidFill>
                  <a:srgbClr val="616161"/>
                </a:solidFill>
                <a:latin typeface="Calibri"/>
                <a:cs typeface="Calibri"/>
              </a:rPr>
              <a:t> </a:t>
            </a:r>
            <a:r>
              <a:rPr sz="1300" dirty="0">
                <a:solidFill>
                  <a:srgbClr val="616161"/>
                </a:solidFill>
                <a:latin typeface="Calibri"/>
                <a:cs typeface="Calibri"/>
              </a:rPr>
              <a:t>not</a:t>
            </a:r>
            <a:r>
              <a:rPr sz="1300" spc="95" dirty="0">
                <a:solidFill>
                  <a:srgbClr val="616161"/>
                </a:solidFill>
                <a:latin typeface="Calibri"/>
                <a:cs typeface="Calibri"/>
              </a:rPr>
              <a:t> </a:t>
            </a:r>
            <a:r>
              <a:rPr sz="1300" dirty="0">
                <a:solidFill>
                  <a:srgbClr val="616161"/>
                </a:solidFill>
                <a:latin typeface="Calibri"/>
                <a:cs typeface="Calibri"/>
              </a:rPr>
              <a:t>to</a:t>
            </a:r>
            <a:r>
              <a:rPr sz="1300" spc="90" dirty="0">
                <a:solidFill>
                  <a:srgbClr val="616161"/>
                </a:solidFill>
                <a:latin typeface="Calibri"/>
                <a:cs typeface="Calibri"/>
              </a:rPr>
              <a:t> </a:t>
            </a:r>
            <a:r>
              <a:rPr sz="1300" spc="55" dirty="0">
                <a:solidFill>
                  <a:srgbClr val="616161"/>
                </a:solidFill>
                <a:latin typeface="Calibri"/>
                <a:cs typeface="Calibri"/>
              </a:rPr>
              <a:t>show</a:t>
            </a:r>
            <a:r>
              <a:rPr sz="1300" spc="95" dirty="0">
                <a:solidFill>
                  <a:srgbClr val="616161"/>
                </a:solidFill>
                <a:latin typeface="Calibri"/>
                <a:cs typeface="Calibri"/>
              </a:rPr>
              <a:t> </a:t>
            </a:r>
            <a:r>
              <a:rPr sz="1300" spc="65" dirty="0">
                <a:solidFill>
                  <a:srgbClr val="616161"/>
                </a:solidFill>
                <a:latin typeface="Calibri"/>
                <a:cs typeface="Calibri"/>
              </a:rPr>
              <a:t>us</a:t>
            </a:r>
            <a:r>
              <a:rPr sz="1300" spc="95" dirty="0">
                <a:solidFill>
                  <a:srgbClr val="616161"/>
                </a:solidFill>
                <a:latin typeface="Calibri"/>
                <a:cs typeface="Calibri"/>
              </a:rPr>
              <a:t> </a:t>
            </a:r>
            <a:r>
              <a:rPr sz="1300" dirty="0">
                <a:solidFill>
                  <a:srgbClr val="616161"/>
                </a:solidFill>
                <a:latin typeface="Calibri"/>
                <a:cs typeface="Calibri"/>
              </a:rPr>
              <a:t>that</a:t>
            </a:r>
            <a:r>
              <a:rPr sz="1300" spc="90" dirty="0">
                <a:solidFill>
                  <a:srgbClr val="616161"/>
                </a:solidFill>
                <a:latin typeface="Calibri"/>
                <a:cs typeface="Calibri"/>
              </a:rPr>
              <a:t> </a:t>
            </a:r>
            <a:r>
              <a:rPr sz="1300" spc="50" dirty="0">
                <a:solidFill>
                  <a:srgbClr val="616161"/>
                </a:solidFill>
                <a:latin typeface="Calibri"/>
                <a:cs typeface="Calibri"/>
              </a:rPr>
              <a:t>you</a:t>
            </a:r>
            <a:r>
              <a:rPr sz="1300" spc="95" dirty="0">
                <a:solidFill>
                  <a:srgbClr val="616161"/>
                </a:solidFill>
                <a:latin typeface="Calibri"/>
                <a:cs typeface="Calibri"/>
              </a:rPr>
              <a:t> </a:t>
            </a:r>
            <a:r>
              <a:rPr sz="1300" spc="55" dirty="0">
                <a:solidFill>
                  <a:srgbClr val="616161"/>
                </a:solidFill>
                <a:latin typeface="Calibri"/>
                <a:cs typeface="Calibri"/>
              </a:rPr>
              <a:t>know</a:t>
            </a:r>
            <a:r>
              <a:rPr sz="1300" spc="90" dirty="0">
                <a:solidFill>
                  <a:srgbClr val="616161"/>
                </a:solidFill>
                <a:latin typeface="Calibri"/>
                <a:cs typeface="Calibri"/>
              </a:rPr>
              <a:t> </a:t>
            </a:r>
            <a:r>
              <a:rPr sz="1300" dirty="0">
                <a:solidFill>
                  <a:srgbClr val="616161"/>
                </a:solidFill>
                <a:latin typeface="Calibri"/>
                <a:cs typeface="Calibri"/>
              </a:rPr>
              <a:t>how</a:t>
            </a:r>
            <a:r>
              <a:rPr sz="1300" spc="95" dirty="0">
                <a:solidFill>
                  <a:srgbClr val="616161"/>
                </a:solidFill>
                <a:latin typeface="Calibri"/>
                <a:cs typeface="Calibri"/>
              </a:rPr>
              <a:t> </a:t>
            </a:r>
            <a:r>
              <a:rPr sz="1300" dirty="0">
                <a:solidFill>
                  <a:srgbClr val="616161"/>
                </a:solidFill>
                <a:latin typeface="Calibri"/>
                <a:cs typeface="Calibri"/>
              </a:rPr>
              <a:t>to</a:t>
            </a:r>
            <a:r>
              <a:rPr sz="1300" spc="95" dirty="0">
                <a:solidFill>
                  <a:srgbClr val="616161"/>
                </a:solidFill>
                <a:latin typeface="Calibri"/>
                <a:cs typeface="Calibri"/>
              </a:rPr>
              <a:t> </a:t>
            </a:r>
            <a:r>
              <a:rPr sz="1300" spc="65" dirty="0">
                <a:solidFill>
                  <a:srgbClr val="616161"/>
                </a:solidFill>
                <a:latin typeface="Calibri"/>
                <a:cs typeface="Calibri"/>
              </a:rPr>
              <a:t>make</a:t>
            </a:r>
            <a:r>
              <a:rPr sz="1300" spc="90" dirty="0">
                <a:solidFill>
                  <a:srgbClr val="616161"/>
                </a:solidFill>
                <a:latin typeface="Calibri"/>
                <a:cs typeface="Calibri"/>
              </a:rPr>
              <a:t> </a:t>
            </a:r>
            <a:r>
              <a:rPr sz="1300" dirty="0">
                <a:solidFill>
                  <a:srgbClr val="616161"/>
                </a:solidFill>
                <a:latin typeface="Calibri"/>
                <a:cs typeface="Calibri"/>
              </a:rPr>
              <a:t>diﬀerent</a:t>
            </a:r>
            <a:r>
              <a:rPr sz="1300" spc="95" dirty="0">
                <a:solidFill>
                  <a:srgbClr val="616161"/>
                </a:solidFill>
                <a:latin typeface="Calibri"/>
                <a:cs typeface="Calibri"/>
              </a:rPr>
              <a:t> </a:t>
            </a:r>
            <a:r>
              <a:rPr sz="1300" spc="50" dirty="0">
                <a:solidFill>
                  <a:srgbClr val="616161"/>
                </a:solidFill>
                <a:latin typeface="Calibri"/>
                <a:cs typeface="Calibri"/>
              </a:rPr>
              <a:t>types</a:t>
            </a:r>
            <a:r>
              <a:rPr sz="1300" spc="90" dirty="0">
                <a:solidFill>
                  <a:srgbClr val="616161"/>
                </a:solidFill>
                <a:latin typeface="Calibri"/>
                <a:cs typeface="Calibri"/>
              </a:rPr>
              <a:t> </a:t>
            </a:r>
            <a:r>
              <a:rPr sz="1300" dirty="0">
                <a:solidFill>
                  <a:srgbClr val="616161"/>
                </a:solidFill>
                <a:latin typeface="Calibri"/>
                <a:cs typeface="Calibri"/>
              </a:rPr>
              <a:t>of</a:t>
            </a:r>
            <a:r>
              <a:rPr sz="1300" spc="95" dirty="0">
                <a:solidFill>
                  <a:srgbClr val="616161"/>
                </a:solidFill>
                <a:latin typeface="Calibri"/>
                <a:cs typeface="Calibri"/>
              </a:rPr>
              <a:t> </a:t>
            </a:r>
            <a:r>
              <a:rPr sz="1300" dirty="0">
                <a:solidFill>
                  <a:srgbClr val="616161"/>
                </a:solidFill>
                <a:latin typeface="Calibri"/>
                <a:cs typeface="Calibri"/>
              </a:rPr>
              <a:t>ﬁgures.</a:t>
            </a:r>
            <a:r>
              <a:rPr sz="1300" spc="484" dirty="0">
                <a:solidFill>
                  <a:srgbClr val="616161"/>
                </a:solidFill>
                <a:latin typeface="Calibri"/>
                <a:cs typeface="Calibri"/>
              </a:rPr>
              <a:t> </a:t>
            </a:r>
            <a:r>
              <a:rPr sz="1300" spc="114" dirty="0">
                <a:solidFill>
                  <a:srgbClr val="616161"/>
                </a:solidFill>
                <a:latin typeface="Calibri"/>
                <a:cs typeface="Calibri"/>
              </a:rPr>
              <a:t>So</a:t>
            </a:r>
            <a:r>
              <a:rPr sz="1300" spc="95" dirty="0">
                <a:solidFill>
                  <a:srgbClr val="616161"/>
                </a:solidFill>
                <a:latin typeface="Calibri"/>
                <a:cs typeface="Calibri"/>
              </a:rPr>
              <a:t> </a:t>
            </a:r>
            <a:r>
              <a:rPr sz="1300" spc="75" dirty="0">
                <a:solidFill>
                  <a:srgbClr val="616161"/>
                </a:solidFill>
                <a:latin typeface="Calibri"/>
                <a:cs typeface="Calibri"/>
              </a:rPr>
              <a:t>choose</a:t>
            </a:r>
            <a:r>
              <a:rPr sz="1300" spc="95" dirty="0">
                <a:solidFill>
                  <a:srgbClr val="616161"/>
                </a:solidFill>
                <a:latin typeface="Calibri"/>
                <a:cs typeface="Calibri"/>
              </a:rPr>
              <a:t> </a:t>
            </a:r>
            <a:r>
              <a:rPr sz="1300" spc="-25" dirty="0">
                <a:solidFill>
                  <a:srgbClr val="616161"/>
                </a:solidFill>
                <a:latin typeface="Calibri"/>
                <a:cs typeface="Calibri"/>
              </a:rPr>
              <a:t>the </a:t>
            </a:r>
            <a:r>
              <a:rPr sz="1300" spc="20" dirty="0">
                <a:solidFill>
                  <a:srgbClr val="616161"/>
                </a:solidFill>
                <a:latin typeface="Calibri"/>
                <a:cs typeface="Calibri"/>
              </a:rPr>
              <a:t>type</a:t>
            </a:r>
            <a:r>
              <a:rPr sz="1300" spc="85" dirty="0">
                <a:solidFill>
                  <a:srgbClr val="616161"/>
                </a:solidFill>
                <a:latin typeface="Calibri"/>
                <a:cs typeface="Calibri"/>
              </a:rPr>
              <a:t> </a:t>
            </a:r>
            <a:r>
              <a:rPr sz="1300" spc="20" dirty="0">
                <a:solidFill>
                  <a:srgbClr val="616161"/>
                </a:solidFill>
                <a:latin typeface="Calibri"/>
                <a:cs typeface="Calibri"/>
              </a:rPr>
              <a:t>of</a:t>
            </a:r>
            <a:r>
              <a:rPr sz="1300" spc="90" dirty="0">
                <a:solidFill>
                  <a:srgbClr val="616161"/>
                </a:solidFill>
                <a:latin typeface="Calibri"/>
                <a:cs typeface="Calibri"/>
              </a:rPr>
              <a:t> </a:t>
            </a:r>
            <a:r>
              <a:rPr sz="1300" spc="20" dirty="0">
                <a:solidFill>
                  <a:srgbClr val="616161"/>
                </a:solidFill>
                <a:latin typeface="Calibri"/>
                <a:cs typeface="Calibri"/>
              </a:rPr>
              <a:t>data</a:t>
            </a:r>
            <a:r>
              <a:rPr sz="1300" spc="85" dirty="0">
                <a:solidFill>
                  <a:srgbClr val="616161"/>
                </a:solidFill>
                <a:latin typeface="Calibri"/>
                <a:cs typeface="Calibri"/>
              </a:rPr>
              <a:t> </a:t>
            </a:r>
            <a:r>
              <a:rPr sz="1300" spc="50" dirty="0">
                <a:solidFill>
                  <a:srgbClr val="616161"/>
                </a:solidFill>
                <a:latin typeface="Calibri"/>
                <a:cs typeface="Calibri"/>
              </a:rPr>
              <a:t>viz</a:t>
            </a:r>
            <a:r>
              <a:rPr sz="1300" spc="90" dirty="0">
                <a:solidFill>
                  <a:srgbClr val="616161"/>
                </a:solidFill>
                <a:latin typeface="Calibri"/>
                <a:cs typeface="Calibri"/>
              </a:rPr>
              <a:t> </a:t>
            </a:r>
            <a:r>
              <a:rPr sz="1300" spc="20" dirty="0">
                <a:solidFill>
                  <a:srgbClr val="616161"/>
                </a:solidFill>
                <a:latin typeface="Calibri"/>
                <a:cs typeface="Calibri"/>
              </a:rPr>
              <a:t>that</a:t>
            </a:r>
            <a:r>
              <a:rPr sz="1300" spc="90" dirty="0">
                <a:solidFill>
                  <a:srgbClr val="616161"/>
                </a:solidFill>
                <a:latin typeface="Calibri"/>
                <a:cs typeface="Calibri"/>
              </a:rPr>
              <a:t> </a:t>
            </a:r>
            <a:r>
              <a:rPr sz="1300" spc="20" dirty="0">
                <a:solidFill>
                  <a:srgbClr val="616161"/>
                </a:solidFill>
                <a:latin typeface="Calibri"/>
                <a:cs typeface="Calibri"/>
              </a:rPr>
              <a:t>appropriately</a:t>
            </a:r>
            <a:r>
              <a:rPr sz="1300" spc="85" dirty="0">
                <a:solidFill>
                  <a:srgbClr val="616161"/>
                </a:solidFill>
                <a:latin typeface="Calibri"/>
                <a:cs typeface="Calibri"/>
              </a:rPr>
              <a:t> </a:t>
            </a:r>
            <a:r>
              <a:rPr sz="1300" spc="20" dirty="0">
                <a:solidFill>
                  <a:srgbClr val="616161"/>
                </a:solidFill>
                <a:latin typeface="Calibri"/>
                <a:cs typeface="Calibri"/>
              </a:rPr>
              <a:t>portrays</a:t>
            </a:r>
            <a:r>
              <a:rPr sz="1300" spc="90" dirty="0">
                <a:solidFill>
                  <a:srgbClr val="616161"/>
                </a:solidFill>
                <a:latin typeface="Calibri"/>
                <a:cs typeface="Calibri"/>
              </a:rPr>
              <a:t> </a:t>
            </a:r>
            <a:r>
              <a:rPr sz="1300" spc="20" dirty="0">
                <a:solidFill>
                  <a:srgbClr val="616161"/>
                </a:solidFill>
                <a:latin typeface="Calibri"/>
                <a:cs typeface="Calibri"/>
              </a:rPr>
              <a:t>the</a:t>
            </a:r>
            <a:r>
              <a:rPr sz="1300" spc="90" dirty="0">
                <a:solidFill>
                  <a:srgbClr val="616161"/>
                </a:solidFill>
                <a:latin typeface="Calibri"/>
                <a:cs typeface="Calibri"/>
              </a:rPr>
              <a:t> </a:t>
            </a:r>
            <a:r>
              <a:rPr sz="1300" spc="20" dirty="0">
                <a:solidFill>
                  <a:srgbClr val="616161"/>
                </a:solidFill>
                <a:latin typeface="Calibri"/>
                <a:cs typeface="Calibri"/>
              </a:rPr>
              <a:t>“so</a:t>
            </a:r>
            <a:r>
              <a:rPr sz="1300" spc="85" dirty="0">
                <a:solidFill>
                  <a:srgbClr val="616161"/>
                </a:solidFill>
                <a:latin typeface="Calibri"/>
                <a:cs typeface="Calibri"/>
              </a:rPr>
              <a:t> </a:t>
            </a:r>
            <a:r>
              <a:rPr sz="1300" spc="20" dirty="0">
                <a:solidFill>
                  <a:srgbClr val="616161"/>
                </a:solidFill>
                <a:latin typeface="Calibri"/>
                <a:cs typeface="Calibri"/>
              </a:rPr>
              <a:t>what”</a:t>
            </a:r>
            <a:r>
              <a:rPr sz="1300" spc="90" dirty="0">
                <a:solidFill>
                  <a:srgbClr val="616161"/>
                </a:solidFill>
                <a:latin typeface="Calibri"/>
                <a:cs typeface="Calibri"/>
              </a:rPr>
              <a:t> </a:t>
            </a:r>
            <a:r>
              <a:rPr sz="1300" spc="20" dirty="0">
                <a:solidFill>
                  <a:srgbClr val="616161"/>
                </a:solidFill>
                <a:latin typeface="Calibri"/>
                <a:cs typeface="Calibri"/>
              </a:rPr>
              <a:t>clearly.</a:t>
            </a:r>
            <a:r>
              <a:rPr sz="1300" spc="475" dirty="0">
                <a:solidFill>
                  <a:srgbClr val="616161"/>
                </a:solidFill>
                <a:latin typeface="Calibri"/>
                <a:cs typeface="Calibri"/>
              </a:rPr>
              <a:t> </a:t>
            </a:r>
            <a:r>
              <a:rPr sz="1300" spc="50" dirty="0">
                <a:solidFill>
                  <a:srgbClr val="616161"/>
                </a:solidFill>
                <a:latin typeface="Calibri"/>
                <a:cs typeface="Calibri"/>
              </a:rPr>
              <a:t>Overly</a:t>
            </a:r>
            <a:r>
              <a:rPr sz="1300" spc="90" dirty="0">
                <a:solidFill>
                  <a:srgbClr val="616161"/>
                </a:solidFill>
                <a:latin typeface="Calibri"/>
                <a:cs typeface="Calibri"/>
              </a:rPr>
              <a:t> </a:t>
            </a:r>
            <a:r>
              <a:rPr sz="1300" spc="20" dirty="0">
                <a:solidFill>
                  <a:srgbClr val="616161"/>
                </a:solidFill>
                <a:latin typeface="Calibri"/>
                <a:cs typeface="Calibri"/>
              </a:rPr>
              <a:t>complicated</a:t>
            </a:r>
            <a:r>
              <a:rPr sz="1300" spc="85" dirty="0">
                <a:solidFill>
                  <a:srgbClr val="616161"/>
                </a:solidFill>
                <a:latin typeface="Calibri"/>
                <a:cs typeface="Calibri"/>
              </a:rPr>
              <a:t> </a:t>
            </a:r>
            <a:r>
              <a:rPr sz="1300" spc="20" dirty="0">
                <a:solidFill>
                  <a:srgbClr val="616161"/>
                </a:solidFill>
                <a:latin typeface="Calibri"/>
                <a:cs typeface="Calibri"/>
              </a:rPr>
              <a:t>data</a:t>
            </a:r>
            <a:r>
              <a:rPr sz="1300" spc="90" dirty="0">
                <a:solidFill>
                  <a:srgbClr val="616161"/>
                </a:solidFill>
                <a:latin typeface="Calibri"/>
                <a:cs typeface="Calibri"/>
              </a:rPr>
              <a:t> </a:t>
            </a:r>
            <a:r>
              <a:rPr sz="1300" spc="65" dirty="0">
                <a:solidFill>
                  <a:srgbClr val="616161"/>
                </a:solidFill>
                <a:latin typeface="Calibri"/>
                <a:cs typeface="Calibri"/>
              </a:rPr>
              <a:t>vizes</a:t>
            </a:r>
            <a:r>
              <a:rPr sz="1300" spc="90" dirty="0">
                <a:solidFill>
                  <a:srgbClr val="616161"/>
                </a:solidFill>
                <a:latin typeface="Calibri"/>
                <a:cs typeface="Calibri"/>
              </a:rPr>
              <a:t> </a:t>
            </a:r>
            <a:r>
              <a:rPr sz="1300" spc="60" dirty="0">
                <a:solidFill>
                  <a:srgbClr val="616161"/>
                </a:solidFill>
                <a:latin typeface="Calibri"/>
                <a:cs typeface="Calibri"/>
              </a:rPr>
              <a:t>do</a:t>
            </a:r>
            <a:r>
              <a:rPr sz="1300" spc="85" dirty="0">
                <a:solidFill>
                  <a:srgbClr val="616161"/>
                </a:solidFill>
                <a:latin typeface="Calibri"/>
                <a:cs typeface="Calibri"/>
              </a:rPr>
              <a:t> </a:t>
            </a:r>
            <a:r>
              <a:rPr sz="1300" spc="-20" dirty="0">
                <a:solidFill>
                  <a:srgbClr val="616161"/>
                </a:solidFill>
                <a:latin typeface="Calibri"/>
                <a:cs typeface="Calibri"/>
              </a:rPr>
              <a:t>more </a:t>
            </a:r>
            <a:r>
              <a:rPr sz="1300" dirty="0">
                <a:solidFill>
                  <a:srgbClr val="616161"/>
                </a:solidFill>
                <a:latin typeface="Calibri"/>
                <a:cs typeface="Calibri"/>
              </a:rPr>
              <a:t>harm</a:t>
            </a:r>
            <a:r>
              <a:rPr sz="1300" spc="155" dirty="0">
                <a:solidFill>
                  <a:srgbClr val="616161"/>
                </a:solidFill>
                <a:latin typeface="Calibri"/>
                <a:cs typeface="Calibri"/>
              </a:rPr>
              <a:t> </a:t>
            </a:r>
            <a:r>
              <a:rPr sz="1300" dirty="0">
                <a:solidFill>
                  <a:srgbClr val="616161"/>
                </a:solidFill>
                <a:latin typeface="Calibri"/>
                <a:cs typeface="Calibri"/>
              </a:rPr>
              <a:t>than</a:t>
            </a:r>
            <a:r>
              <a:rPr sz="1300" spc="160" dirty="0">
                <a:solidFill>
                  <a:srgbClr val="616161"/>
                </a:solidFill>
                <a:latin typeface="Calibri"/>
                <a:cs typeface="Calibri"/>
              </a:rPr>
              <a:t> </a:t>
            </a:r>
            <a:r>
              <a:rPr sz="1300" spc="80" dirty="0">
                <a:solidFill>
                  <a:srgbClr val="616161"/>
                </a:solidFill>
                <a:latin typeface="Calibri"/>
                <a:cs typeface="Calibri"/>
              </a:rPr>
              <a:t>good</a:t>
            </a:r>
            <a:r>
              <a:rPr sz="1300" spc="160" dirty="0">
                <a:solidFill>
                  <a:srgbClr val="616161"/>
                </a:solidFill>
                <a:latin typeface="Calibri"/>
                <a:cs typeface="Calibri"/>
              </a:rPr>
              <a:t> </a:t>
            </a:r>
            <a:r>
              <a:rPr sz="1300" dirty="0">
                <a:solidFill>
                  <a:srgbClr val="616161"/>
                </a:solidFill>
                <a:latin typeface="Calibri"/>
                <a:cs typeface="Calibri"/>
              </a:rPr>
              <a:t>-</a:t>
            </a:r>
            <a:r>
              <a:rPr sz="1300" spc="155" dirty="0">
                <a:solidFill>
                  <a:srgbClr val="616161"/>
                </a:solidFill>
                <a:latin typeface="Calibri"/>
                <a:cs typeface="Calibri"/>
              </a:rPr>
              <a:t> </a:t>
            </a:r>
            <a:r>
              <a:rPr sz="1300" dirty="0">
                <a:solidFill>
                  <a:srgbClr val="616161"/>
                </a:solidFill>
                <a:latin typeface="Calibri"/>
                <a:cs typeface="Calibri"/>
              </a:rPr>
              <a:t>most</a:t>
            </a:r>
            <a:r>
              <a:rPr sz="1300" spc="160" dirty="0">
                <a:solidFill>
                  <a:srgbClr val="616161"/>
                </a:solidFill>
                <a:latin typeface="Calibri"/>
                <a:cs typeface="Calibri"/>
              </a:rPr>
              <a:t> </a:t>
            </a:r>
            <a:r>
              <a:rPr sz="1300" dirty="0">
                <a:solidFill>
                  <a:srgbClr val="616161"/>
                </a:solidFill>
                <a:latin typeface="Calibri"/>
                <a:cs typeface="Calibri"/>
              </a:rPr>
              <a:t>of</a:t>
            </a:r>
            <a:r>
              <a:rPr sz="1300" spc="160" dirty="0">
                <a:solidFill>
                  <a:srgbClr val="616161"/>
                </a:solidFill>
                <a:latin typeface="Calibri"/>
                <a:cs typeface="Calibri"/>
              </a:rPr>
              <a:t> </a:t>
            </a:r>
            <a:r>
              <a:rPr sz="1300" dirty="0">
                <a:solidFill>
                  <a:srgbClr val="616161"/>
                </a:solidFill>
                <a:latin typeface="Calibri"/>
                <a:cs typeface="Calibri"/>
              </a:rPr>
              <a:t>the</a:t>
            </a:r>
            <a:r>
              <a:rPr sz="1300" spc="155" dirty="0">
                <a:solidFill>
                  <a:srgbClr val="616161"/>
                </a:solidFill>
                <a:latin typeface="Calibri"/>
                <a:cs typeface="Calibri"/>
              </a:rPr>
              <a:t> </a:t>
            </a:r>
            <a:r>
              <a:rPr sz="1300" dirty="0">
                <a:solidFill>
                  <a:srgbClr val="616161"/>
                </a:solidFill>
                <a:latin typeface="Calibri"/>
                <a:cs typeface="Calibri"/>
              </a:rPr>
              <a:t>time,</a:t>
            </a:r>
            <a:r>
              <a:rPr sz="1300" spc="160" dirty="0">
                <a:solidFill>
                  <a:srgbClr val="616161"/>
                </a:solidFill>
                <a:latin typeface="Calibri"/>
                <a:cs typeface="Calibri"/>
              </a:rPr>
              <a:t> </a:t>
            </a:r>
            <a:r>
              <a:rPr sz="1300" dirty="0">
                <a:solidFill>
                  <a:srgbClr val="616161"/>
                </a:solidFill>
                <a:latin typeface="Calibri"/>
                <a:cs typeface="Calibri"/>
              </a:rPr>
              <a:t>simple</a:t>
            </a:r>
            <a:r>
              <a:rPr sz="1300" spc="160" dirty="0">
                <a:solidFill>
                  <a:srgbClr val="616161"/>
                </a:solidFill>
                <a:latin typeface="Calibri"/>
                <a:cs typeface="Calibri"/>
              </a:rPr>
              <a:t> </a:t>
            </a:r>
            <a:r>
              <a:rPr sz="1300" dirty="0">
                <a:solidFill>
                  <a:srgbClr val="616161"/>
                </a:solidFill>
                <a:latin typeface="Calibri"/>
                <a:cs typeface="Calibri"/>
              </a:rPr>
              <a:t>charts</a:t>
            </a:r>
            <a:r>
              <a:rPr sz="1300" spc="155" dirty="0">
                <a:solidFill>
                  <a:srgbClr val="616161"/>
                </a:solidFill>
                <a:latin typeface="Calibri"/>
                <a:cs typeface="Calibri"/>
              </a:rPr>
              <a:t> </a:t>
            </a:r>
            <a:r>
              <a:rPr sz="1300" spc="55" dirty="0">
                <a:solidFill>
                  <a:srgbClr val="616161"/>
                </a:solidFill>
                <a:latin typeface="Calibri"/>
                <a:cs typeface="Calibri"/>
              </a:rPr>
              <a:t>get</a:t>
            </a:r>
            <a:r>
              <a:rPr sz="1300" spc="160" dirty="0">
                <a:solidFill>
                  <a:srgbClr val="616161"/>
                </a:solidFill>
                <a:latin typeface="Calibri"/>
                <a:cs typeface="Calibri"/>
              </a:rPr>
              <a:t> </a:t>
            </a:r>
            <a:r>
              <a:rPr sz="1300" dirty="0">
                <a:solidFill>
                  <a:srgbClr val="616161"/>
                </a:solidFill>
                <a:latin typeface="Calibri"/>
                <a:cs typeface="Calibri"/>
              </a:rPr>
              <a:t>the</a:t>
            </a:r>
            <a:r>
              <a:rPr sz="1300" spc="160" dirty="0">
                <a:solidFill>
                  <a:srgbClr val="616161"/>
                </a:solidFill>
                <a:latin typeface="Calibri"/>
                <a:cs typeface="Calibri"/>
              </a:rPr>
              <a:t> </a:t>
            </a:r>
            <a:r>
              <a:rPr sz="1300" dirty="0">
                <a:solidFill>
                  <a:srgbClr val="616161"/>
                </a:solidFill>
                <a:latin typeface="Calibri"/>
                <a:cs typeface="Calibri"/>
              </a:rPr>
              <a:t>job</a:t>
            </a:r>
            <a:r>
              <a:rPr sz="1300" spc="155" dirty="0">
                <a:solidFill>
                  <a:srgbClr val="616161"/>
                </a:solidFill>
                <a:latin typeface="Calibri"/>
                <a:cs typeface="Calibri"/>
              </a:rPr>
              <a:t> </a:t>
            </a:r>
            <a:r>
              <a:rPr sz="1300" dirty="0">
                <a:solidFill>
                  <a:srgbClr val="616161"/>
                </a:solidFill>
                <a:latin typeface="Calibri"/>
                <a:cs typeface="Calibri"/>
              </a:rPr>
              <a:t>done,</a:t>
            </a:r>
            <a:r>
              <a:rPr sz="1300" spc="160" dirty="0">
                <a:solidFill>
                  <a:srgbClr val="616161"/>
                </a:solidFill>
                <a:latin typeface="Calibri"/>
                <a:cs typeface="Calibri"/>
              </a:rPr>
              <a:t> </a:t>
            </a:r>
            <a:r>
              <a:rPr sz="1300" dirty="0">
                <a:solidFill>
                  <a:srgbClr val="616161"/>
                </a:solidFill>
                <a:latin typeface="Calibri"/>
                <a:cs typeface="Calibri"/>
              </a:rPr>
              <a:t>e.g.,</a:t>
            </a:r>
            <a:r>
              <a:rPr sz="1300" spc="160" dirty="0">
                <a:solidFill>
                  <a:srgbClr val="616161"/>
                </a:solidFill>
                <a:latin typeface="Calibri"/>
                <a:cs typeface="Calibri"/>
              </a:rPr>
              <a:t> </a:t>
            </a:r>
            <a:r>
              <a:rPr sz="1300" dirty="0">
                <a:solidFill>
                  <a:srgbClr val="616161"/>
                </a:solidFill>
                <a:latin typeface="Calibri"/>
                <a:cs typeface="Calibri"/>
              </a:rPr>
              <a:t>bar</a:t>
            </a:r>
            <a:r>
              <a:rPr sz="1300" spc="155" dirty="0">
                <a:solidFill>
                  <a:srgbClr val="616161"/>
                </a:solidFill>
                <a:latin typeface="Calibri"/>
                <a:cs typeface="Calibri"/>
              </a:rPr>
              <a:t> </a:t>
            </a:r>
            <a:r>
              <a:rPr sz="1300" dirty="0">
                <a:solidFill>
                  <a:srgbClr val="616161"/>
                </a:solidFill>
                <a:latin typeface="Calibri"/>
                <a:cs typeface="Calibri"/>
              </a:rPr>
              <a:t>charts,</a:t>
            </a:r>
            <a:r>
              <a:rPr sz="1300" spc="160" dirty="0">
                <a:solidFill>
                  <a:srgbClr val="616161"/>
                </a:solidFill>
                <a:latin typeface="Calibri"/>
                <a:cs typeface="Calibri"/>
              </a:rPr>
              <a:t> </a:t>
            </a:r>
            <a:r>
              <a:rPr sz="1300" dirty="0">
                <a:solidFill>
                  <a:srgbClr val="616161"/>
                </a:solidFill>
                <a:latin typeface="Calibri"/>
                <a:cs typeface="Calibri"/>
              </a:rPr>
              <a:t>scatter</a:t>
            </a:r>
            <a:r>
              <a:rPr sz="1300" spc="160" dirty="0">
                <a:solidFill>
                  <a:srgbClr val="616161"/>
                </a:solidFill>
                <a:latin typeface="Calibri"/>
                <a:cs typeface="Calibri"/>
              </a:rPr>
              <a:t> </a:t>
            </a:r>
            <a:r>
              <a:rPr sz="1300" dirty="0">
                <a:solidFill>
                  <a:srgbClr val="616161"/>
                </a:solidFill>
                <a:latin typeface="Calibri"/>
                <a:cs typeface="Calibri"/>
              </a:rPr>
              <a:t>plots,</a:t>
            </a:r>
            <a:r>
              <a:rPr sz="1300" spc="155" dirty="0">
                <a:solidFill>
                  <a:srgbClr val="616161"/>
                </a:solidFill>
                <a:latin typeface="Calibri"/>
                <a:cs typeface="Calibri"/>
              </a:rPr>
              <a:t> </a:t>
            </a:r>
            <a:r>
              <a:rPr sz="1300" dirty="0">
                <a:solidFill>
                  <a:srgbClr val="616161"/>
                </a:solidFill>
                <a:latin typeface="Calibri"/>
                <a:cs typeface="Calibri"/>
              </a:rPr>
              <a:t>line</a:t>
            </a:r>
            <a:r>
              <a:rPr sz="1300" spc="160" dirty="0">
                <a:solidFill>
                  <a:srgbClr val="616161"/>
                </a:solidFill>
                <a:latin typeface="Calibri"/>
                <a:cs typeface="Calibri"/>
              </a:rPr>
              <a:t> </a:t>
            </a:r>
            <a:r>
              <a:rPr sz="1300" spc="-10" dirty="0">
                <a:solidFill>
                  <a:srgbClr val="616161"/>
                </a:solidFill>
                <a:latin typeface="Calibri"/>
                <a:cs typeface="Calibri"/>
              </a:rPr>
              <a:t>charts, </a:t>
            </a:r>
            <a:r>
              <a:rPr sz="1300" dirty="0">
                <a:solidFill>
                  <a:srgbClr val="616161"/>
                </a:solidFill>
                <a:latin typeface="Calibri"/>
                <a:cs typeface="Calibri"/>
              </a:rPr>
              <a:t>etc.</a:t>
            </a:r>
            <a:r>
              <a:rPr sz="1300" spc="480" dirty="0">
                <a:solidFill>
                  <a:srgbClr val="616161"/>
                </a:solidFill>
                <a:latin typeface="Calibri"/>
                <a:cs typeface="Calibri"/>
              </a:rPr>
              <a:t> </a:t>
            </a:r>
            <a:r>
              <a:rPr sz="1300" dirty="0">
                <a:solidFill>
                  <a:srgbClr val="616161"/>
                </a:solidFill>
                <a:latin typeface="Calibri"/>
                <a:cs typeface="Calibri"/>
              </a:rPr>
              <a:t>Refer</a:t>
            </a:r>
            <a:r>
              <a:rPr sz="1300" spc="90" dirty="0">
                <a:solidFill>
                  <a:srgbClr val="616161"/>
                </a:solidFill>
                <a:latin typeface="Calibri"/>
                <a:cs typeface="Calibri"/>
              </a:rPr>
              <a:t> </a:t>
            </a:r>
            <a:r>
              <a:rPr sz="1300" dirty="0">
                <a:solidFill>
                  <a:srgbClr val="616161"/>
                </a:solidFill>
                <a:latin typeface="Calibri"/>
                <a:cs typeface="Calibri"/>
              </a:rPr>
              <a:t>to</a:t>
            </a:r>
            <a:r>
              <a:rPr sz="1300" spc="85" dirty="0">
                <a:solidFill>
                  <a:srgbClr val="616161"/>
                </a:solidFill>
                <a:latin typeface="Calibri"/>
                <a:cs typeface="Calibri"/>
              </a:rPr>
              <a:t> </a:t>
            </a:r>
            <a:r>
              <a:rPr sz="1300" u="heavy" spc="50" dirty="0">
                <a:solidFill>
                  <a:srgbClr val="FF5252"/>
                </a:solidFill>
                <a:uFill>
                  <a:solidFill>
                    <a:srgbClr val="FF5252"/>
                  </a:solidFill>
                </a:uFill>
                <a:latin typeface="Calibri"/>
                <a:cs typeface="Calibri"/>
              </a:rPr>
              <a:t>these</a:t>
            </a:r>
            <a:r>
              <a:rPr sz="1300" u="heavy" spc="90" dirty="0">
                <a:solidFill>
                  <a:srgbClr val="FF5252"/>
                </a:solidFill>
                <a:uFill>
                  <a:solidFill>
                    <a:srgbClr val="FF5252"/>
                  </a:solidFill>
                </a:uFill>
                <a:latin typeface="Calibri"/>
                <a:cs typeface="Calibri"/>
              </a:rPr>
              <a:t> </a:t>
            </a:r>
            <a:r>
              <a:rPr sz="1300" u="heavy" spc="70" dirty="0">
                <a:solidFill>
                  <a:srgbClr val="FF5252"/>
                </a:solidFill>
                <a:uFill>
                  <a:solidFill>
                    <a:srgbClr val="FF5252"/>
                  </a:solidFill>
                </a:uFill>
                <a:latin typeface="Calibri"/>
                <a:cs typeface="Calibri"/>
              </a:rPr>
              <a:t>class</a:t>
            </a:r>
            <a:r>
              <a:rPr sz="1300" u="heavy" spc="90" dirty="0">
                <a:solidFill>
                  <a:srgbClr val="FF5252"/>
                </a:solidFill>
                <a:uFill>
                  <a:solidFill>
                    <a:srgbClr val="FF5252"/>
                  </a:solidFill>
                </a:uFill>
                <a:latin typeface="Calibri"/>
                <a:cs typeface="Calibri"/>
              </a:rPr>
              <a:t> </a:t>
            </a:r>
            <a:r>
              <a:rPr sz="1300" u="heavy" spc="50" dirty="0">
                <a:solidFill>
                  <a:srgbClr val="FF5252"/>
                </a:solidFill>
                <a:uFill>
                  <a:solidFill>
                    <a:srgbClr val="FF5252"/>
                  </a:solidFill>
                </a:uFill>
                <a:latin typeface="Calibri"/>
                <a:cs typeface="Calibri"/>
              </a:rPr>
              <a:t>slides</a:t>
            </a:r>
            <a:r>
              <a:rPr sz="1300" spc="85" dirty="0">
                <a:solidFill>
                  <a:srgbClr val="FF5252"/>
                </a:solidFill>
                <a:latin typeface="Calibri"/>
                <a:cs typeface="Calibri"/>
              </a:rPr>
              <a:t> </a:t>
            </a:r>
            <a:r>
              <a:rPr sz="1300" dirty="0">
                <a:solidFill>
                  <a:srgbClr val="616161"/>
                </a:solidFill>
                <a:latin typeface="Calibri"/>
                <a:cs typeface="Calibri"/>
              </a:rPr>
              <a:t>for</a:t>
            </a:r>
            <a:r>
              <a:rPr sz="1300" spc="90" dirty="0">
                <a:solidFill>
                  <a:srgbClr val="616161"/>
                </a:solidFill>
                <a:latin typeface="Calibri"/>
                <a:cs typeface="Calibri"/>
              </a:rPr>
              <a:t> </a:t>
            </a:r>
            <a:r>
              <a:rPr sz="1300" spc="45" dirty="0">
                <a:solidFill>
                  <a:srgbClr val="616161"/>
                </a:solidFill>
                <a:latin typeface="Calibri"/>
                <a:cs typeface="Calibri"/>
              </a:rPr>
              <a:t>guidance.</a:t>
            </a:r>
            <a:endParaRPr sz="13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96A1E-D147-F5B6-9B4E-82FDAF98EBAF}"/>
              </a:ext>
            </a:extLst>
          </p:cNvPr>
          <p:cNvSpPr>
            <a:spLocks noGrp="1"/>
          </p:cNvSpPr>
          <p:nvPr>
            <p:ph type="title"/>
          </p:nvPr>
        </p:nvSpPr>
        <p:spPr>
          <a:xfrm>
            <a:off x="384725" y="276648"/>
            <a:ext cx="8374549" cy="384721"/>
          </a:xfrm>
        </p:spPr>
        <p:txBody>
          <a:bodyPr/>
          <a:lstStyle/>
          <a:p>
            <a:r>
              <a:rPr lang="en-US" dirty="0"/>
              <a:t>Plotting the time series data</a:t>
            </a:r>
            <a:endParaRPr lang="en-IN" dirty="0"/>
          </a:p>
        </p:txBody>
      </p:sp>
      <p:pic>
        <p:nvPicPr>
          <p:cNvPr id="1026" name="Picture 2">
            <a:extLst>
              <a:ext uri="{FF2B5EF4-FFF2-40B4-BE49-F238E27FC236}">
                <a16:creationId xmlns:a16="http://schemas.microsoft.com/office/drawing/2014/main" id="{1E1BF0FE-C9EE-5572-8849-3904898FF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595" y="1302544"/>
            <a:ext cx="5762625" cy="25384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09E3FCC-CCA0-E08E-4023-DDFB5D141BAB}"/>
              </a:ext>
            </a:extLst>
          </p:cNvPr>
          <p:cNvSpPr txBox="1"/>
          <p:nvPr/>
        </p:nvSpPr>
        <p:spPr>
          <a:xfrm>
            <a:off x="6172200" y="1879251"/>
            <a:ext cx="2819400" cy="1384995"/>
          </a:xfrm>
          <a:prstGeom prst="rect">
            <a:avLst/>
          </a:prstGeom>
          <a:noFill/>
        </p:spPr>
        <p:txBody>
          <a:bodyPr wrap="square" rtlCol="0">
            <a:spAutoFit/>
          </a:bodyPr>
          <a:lstStyle/>
          <a:p>
            <a:pPr algn="just"/>
            <a:r>
              <a:rPr lang="en-US" sz="1200" dirty="0"/>
              <a:t>The X-Axis denotes the time period here and the Y-Axis denotes the scaled exchange rate.</a:t>
            </a:r>
            <a:r>
              <a:rPr lang="en-IN" sz="1200" dirty="0"/>
              <a:t> We can observe the downfall of rates during the time period of 2001-2003 and 2007-2009. This signifies the time period to study the data during recession. </a:t>
            </a:r>
            <a:endParaRPr lang="en-US" sz="1200" dirty="0"/>
          </a:p>
        </p:txBody>
      </p:sp>
      <p:sp>
        <p:nvSpPr>
          <p:cNvPr id="5" name="TextBox 4">
            <a:extLst>
              <a:ext uri="{FF2B5EF4-FFF2-40B4-BE49-F238E27FC236}">
                <a16:creationId xmlns:a16="http://schemas.microsoft.com/office/drawing/2014/main" id="{36A83547-0976-D420-685C-4B6848E77CBC}"/>
              </a:ext>
            </a:extLst>
          </p:cNvPr>
          <p:cNvSpPr txBox="1"/>
          <p:nvPr/>
        </p:nvSpPr>
        <p:spPr>
          <a:xfrm>
            <a:off x="2890007" y="3841783"/>
            <a:ext cx="685800" cy="215444"/>
          </a:xfrm>
          <a:prstGeom prst="rect">
            <a:avLst/>
          </a:prstGeom>
          <a:noFill/>
        </p:spPr>
        <p:txBody>
          <a:bodyPr wrap="square" rtlCol="0">
            <a:spAutoFit/>
          </a:bodyPr>
          <a:lstStyle/>
          <a:p>
            <a:r>
              <a:rPr lang="en-US" sz="800" b="1" dirty="0"/>
              <a:t>Time</a:t>
            </a:r>
            <a:endParaRPr lang="en-IN" sz="800" b="1" dirty="0"/>
          </a:p>
        </p:txBody>
      </p:sp>
      <p:sp>
        <p:nvSpPr>
          <p:cNvPr id="6" name="TextBox 5">
            <a:extLst>
              <a:ext uri="{FF2B5EF4-FFF2-40B4-BE49-F238E27FC236}">
                <a16:creationId xmlns:a16="http://schemas.microsoft.com/office/drawing/2014/main" id="{DC537026-F7F8-B928-90B6-2CE7EBC7ACFD}"/>
              </a:ext>
            </a:extLst>
          </p:cNvPr>
          <p:cNvSpPr txBox="1"/>
          <p:nvPr/>
        </p:nvSpPr>
        <p:spPr>
          <a:xfrm rot="16200000">
            <a:off x="-251427" y="2464026"/>
            <a:ext cx="990600" cy="215444"/>
          </a:xfrm>
          <a:prstGeom prst="rect">
            <a:avLst/>
          </a:prstGeom>
          <a:noFill/>
        </p:spPr>
        <p:txBody>
          <a:bodyPr wrap="square" rtlCol="0">
            <a:spAutoFit/>
          </a:bodyPr>
          <a:lstStyle/>
          <a:p>
            <a:r>
              <a:rPr lang="en-US" sz="800" b="1" dirty="0"/>
              <a:t>Exchange Rate</a:t>
            </a:r>
            <a:endParaRPr lang="en-IN" sz="800" b="1" dirty="0"/>
          </a:p>
        </p:txBody>
      </p:sp>
    </p:spTree>
    <p:extLst>
      <p:ext uri="{BB962C8B-B14F-4D97-AF65-F5344CB8AC3E}">
        <p14:creationId xmlns:p14="http://schemas.microsoft.com/office/powerpoint/2010/main" val="1442089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525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1488</TotalTime>
  <Words>1962</Words>
  <Application>Microsoft Macintosh PowerPoint</Application>
  <PresentationFormat>On-screen Show (16:9)</PresentationFormat>
  <Paragraphs>184</Paragraphs>
  <Slides>29</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Helvetica Neue</vt:lpstr>
      <vt:lpstr>Söhne</vt:lpstr>
      <vt:lpstr>Office Theme</vt:lpstr>
      <vt:lpstr>Predicting Exchange Rates for USD vs EURO</vt:lpstr>
      <vt:lpstr>Agenda</vt:lpstr>
      <vt:lpstr>Executive summary</vt:lpstr>
      <vt:lpstr>Project plan recap</vt:lpstr>
      <vt:lpstr>Data</vt:lpstr>
      <vt:lpstr>Data</vt:lpstr>
      <vt:lpstr>Exploratory Data Analysis</vt:lpstr>
      <vt:lpstr>Clear and concise title that gets to the “so what” of the slide</vt:lpstr>
      <vt:lpstr>Plotting the time series data</vt:lpstr>
      <vt:lpstr>Checking the stationarity of Time Series</vt:lpstr>
      <vt:lpstr>Making the Time Series Stationary</vt:lpstr>
      <vt:lpstr>Plotting Correlation and Auto Correlation</vt:lpstr>
      <vt:lpstr>Visualizing the Train and Test Data</vt:lpstr>
      <vt:lpstr>Machine Learning Modelling</vt:lpstr>
      <vt:lpstr>Machine Learning Modelling</vt:lpstr>
      <vt:lpstr>Feature Importance</vt:lpstr>
      <vt:lpstr>Why FBProphet?</vt:lpstr>
      <vt:lpstr>Findings</vt:lpstr>
      <vt:lpstr>Model Findings and Outputs</vt:lpstr>
      <vt:lpstr>Plotting Trends and Seasonality</vt:lpstr>
      <vt:lpstr>Recommendations and Future Work</vt:lpstr>
      <vt:lpstr>Why is time series analysis important?</vt:lpstr>
      <vt:lpstr>What next?</vt:lpstr>
      <vt:lpstr>Appendix</vt:lpstr>
      <vt:lpstr>PowerPoint Presentation</vt:lpstr>
      <vt:lpstr>Why FBProphet?</vt:lpstr>
      <vt:lpstr>Why FBProphet?</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master_deck_LIVE_DOCUMENT</dc:title>
  <dc:creator>Malav Shah</dc:creator>
  <cp:lastModifiedBy>Shah, Mr. Malav Abhaybhai</cp:lastModifiedBy>
  <cp:revision>8</cp:revision>
  <dcterms:created xsi:type="dcterms:W3CDTF">2023-10-31T15:03:28Z</dcterms:created>
  <dcterms:modified xsi:type="dcterms:W3CDTF">2023-11-15T01:26:58Z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