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BE043-A922-A40D-9DC4-62859CC64E97}" v="228" dt="2022-11-17T22:29:30.379"/>
    <p1510:client id="{99618D49-7961-86DB-3968-3573DDC5C1FF}" v="19" dt="2022-11-17T18:37:01.782"/>
    <p1510:client id="{B229ABFF-8CE5-B483-E1D0-B27F53F22BCD}" v="15" dt="2022-11-17T16:26:35.941"/>
    <p1510:client id="{DFCE366E-D684-63E7-C8AE-CB21A681A91D}" v="88" dt="2022-11-16T03:04:56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52"/>
  </p:normalViewPr>
  <p:slideViewPr>
    <p:cSldViewPr snapToGrid="0">
      <p:cViewPr varScale="1">
        <p:scale>
          <a:sx n="119" d="100"/>
          <a:sy n="119" d="100"/>
        </p:scale>
        <p:origin x="341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fd3e376c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1afd3e376c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df0b2cb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f3df0b2cb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65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7828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2307770" y="0"/>
            <a:ext cx="4747779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>
              <a:buSzPct val="100000"/>
            </a:pPr>
            <a:r>
              <a:rPr lang="en-GB" sz="1400" b="1" dirty="0"/>
              <a:t>Application: Smart Healthcare Appointment</a:t>
            </a:r>
            <a:br>
              <a:rPr lang="en-GB" sz="1400" b="1" dirty="0"/>
            </a:br>
            <a:r>
              <a:rPr lang="en-GB" sz="1400" b="1" dirty="0"/>
              <a:t>Type: Application Architecture</a:t>
            </a:r>
            <a:br>
              <a:rPr lang="en-GB" sz="1400" b="1" dirty="0"/>
            </a:br>
            <a:r>
              <a:rPr lang="en-GB" sz="1400" b="1" dirty="0"/>
              <a:t>View: Logical View</a:t>
            </a:r>
            <a:br>
              <a:rPr lang="en-GB" sz="1500" b="1" dirty="0"/>
            </a:br>
            <a:r>
              <a:rPr lang="en-GB" sz="1500" b="1" dirty="0"/>
              <a:t>Style: Layered Architecture Pattern</a:t>
            </a:r>
            <a:endParaRPr lang="en-US" dirty="0"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56" y="1267155"/>
            <a:ext cx="304200" cy="549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229275" y="81900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/>
          </a:p>
        </p:txBody>
      </p:sp>
      <p:sp>
        <p:nvSpPr>
          <p:cNvPr id="133" name="Google Shape;133;p25"/>
          <p:cNvSpPr txBox="1"/>
          <p:nvPr/>
        </p:nvSpPr>
        <p:spPr>
          <a:xfrm>
            <a:off x="1155975" y="830625"/>
            <a:ext cx="1572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 sz="1100"/>
          </a:p>
        </p:txBody>
      </p:sp>
      <p:sp>
        <p:nvSpPr>
          <p:cNvPr id="134" name="Google Shape;134;p25"/>
          <p:cNvSpPr txBox="1"/>
          <p:nvPr/>
        </p:nvSpPr>
        <p:spPr>
          <a:xfrm>
            <a:off x="2741350" y="823150"/>
            <a:ext cx="2003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/>
          </a:p>
        </p:txBody>
      </p:sp>
      <p:sp>
        <p:nvSpPr>
          <p:cNvPr id="135" name="Google Shape;135;p25"/>
          <p:cNvSpPr txBox="1"/>
          <p:nvPr/>
        </p:nvSpPr>
        <p:spPr>
          <a:xfrm>
            <a:off x="4816524" y="83062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/>
          </a:p>
        </p:txBody>
      </p:sp>
      <p:sp>
        <p:nvSpPr>
          <p:cNvPr id="136" name="Google Shape;136;p25"/>
          <p:cNvSpPr txBox="1"/>
          <p:nvPr/>
        </p:nvSpPr>
        <p:spPr>
          <a:xfrm>
            <a:off x="7112625" y="828350"/>
            <a:ext cx="1715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/>
          </a:p>
        </p:txBody>
      </p:sp>
      <p:cxnSp>
        <p:nvCxnSpPr>
          <p:cNvPr id="137" name="Google Shape;137;p25"/>
          <p:cNvCxnSpPr/>
          <p:nvPr/>
        </p:nvCxnSpPr>
        <p:spPr>
          <a:xfrm>
            <a:off x="1280929" y="1080092"/>
            <a:ext cx="1317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4816531" y="1074793"/>
            <a:ext cx="18291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9" name="Google Shape;139;p25"/>
          <p:cNvCxnSpPr/>
          <p:nvPr/>
        </p:nvCxnSpPr>
        <p:spPr>
          <a:xfrm>
            <a:off x="2817554" y="1081148"/>
            <a:ext cx="1837200" cy="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0" name="Google Shape;140;p25"/>
          <p:cNvCxnSpPr/>
          <p:nvPr/>
        </p:nvCxnSpPr>
        <p:spPr>
          <a:xfrm>
            <a:off x="6915075" y="1091375"/>
            <a:ext cx="2085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1" name="Google Shape;141;p25"/>
          <p:cNvCxnSpPr/>
          <p:nvPr/>
        </p:nvCxnSpPr>
        <p:spPr>
          <a:xfrm rot="10800000" flipH="1">
            <a:off x="141675" y="1071325"/>
            <a:ext cx="815400" cy="7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4" name="Google Shape;144;p25"/>
          <p:cNvSpPr/>
          <p:nvPr/>
        </p:nvSpPr>
        <p:spPr>
          <a:xfrm>
            <a:off x="3075085" y="1407179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Authentication</a:t>
            </a:r>
            <a:endParaRPr lang="en-US" dirty="0"/>
          </a:p>
        </p:txBody>
      </p:sp>
      <p:cxnSp>
        <p:nvCxnSpPr>
          <p:cNvPr id="145" name="Google Shape;145;p25"/>
          <p:cNvCxnSpPr/>
          <p:nvPr/>
        </p:nvCxnSpPr>
        <p:spPr>
          <a:xfrm rot="10800000" flipH="1">
            <a:off x="6659850" y="2947875"/>
            <a:ext cx="230700" cy="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4592507" y="2945666"/>
            <a:ext cx="252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7" name="Google Shape;147;p25"/>
          <p:cNvSpPr txBox="1"/>
          <p:nvPr/>
        </p:nvSpPr>
        <p:spPr>
          <a:xfrm>
            <a:off x="28707" y="1792181"/>
            <a:ext cx="88440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Patients</a:t>
            </a:r>
            <a:endParaRPr lang="en-US" sz="1100" dirty="0"/>
          </a:p>
        </p:txBody>
      </p:sp>
      <p:cxnSp>
        <p:nvCxnSpPr>
          <p:cNvPr id="154" name="Google Shape;154;p25"/>
          <p:cNvCxnSpPr>
            <a:cxnSpLocks/>
            <a:stCxn id="2" idx="1"/>
          </p:cNvCxnSpPr>
          <p:nvPr/>
        </p:nvCxnSpPr>
        <p:spPr>
          <a:xfrm flipH="1" flipV="1">
            <a:off x="694746" y="2441197"/>
            <a:ext cx="603254" cy="5126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7" name="Google Shape;157;p25"/>
          <p:cNvCxnSpPr>
            <a:cxnSpLocks/>
            <a:stCxn id="131" idx="3"/>
            <a:endCxn id="2" idx="1"/>
          </p:cNvCxnSpPr>
          <p:nvPr/>
        </p:nvCxnSpPr>
        <p:spPr>
          <a:xfrm>
            <a:off x="624256" y="1541995"/>
            <a:ext cx="673744" cy="14118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0" name="Google Shape;160;p25"/>
          <p:cNvSpPr/>
          <p:nvPr/>
        </p:nvSpPr>
        <p:spPr>
          <a:xfrm>
            <a:off x="3075085" y="1959629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Scheduling</a:t>
            </a:r>
            <a:endParaRPr lang="en-US" dirty="0"/>
          </a:p>
        </p:txBody>
      </p:sp>
      <p:sp>
        <p:nvSpPr>
          <p:cNvPr id="161" name="Google Shape;161;p25"/>
          <p:cNvSpPr/>
          <p:nvPr/>
        </p:nvSpPr>
        <p:spPr>
          <a:xfrm>
            <a:off x="3075085" y="25787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Records</a:t>
            </a:r>
            <a:endParaRPr lang="en-GB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3075085" y="31502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Payments</a:t>
            </a:r>
          </a:p>
        </p:txBody>
      </p:sp>
      <p:sp>
        <p:nvSpPr>
          <p:cNvPr id="163" name="Google Shape;163;p25"/>
          <p:cNvSpPr/>
          <p:nvPr/>
        </p:nvSpPr>
        <p:spPr>
          <a:xfrm>
            <a:off x="3075085" y="377890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Messaging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3075085" y="4378979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sz="1100" dirty="0"/>
          </a:p>
        </p:txBody>
      </p:sp>
      <p:sp>
        <p:nvSpPr>
          <p:cNvPr id="167" name="Google Shape;167;p25"/>
          <p:cNvSpPr/>
          <p:nvPr/>
        </p:nvSpPr>
        <p:spPr>
          <a:xfrm>
            <a:off x="48402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102313" y="1330631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Profiles &amp; Auth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5102313" y="1807308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IN" sz="1100" dirty="0">
                <a:solidFill>
                  <a:schemeClr val="lt1"/>
                </a:solidFill>
              </a:rPr>
              <a:t>Appointments History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5083681" y="2301599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Medical Records</a:t>
            </a:r>
          </a:p>
        </p:txBody>
      </p:sp>
      <p:sp>
        <p:nvSpPr>
          <p:cNvPr id="172" name="Google Shape;172;p25"/>
          <p:cNvSpPr/>
          <p:nvPr/>
        </p:nvSpPr>
        <p:spPr>
          <a:xfrm>
            <a:off x="5083681" y="2810285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</a:rPr>
              <a:t>Payments &amp; Invoices</a:t>
            </a:r>
          </a:p>
        </p:txBody>
      </p:sp>
      <p:sp>
        <p:nvSpPr>
          <p:cNvPr id="173" name="Google Shape;173;p25"/>
          <p:cNvSpPr/>
          <p:nvPr/>
        </p:nvSpPr>
        <p:spPr>
          <a:xfrm>
            <a:off x="5114362" y="3291325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Logs &amp; Audits</a:t>
            </a:r>
            <a:endParaRPr lang="en-US" dirty="0"/>
          </a:p>
        </p:txBody>
      </p:sp>
      <p:sp>
        <p:nvSpPr>
          <p:cNvPr id="174" name="Google Shape;174;p25"/>
          <p:cNvSpPr/>
          <p:nvPr/>
        </p:nvSpPr>
        <p:spPr>
          <a:xfrm>
            <a:off x="5102313" y="3765843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</a:rPr>
              <a:t>Analytics &amp; Reports</a:t>
            </a:r>
          </a:p>
        </p:txBody>
      </p:sp>
      <p:sp>
        <p:nvSpPr>
          <p:cNvPr id="176" name="Google Shape;176;p25"/>
          <p:cNvSpPr/>
          <p:nvPr/>
        </p:nvSpPr>
        <p:spPr>
          <a:xfrm>
            <a:off x="6897675" y="1251875"/>
            <a:ext cx="21138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7055550" y="13976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Payment Gateways (Stripe) </a:t>
            </a:r>
            <a:endParaRPr lang="en-US" dirty="0"/>
          </a:p>
        </p:txBody>
      </p:sp>
      <p:sp>
        <p:nvSpPr>
          <p:cNvPr id="178" name="Google Shape;178;p25"/>
          <p:cNvSpPr/>
          <p:nvPr/>
        </p:nvSpPr>
        <p:spPr>
          <a:xfrm>
            <a:off x="7055550" y="19310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</a:rPr>
              <a:t>Web Dev (React, Express)</a:t>
            </a:r>
          </a:p>
        </p:txBody>
      </p:sp>
      <p:sp>
        <p:nvSpPr>
          <p:cNvPr id="179" name="Google Shape;179;p25"/>
          <p:cNvSpPr/>
          <p:nvPr/>
        </p:nvSpPr>
        <p:spPr>
          <a:xfrm>
            <a:off x="7055550" y="2435875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Database (PostgreSQL)</a:t>
            </a:r>
            <a:endParaRPr lang="en-US" dirty="0"/>
          </a:p>
        </p:txBody>
      </p:sp>
      <p:sp>
        <p:nvSpPr>
          <p:cNvPr id="180" name="Google Shape;180;p25"/>
          <p:cNvSpPr/>
          <p:nvPr/>
        </p:nvSpPr>
        <p:spPr>
          <a:xfrm>
            <a:off x="7055550" y="29978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Security (JWT, RBAC)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7055550" y="3502675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 Services (AWS )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7055550" y="4036075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&amp; Delivery Pipeline</a:t>
            </a:r>
            <a:endParaRPr lang="en-GB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sp>
        <p:nvSpPr>
          <p:cNvPr id="2" name="Google Shape;142;p25">
            <a:extLst>
              <a:ext uri="{FF2B5EF4-FFF2-40B4-BE49-F238E27FC236}">
                <a16:creationId xmlns:a16="http://schemas.microsoft.com/office/drawing/2014/main" id="{24B71C4F-D354-AFF6-C1C9-3C023755D25E}"/>
              </a:ext>
            </a:extLst>
          </p:cNvPr>
          <p:cNvSpPr/>
          <p:nvPr/>
        </p:nvSpPr>
        <p:spPr>
          <a:xfrm>
            <a:off x="1298000" y="2742525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Web Browser</a:t>
            </a:r>
            <a:endParaRPr lang="en-US"/>
          </a:p>
        </p:txBody>
      </p:sp>
      <p:cxnSp>
        <p:nvCxnSpPr>
          <p:cNvPr id="4" name="Google Shape;158;p25">
            <a:extLst>
              <a:ext uri="{FF2B5EF4-FFF2-40B4-BE49-F238E27FC236}">
                <a16:creationId xmlns:a16="http://schemas.microsoft.com/office/drawing/2014/main" id="{1F819442-0668-74CE-5684-0E20525A646F}"/>
              </a:ext>
            </a:extLst>
          </p:cNvPr>
          <p:cNvCxnSpPr>
            <a:cxnSpLocks/>
          </p:cNvCxnSpPr>
          <p:nvPr/>
        </p:nvCxnSpPr>
        <p:spPr>
          <a:xfrm>
            <a:off x="2593751" y="2987890"/>
            <a:ext cx="2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" name="Google Shape;131;p25">
            <a:extLst>
              <a:ext uri="{FF2B5EF4-FFF2-40B4-BE49-F238E27FC236}">
                <a16:creationId xmlns:a16="http://schemas.microsoft.com/office/drawing/2014/main" id="{AE2FA764-F904-1077-9B24-E0EA762C207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10" y="2162757"/>
            <a:ext cx="304200" cy="5496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7;p25">
            <a:extLst>
              <a:ext uri="{FF2B5EF4-FFF2-40B4-BE49-F238E27FC236}">
                <a16:creationId xmlns:a16="http://schemas.microsoft.com/office/drawing/2014/main" id="{8062BD42-8CA6-3AEE-83D8-958698DEC125}"/>
              </a:ext>
            </a:extLst>
          </p:cNvPr>
          <p:cNvSpPr txBox="1"/>
          <p:nvPr/>
        </p:nvSpPr>
        <p:spPr>
          <a:xfrm>
            <a:off x="28661" y="2687783"/>
            <a:ext cx="88440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Doctors</a:t>
            </a:r>
            <a:endParaRPr lang="en-US" sz="1100" dirty="0"/>
          </a:p>
        </p:txBody>
      </p:sp>
      <p:pic>
        <p:nvPicPr>
          <p:cNvPr id="7" name="Google Shape;131;p25">
            <a:extLst>
              <a:ext uri="{FF2B5EF4-FFF2-40B4-BE49-F238E27FC236}">
                <a16:creationId xmlns:a16="http://schemas.microsoft.com/office/drawing/2014/main" id="{73198172-66CE-2324-606C-BBC086F5D53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10" y="3219032"/>
            <a:ext cx="304200" cy="5496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25">
            <a:extLst>
              <a:ext uri="{FF2B5EF4-FFF2-40B4-BE49-F238E27FC236}">
                <a16:creationId xmlns:a16="http://schemas.microsoft.com/office/drawing/2014/main" id="{3FD9FD20-00DB-4477-350E-3AB20E66D497}"/>
              </a:ext>
            </a:extLst>
          </p:cNvPr>
          <p:cNvSpPr txBox="1"/>
          <p:nvPr/>
        </p:nvSpPr>
        <p:spPr>
          <a:xfrm>
            <a:off x="28661" y="3744058"/>
            <a:ext cx="884400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Healthcare Providers</a:t>
            </a:r>
            <a:endParaRPr lang="en-US" sz="1100" dirty="0"/>
          </a:p>
        </p:txBody>
      </p:sp>
      <p:pic>
        <p:nvPicPr>
          <p:cNvPr id="9" name="Google Shape;131;p25">
            <a:extLst>
              <a:ext uri="{FF2B5EF4-FFF2-40B4-BE49-F238E27FC236}">
                <a16:creationId xmlns:a16="http://schemas.microsoft.com/office/drawing/2014/main" id="{E90B1063-9D39-8498-D348-3DAD62D76C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186" y="4217050"/>
            <a:ext cx="304200" cy="5496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7;p25">
            <a:extLst>
              <a:ext uri="{FF2B5EF4-FFF2-40B4-BE49-F238E27FC236}">
                <a16:creationId xmlns:a16="http://schemas.microsoft.com/office/drawing/2014/main" id="{7F21C50C-1D69-27DD-F8E6-0D551A420639}"/>
              </a:ext>
            </a:extLst>
          </p:cNvPr>
          <p:cNvSpPr txBox="1"/>
          <p:nvPr/>
        </p:nvSpPr>
        <p:spPr>
          <a:xfrm>
            <a:off x="93837" y="4742076"/>
            <a:ext cx="884400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Admin Staff</a:t>
            </a:r>
            <a:endParaRPr lang="en-US" sz="1100" dirty="0"/>
          </a:p>
        </p:txBody>
      </p:sp>
      <p:cxnSp>
        <p:nvCxnSpPr>
          <p:cNvPr id="13" name="Google Shape;157;p25">
            <a:extLst>
              <a:ext uri="{FF2B5EF4-FFF2-40B4-BE49-F238E27FC236}">
                <a16:creationId xmlns:a16="http://schemas.microsoft.com/office/drawing/2014/main" id="{9194F5F2-1C62-18D1-5C4E-992B468B3661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flipH="1">
            <a:off x="689386" y="2953875"/>
            <a:ext cx="608614" cy="15380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" name="Google Shape;157;p25">
            <a:extLst>
              <a:ext uri="{FF2B5EF4-FFF2-40B4-BE49-F238E27FC236}">
                <a16:creationId xmlns:a16="http://schemas.microsoft.com/office/drawing/2014/main" id="{A62AA0FC-DA35-1CA8-F114-ED7910EECE18}"/>
              </a:ext>
            </a:extLst>
          </p:cNvPr>
          <p:cNvCxnSpPr>
            <a:cxnSpLocks/>
            <a:stCxn id="2" idx="1"/>
            <a:endCxn id="7" idx="3"/>
          </p:cNvCxnSpPr>
          <p:nvPr/>
        </p:nvCxnSpPr>
        <p:spPr>
          <a:xfrm flipH="1">
            <a:off x="624210" y="2953875"/>
            <a:ext cx="673790" cy="53999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9" name="Google Shape;182;p25">
            <a:extLst>
              <a:ext uri="{FF2B5EF4-FFF2-40B4-BE49-F238E27FC236}">
                <a16:creationId xmlns:a16="http://schemas.microsoft.com/office/drawing/2014/main" id="{CA69201D-4734-29E1-EE3A-C89A61D7FDCC}"/>
              </a:ext>
            </a:extLst>
          </p:cNvPr>
          <p:cNvSpPr/>
          <p:nvPr/>
        </p:nvSpPr>
        <p:spPr>
          <a:xfrm>
            <a:off x="7065675" y="453093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Logging &amp; Compliance Audits (CloudWatch API) </a:t>
            </a:r>
            <a:endParaRPr lang="en-GB" sz="1100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sp>
        <p:nvSpPr>
          <p:cNvPr id="3" name="Google Shape;174;p25">
            <a:extLst>
              <a:ext uri="{FF2B5EF4-FFF2-40B4-BE49-F238E27FC236}">
                <a16:creationId xmlns:a16="http://schemas.microsoft.com/office/drawing/2014/main" id="{369CD82C-3789-654F-6301-C7D372B7E423}"/>
              </a:ext>
            </a:extLst>
          </p:cNvPr>
          <p:cNvSpPr/>
          <p:nvPr/>
        </p:nvSpPr>
        <p:spPr>
          <a:xfrm>
            <a:off x="5114362" y="4237372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</a:rPr>
              <a:t>Insurance Claims</a:t>
            </a:r>
          </a:p>
        </p:txBody>
      </p:sp>
      <p:sp>
        <p:nvSpPr>
          <p:cNvPr id="11" name="Google Shape;174;p25">
            <a:extLst>
              <a:ext uri="{FF2B5EF4-FFF2-40B4-BE49-F238E27FC236}">
                <a16:creationId xmlns:a16="http://schemas.microsoft.com/office/drawing/2014/main" id="{83107DDB-6474-72A0-3F64-FEA877820B15}"/>
              </a:ext>
            </a:extLst>
          </p:cNvPr>
          <p:cNvSpPr/>
          <p:nvPr/>
        </p:nvSpPr>
        <p:spPr>
          <a:xfrm>
            <a:off x="5097675" y="4720800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</a:rPr>
              <a:t>Prescription Refills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25">
            <a:extLst>
              <a:ext uri="{FF2B5EF4-FFF2-40B4-BE49-F238E27FC236}">
                <a16:creationId xmlns:a16="http://schemas.microsoft.com/office/drawing/2014/main" id="{0DD5CF8A-E404-34FE-CDBF-A0A0B20CCB93}"/>
              </a:ext>
            </a:extLst>
          </p:cNvPr>
          <p:cNvSpPr txBox="1">
            <a:spLocks/>
          </p:cNvSpPr>
          <p:nvPr/>
        </p:nvSpPr>
        <p:spPr>
          <a:xfrm>
            <a:off x="1985135" y="157844"/>
            <a:ext cx="4785778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100000"/>
            </a:pPr>
            <a:r>
              <a:rPr lang="en-GB" sz="1500" b="1" dirty="0"/>
              <a:t>Application: Smart Healthcare Appointment</a:t>
            </a:r>
            <a:br>
              <a:rPr lang="en-GB" sz="1500" b="1" dirty="0"/>
            </a:br>
            <a:r>
              <a:rPr lang="en-GB" sz="1500" b="1" dirty="0"/>
              <a:t>Type: Application Architecture </a:t>
            </a:r>
          </a:p>
          <a:p>
            <a:pPr algn="ctr">
              <a:buSzPct val="100000"/>
            </a:pPr>
            <a:r>
              <a:rPr lang="en-GB" sz="1500" b="1" dirty="0"/>
              <a:t>View: Process View</a:t>
            </a:r>
            <a:br>
              <a:rPr lang="en-GB" sz="1500" b="1" dirty="0"/>
            </a:br>
            <a:r>
              <a:rPr lang="en-GB" sz="1500" b="1" dirty="0"/>
              <a:t>Style: Client-Server Pattern</a:t>
            </a:r>
            <a:endParaRPr lang="en-US" dirty="0"/>
          </a:p>
          <a:p>
            <a:endParaRPr lang="en-GB" sz="1500" b="1" dirty="0"/>
          </a:p>
        </p:txBody>
      </p:sp>
      <p:pic>
        <p:nvPicPr>
          <p:cNvPr id="6" name="Picture 5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59542940-535F-7C5F-0EDF-F4B75AA5F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56" y="983422"/>
            <a:ext cx="8436429" cy="39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124</Words>
  <Application>Microsoft Office PowerPoint</Application>
  <PresentationFormat>On-screen Show (16:9)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Application: Smart Healthcare Appointment Type: Application Architecture View: Logical View Style: Layered Architecture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FoodPantry Type: Application Architecture View: Logical View Style: Layered Architecture Pattern</dc:title>
  <dc:creator>Vivek</dc:creator>
  <cp:lastModifiedBy>Krishna Anem</cp:lastModifiedBy>
  <cp:revision>72</cp:revision>
  <dcterms:modified xsi:type="dcterms:W3CDTF">2025-02-20T21:59:05Z</dcterms:modified>
</cp:coreProperties>
</file>