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93" d="100"/>
          <a:sy n="93" d="100"/>
        </p:scale>
        <p:origin x="77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261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1224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4316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418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807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106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32444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3523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38849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dirty="0"/>
              <a:t>3/22/2025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68346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60931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dirty="0"/>
              <a:pPr/>
              <a:t>3/22/2025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132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27434C8-03EB-1CC4-C71E-6958C74C05FE}"/>
              </a:ext>
            </a:extLst>
          </p:cNvPr>
          <p:cNvSpPr txBox="1"/>
          <p:nvPr/>
        </p:nvSpPr>
        <p:spPr>
          <a:xfrm>
            <a:off x="578337" y="132588"/>
            <a:ext cx="11036123" cy="36933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b="1" dirty="0"/>
              <a:t>Activity Diagram: Smart Healthcare Appointment  </a:t>
            </a:r>
            <a:endParaRPr lang="en-US" b="1" dirty="0">
              <a:ea typeface="Calibri Light"/>
              <a:cs typeface="Calibri Light"/>
            </a:endParaRPr>
          </a:p>
        </p:txBody>
      </p:sp>
      <p:pic>
        <p:nvPicPr>
          <p:cNvPr id="9" name="Picture 8" descr="A diagram of a flowchart&#10;&#10;AI-generated content may be incorrect.">
            <a:extLst>
              <a:ext uri="{FF2B5EF4-FFF2-40B4-BE49-F238E27FC236}">
                <a16:creationId xmlns:a16="http://schemas.microsoft.com/office/drawing/2014/main" id="{A6E73CA8-6200-6599-1951-23C7A21927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80913"/>
            <a:ext cx="12192000" cy="6277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547</TotalTime>
  <Words>6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 Light</vt:lpstr>
      <vt:lpstr>Metropolitan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Dell</dc:creator>
  <cp:lastModifiedBy>Patel, Ms. Megha Punamchand</cp:lastModifiedBy>
  <cp:revision>58</cp:revision>
  <dcterms:created xsi:type="dcterms:W3CDTF">2025-03-16T04:19:27Z</dcterms:created>
  <dcterms:modified xsi:type="dcterms:W3CDTF">2025-03-23T12:27:28Z</dcterms:modified>
</cp:coreProperties>
</file>