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75" d="100"/>
          <a:sy n="75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50E2-59CF-F3EB-6B51-73006A850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21629-A090-F4DB-2303-A0A6A6E57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EC91-975D-8392-33F0-D8D7E7C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EAE5-A1C3-F048-9D40-8C3E056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70C8-0383-2333-8E7B-9661B69F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D6F7-CC94-F7A0-9524-9B7EB73F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8A57-BBEE-EC43-FA20-DE300CD1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DA70-0A8F-013E-39F0-56B0D9E8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0EA7-BDBA-08A9-2824-238C255B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153B-0FE3-5C0F-CE87-4E62EE1F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4633-3936-1103-7E5F-43613C86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7922-B469-A87E-3D8C-D2EEAC7C1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81BC-C6F5-3305-424D-3E2F6BE1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970-692D-EA3E-08AF-1372F024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B63-B8BD-8FAC-604D-64392E5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7186-8C33-287C-D5BB-B2B6CD43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C87D-9B94-4F1E-71CB-94CA2A203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32F73-AD40-55C9-C864-4B6B9AA8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3BFE6-B155-DCE6-5CA8-AB8C849B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4194-7A63-9F89-1334-2DDAAD6F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8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D499-9B74-D64B-5A08-2074C872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E42B-583B-0444-83D3-250C3273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F606-6E3B-6A43-F463-17DB7E7E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B8D4-CFE6-92BF-8A9B-9E346232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541E-FDD7-65AF-28B0-5AF3C3D2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2818-243B-094F-7594-063CF2F6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C65A-41F8-4D8F-F710-2BF2D024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AD751-7768-C461-3093-52E1F979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92FF1-69BD-101B-CE07-811C5FD5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D29E-CD74-04DC-F39B-98F6CEB1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CF3E-1F74-7524-3B68-0734FBDD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2FBB-9AFD-3527-D4E4-659E2095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1F27-52C1-5B4D-F960-73AA260A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60BBE-8ADF-4B71-7E7E-822E5FB6F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FDBD2-9CD9-95FB-EA4B-41785635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C71A2-A81A-D8FF-85B5-8A30D8B2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598F-1F16-B03B-0D07-D883A585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CB294-35DC-6726-028D-3BECB259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2844C-BEB6-B558-D8D1-6523A734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714C-0C4D-5008-EDEB-3BDB166E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AB39-2153-5332-F078-FADAC092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960F-6BCC-410E-C09B-A6A26755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3FF38-4270-D8B1-C0BC-0A6798FC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0725A-E0E9-2CCD-96BD-EACAAB5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7DCEC-7F08-FC76-0AD0-062C43D5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099D-8882-94A1-2C40-CA49545F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0CC3-CEA0-119F-47DB-680E79B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E9C1-DCD9-8E8B-DAD7-30EE965D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D6D9-9AC1-59AE-1903-FDD3BA19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3016-0607-E983-4DBD-D3B80B8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AA851-4E73-6C95-15B0-D2DECF5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F9CE-3E2F-AE48-7357-8BB71603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3982-E4C4-E118-D189-0C88DB6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52BF3-010A-EF82-89D1-6C5C268AE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46EE2-F29C-2D82-7528-329A66C8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0C3-54F7-8921-6B0C-C909D2F4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74FB-2ED0-9CB7-06DE-EE4D349E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DA9C-D8F1-B77F-E8AD-EE525EC9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17C4E-4CA7-BFF9-C050-00845EB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0B2D-D466-7CD4-DC9C-31776CA6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3DDC-3A19-8267-3945-5B81FFB1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EBC5A-9293-2A49-84E4-8ACF8D4C27D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FB86-E9DD-8142-B64B-B6BDB8274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AD54-DAC3-16F2-41DA-54DDD9E8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CF98-5BAC-FD45-AC4B-FC600ADE0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5C0-6A76-18CF-A0E9-BD4F63F1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Smart Healthcare Appointment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9656-14BD-6064-2431-2EE6A699D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820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0AEA47-AF33-F6D9-5947-0F6EBA1A5CD3}"/>
              </a:ext>
            </a:extLst>
          </p:cNvPr>
          <p:cNvSpPr txBox="1"/>
          <p:nvPr/>
        </p:nvSpPr>
        <p:spPr>
          <a:xfrm>
            <a:off x="467255" y="149239"/>
            <a:ext cx="5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Healthcare Appointment (Class Diagram)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606BFAA-3C20-4F11-54F3-0B41691B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599440"/>
            <a:ext cx="11643360" cy="6109321"/>
          </a:xfrm>
        </p:spPr>
      </p:pic>
    </p:spTree>
    <p:extLst>
      <p:ext uri="{BB962C8B-B14F-4D97-AF65-F5344CB8AC3E}">
        <p14:creationId xmlns:p14="http://schemas.microsoft.com/office/powerpoint/2010/main" val="27831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Smart Healthcare Appointment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Vanne, Kalyan</dc:creator>
  <cp:lastModifiedBy>Patel, Ms. Megha Punamchand</cp:lastModifiedBy>
  <cp:revision>8</cp:revision>
  <dcterms:created xsi:type="dcterms:W3CDTF">2025-04-06T01:46:47Z</dcterms:created>
  <dcterms:modified xsi:type="dcterms:W3CDTF">2025-04-25T05:12:59Z</dcterms:modified>
</cp:coreProperties>
</file>