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58"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5"/>
  </p:normalViewPr>
  <p:slideViewPr>
    <p:cSldViewPr snapToGrid="0">
      <p:cViewPr>
        <p:scale>
          <a:sx n="108" d="100"/>
          <a:sy n="108" d="100"/>
        </p:scale>
        <p:origin x="1688" y="7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69dc0964c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69dc0964c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69dc0964c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69dc0964c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6000"/>
              <a:t>Smart Healthcare Appointment</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77500" lnSpcReduction="20000"/>
          </a:bodyPr>
          <a:lstStyle/>
          <a:p>
            <a:pPr marL="0" lvl="0" indent="0" algn="ctr" rtl="0">
              <a:lnSpc>
                <a:spcPct val="90000"/>
              </a:lnSpc>
              <a:spcBef>
                <a:spcPts val="1000"/>
              </a:spcBef>
              <a:spcAft>
                <a:spcPts val="0"/>
              </a:spcAft>
              <a:buClr>
                <a:schemeClr val="dk1"/>
              </a:buClr>
              <a:buSzPct val="34375"/>
              <a:buFont typeface="Arial"/>
              <a:buNone/>
            </a:pPr>
            <a:r>
              <a:rPr lang="en" sz="3200">
                <a:solidFill>
                  <a:schemeClr val="dk1"/>
                </a:solidFill>
              </a:rPr>
              <a:t>Sequence Diagram</a:t>
            </a:r>
            <a:endParaRPr sz="3200">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142850"/>
            <a:ext cx="8520600" cy="874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5833"/>
              <a:buFont typeface="Arial"/>
              <a:buNone/>
            </a:pPr>
            <a:r>
              <a:rPr lang="en" sz="2400"/>
              <a:t>Smart Healthcare Appointment</a:t>
            </a:r>
            <a:endParaRPr sz="2400"/>
          </a:p>
          <a:p>
            <a:pPr marL="0" lvl="0" indent="0" algn="l" rtl="0">
              <a:spcBef>
                <a:spcPts val="0"/>
              </a:spcBef>
              <a:spcAft>
                <a:spcPts val="0"/>
              </a:spcAft>
              <a:buNone/>
            </a:pPr>
            <a:r>
              <a:rPr lang="en" sz="2400"/>
              <a:t>03.04 Delete Invoice</a:t>
            </a:r>
            <a:endParaRPr/>
          </a:p>
        </p:txBody>
      </p:sp>
      <p:sp>
        <p:nvSpPr>
          <p:cNvPr id="62" name="Google Shape;62;p14"/>
          <p:cNvSpPr txBox="1"/>
          <p:nvPr/>
        </p:nvSpPr>
        <p:spPr>
          <a:xfrm>
            <a:off x="7125200" y="1906350"/>
            <a:ext cx="20187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rPr>
              <a:t>Use Case Scenario:</a:t>
            </a:r>
            <a:endParaRPr b="1">
              <a:solidFill>
                <a:schemeClr val="dk2"/>
              </a:solidFill>
            </a:endParaRPr>
          </a:p>
          <a:p>
            <a:pPr marL="0" lvl="0" indent="0" algn="l" rtl="0">
              <a:spcBef>
                <a:spcPts val="0"/>
              </a:spcBef>
              <a:spcAft>
                <a:spcPts val="0"/>
              </a:spcAft>
              <a:buNone/>
            </a:pPr>
            <a:r>
              <a:rPr lang="en">
                <a:solidFill>
                  <a:schemeClr val="dk2"/>
                </a:solidFill>
              </a:rPr>
              <a:t>The user requests to delete an invoice, which triggers the system to validate the deletion and remove the invoice from the database. The system confirms the successful deletion to the user.</a:t>
            </a:r>
            <a:endParaRPr>
              <a:solidFill>
                <a:schemeClr val="dk2"/>
              </a:solidFill>
            </a:endParaRPr>
          </a:p>
        </p:txBody>
      </p:sp>
      <p:pic>
        <p:nvPicPr>
          <p:cNvPr id="63" name="Google Shape;63;p14" title="UML Sequence Diagram.png"/>
          <p:cNvPicPr preferRelativeResize="0"/>
          <p:nvPr/>
        </p:nvPicPr>
        <p:blipFill rotWithShape="1">
          <a:blip r:embed="rId3">
            <a:alphaModFix/>
          </a:blip>
          <a:srcRect l="59146" t="45010" b="26966"/>
          <a:stretch/>
        </p:blipFill>
        <p:spPr>
          <a:xfrm>
            <a:off x="378069" y="915961"/>
            <a:ext cx="6427177" cy="37527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42850"/>
            <a:ext cx="8520600" cy="87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160"/>
              <a:t>Smart Healthcare Appointment</a:t>
            </a:r>
            <a:endParaRPr sz="2160"/>
          </a:p>
          <a:p>
            <a:pPr marL="0" lvl="0" indent="0" algn="l" rtl="0">
              <a:spcBef>
                <a:spcPts val="0"/>
              </a:spcBef>
              <a:spcAft>
                <a:spcPts val="0"/>
              </a:spcAft>
              <a:buSzPts val="990"/>
              <a:buNone/>
            </a:pPr>
            <a:r>
              <a:rPr lang="en" sz="2220"/>
              <a:t>03.06 Create Insurance Claim</a:t>
            </a:r>
            <a:endParaRPr sz="2220"/>
          </a:p>
        </p:txBody>
      </p:sp>
      <p:sp>
        <p:nvSpPr>
          <p:cNvPr id="70" name="Google Shape;70;p15"/>
          <p:cNvSpPr txBox="1"/>
          <p:nvPr/>
        </p:nvSpPr>
        <p:spPr>
          <a:xfrm>
            <a:off x="7251150" y="2032925"/>
            <a:ext cx="1893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chemeClr val="dk2"/>
                </a:solidFill>
              </a:rPr>
              <a:t>Use Case Scenario: </a:t>
            </a:r>
            <a:endParaRPr b="1">
              <a:solidFill>
                <a:schemeClr val="dk2"/>
              </a:solidFill>
            </a:endParaRPr>
          </a:p>
          <a:p>
            <a:pPr marL="0" lvl="0" indent="0" algn="l" rtl="0">
              <a:spcBef>
                <a:spcPts val="0"/>
              </a:spcBef>
              <a:spcAft>
                <a:spcPts val="0"/>
              </a:spcAft>
              <a:buNone/>
            </a:pPr>
            <a:r>
              <a:rPr lang="en">
                <a:solidFill>
                  <a:schemeClr val="dk2"/>
                </a:solidFill>
              </a:rPr>
              <a:t>The patient submits an insurance claim, saving of the claim, followed by a confirmation email to the patient and a success message displayed on the UI.</a:t>
            </a:r>
            <a:endParaRPr>
              <a:solidFill>
                <a:schemeClr val="dk2"/>
              </a:solidFill>
            </a:endParaRPr>
          </a:p>
        </p:txBody>
      </p:sp>
      <p:pic>
        <p:nvPicPr>
          <p:cNvPr id="71" name="Google Shape;71;p15" title="UML Sequence Diagram.png"/>
          <p:cNvPicPr preferRelativeResize="0"/>
          <p:nvPr/>
        </p:nvPicPr>
        <p:blipFill rotWithShape="1">
          <a:blip r:embed="rId3">
            <a:alphaModFix/>
          </a:blip>
          <a:srcRect t="48849" r="52079" b="20824"/>
          <a:stretch/>
        </p:blipFill>
        <p:spPr>
          <a:xfrm>
            <a:off x="613459" y="1017650"/>
            <a:ext cx="6068416" cy="35512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Words>
  <Application>Microsoft Macintosh PowerPoint</Application>
  <PresentationFormat>On-screen Show (16:9)</PresentationFormat>
  <Paragraphs>10</Paragraphs>
  <Slides>3</Slides>
  <Notes>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3</vt:i4>
      </vt:variant>
    </vt:vector>
  </HeadingPairs>
  <TitlesOfParts>
    <vt:vector size="5" baseType="lpstr">
      <vt:lpstr>Arial</vt:lpstr>
      <vt:lpstr>Simple Light</vt:lpstr>
      <vt:lpstr>Smart Healthcare Appointment</vt:lpstr>
      <vt:lpstr>Smart Healthcare Appointment 03.04 Delete Invoice</vt:lpstr>
      <vt:lpstr>Smart Healthcare Appointment 03.06 Create Insurance Claim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Healthcare Appointment</dc:title>
  <cp:lastModifiedBy>Vedang  Malusare</cp:lastModifiedBy>
  <cp:revision>1</cp:revision>
  <dcterms:modified xsi:type="dcterms:W3CDTF">2025-05-02T01:07:52Z</dcterms:modified>
</cp:coreProperties>
</file>