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5735327/f/452d92ce-04b7-4d36-8ec9-bf9b5806a2a1/malavika.v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[malavika.v.xlsx]Sheet2!PivotTable1</c:name>
    <c:fmtId val="0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department</a:t>
            </a:r>
          </a:p>
        </c:rich>
      </c:tx>
      <c:layout>
        <c:manualLayout>
          <c:xMode val="edge"/>
          <c:yMode val="edge"/>
          <c:x val="0.3179860017497813"/>
          <c:y val="0.1970326625838437"/>
        </c:manualLayout>
      </c:layout>
      <c:overlay val="0"/>
    </c:title>
    <c:autoTitleDeleted val="0"/>
    <c:pivotFmts>
      <c:pivotFmt>
        <c:idx val="0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Exceeds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7"/>
                <c:pt idx="0">
                  <c:v>9.0</c:v>
                </c:pt>
                <c:pt idx="1">
                  <c:v>1.0</c:v>
                </c:pt>
                <c:pt idx="2">
                  <c:v>24.0</c:v>
                </c:pt>
                <c:pt idx="3">
                  <c:v>147.0</c:v>
                </c:pt>
                <c:pt idx="4">
                  <c:v>10.0</c:v>
                </c:pt>
                <c:pt idx="6">
                  <c:v>191.0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Fully Meets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7"/>
                <c:pt idx="0">
                  <c:v>37.0</c:v>
                </c:pt>
                <c:pt idx="1">
                  <c:v>13.0</c:v>
                </c:pt>
                <c:pt idx="2">
                  <c:v>178.0</c:v>
                </c:pt>
                <c:pt idx="3">
                  <c:v>765.0</c:v>
                </c:pt>
                <c:pt idx="4">
                  <c:v>145.0</c:v>
                </c:pt>
                <c:pt idx="5">
                  <c:v>64.0</c:v>
                </c:pt>
                <c:pt idx="6">
                  <c:v>1202.0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Needs Improvement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7"/>
                <c:pt idx="1">
                  <c:v>1.0</c:v>
                </c:pt>
                <c:pt idx="2">
                  <c:v>12.0</c:v>
                </c:pt>
                <c:pt idx="3">
                  <c:v>69.0</c:v>
                </c:pt>
                <c:pt idx="4">
                  <c:v>9.0</c:v>
                </c:pt>
                <c:pt idx="6">
                  <c:v>91.0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Column Labels</c:v>
                </c:pt>
                <c:pt idx="1">
                  <c:v>PIP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7"/>
                <c:pt idx="0">
                  <c:v>2.0</c:v>
                </c:pt>
                <c:pt idx="1">
                  <c:v>4.0</c:v>
                </c:pt>
                <c:pt idx="2">
                  <c:v>10.0</c:v>
                </c:pt>
                <c:pt idx="3">
                  <c:v>33.0</c:v>
                </c:pt>
                <c:pt idx="6">
                  <c:v>49.0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2554542" y="3314150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M</a:t>
            </a:r>
            <a:r>
              <a:rPr altLang="en-IN" sz="2400" lang="en-US"/>
              <a:t>a</a:t>
            </a:r>
            <a:r>
              <a:rPr altLang="en-IN" sz="2400" lang="en-US"/>
              <a:t>l</a:t>
            </a:r>
            <a:r>
              <a:rPr altLang="en-IN" sz="2400" lang="en-US"/>
              <a:t>a</a:t>
            </a:r>
            <a:r>
              <a:rPr altLang="en-IN" sz="2400" lang="en-US"/>
              <a:t>v</a:t>
            </a:r>
            <a:r>
              <a:rPr altLang="en-IN" sz="2400" lang="en-US"/>
              <a:t>i</a:t>
            </a:r>
            <a:r>
              <a:rPr altLang="en-IN" sz="2400" lang="en-US"/>
              <a:t>k</a:t>
            </a:r>
            <a:r>
              <a:rPr altLang="en-IN" sz="2400" lang="en-US"/>
              <a:t>a</a:t>
            </a:r>
            <a:r>
              <a:rPr altLang="en-IN" sz="2400" lang="en-US"/>
              <a:t>.</a:t>
            </a:r>
            <a:r>
              <a:rPr altLang="en-IN" sz="2400" lang="en-US"/>
              <a:t>V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8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/</a:t>
            </a:r>
            <a:r>
              <a:rPr altLang="en-IN" dirty="0" sz="2400" lang="en-US"/>
              <a:t>unm145120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g</a:t>
            </a:r>
            <a:r>
              <a:rPr altLang="en-IN" dirty="0" sz="2400" lang="en-US"/>
              <a:t>7</a:t>
            </a:r>
            <a:r>
              <a:rPr altLang="en-IN" dirty="0" sz="2400" lang="en-US"/>
              <a:t>5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altLang="en-IN" dirty="0" sz="2400" lang="en-US"/>
              <a:t>I</a:t>
            </a:r>
            <a:r>
              <a:rPr altLang="en-IN" dirty="0" sz="2400" lang="en-US"/>
              <a:t>I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(</a:t>
            </a:r>
            <a:r>
              <a:rPr altLang="en-IN" dirty="0" sz="2400" lang="en-US"/>
              <a:t> </a:t>
            </a:r>
            <a:r>
              <a:rPr altLang="en-IN" dirty="0" sz="2400" lang="en-US"/>
              <a:t>g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)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Mah</a:t>
            </a:r>
            <a:r>
              <a:rPr altLang="en-IN" dirty="0" sz="2400" lang="en-US"/>
              <a:t>a</a:t>
            </a:r>
            <a:r>
              <a:rPr altLang="en-IN" dirty="0" sz="2400" lang="en-US"/>
              <a:t>lakshmi</a:t>
            </a:r>
            <a:r>
              <a:rPr altLang="en-IN" dirty="0" sz="2400" lang="en-US"/>
              <a:t> </a:t>
            </a:r>
            <a:r>
              <a:rPr altLang="en-IN" dirty="0" sz="2400" lang="en-US"/>
              <a:t>w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ens</a:t>
            </a:r>
            <a:r>
              <a:rPr altLang="en-IN" dirty="0" sz="2400" lang="en-US"/>
              <a:t> </a:t>
            </a:r>
            <a:r>
              <a:rPr altLang="en-IN" dirty="0" sz="2400" lang="en-US"/>
              <a:t>college</a:t>
            </a:r>
            <a:r>
              <a:rPr altLang="en-IN" dirty="0" sz="2400" lang="en-US"/>
              <a:t> </a:t>
            </a:r>
            <a:r>
              <a:rPr altLang="en-IN" dirty="0" sz="2400" lang="en-US"/>
              <a:t>of</a:t>
            </a:r>
            <a:r>
              <a:rPr altLang="en-IN" dirty="0" sz="2400" lang="en-US"/>
              <a:t> </a:t>
            </a:r>
            <a:r>
              <a:rPr altLang="en-IN" dirty="0" sz="2400" lang="en-US"/>
              <a:t>arts</a:t>
            </a:r>
            <a:r>
              <a:rPr altLang="en-IN" dirty="0" sz="2400" lang="en-US"/>
              <a:t> </a:t>
            </a:r>
            <a:r>
              <a:rPr altLang="en-IN" dirty="0" sz="2400" lang="en-US"/>
              <a:t>and</a:t>
            </a:r>
            <a:r>
              <a:rPr altLang="en-IN" dirty="0" sz="2400" lang="en-US"/>
              <a:t> </a:t>
            </a:r>
            <a:r>
              <a:rPr altLang="en-IN" dirty="0" sz="2400" lang="en-US"/>
              <a:t>science</a:t>
            </a:r>
            <a:r>
              <a:rPr altLang="en-IN" dirty="0" sz="2400" lang="en-US"/>
              <a:t> </a:t>
            </a:r>
            <a:r>
              <a:rPr dirty="0" sz="2400" lang="en-US"/>
              <a:t>        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387955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0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ext Placeholder 2"/>
          <p:cNvSpPr>
            <a:spLocks noGrp="1"/>
          </p:cNvSpPr>
          <p:nvPr/>
        </p:nvSpPr>
        <p:spPr>
          <a:xfrm>
            <a:off x="609600" y="839392"/>
            <a:ext cx="8766572" cy="4978400"/>
          </a:xfrm>
          <a:prstGeom prst="rect"/>
        </p:spPr>
        <p:txBody>
          <a:bodyPr bIns="0" lIns="0" rIns="0" tIns="0" wrap="square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96673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755332" y="1498114"/>
          <a:ext cx="8436456" cy="4593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1" name="Title 1"/>
          <p:cNvSpPr>
            <a:spLocks noGrp="1"/>
          </p:cNvSpPr>
          <p:nvPr/>
        </p:nvSpPr>
        <p:spPr>
          <a:xfrm rot="10800000" flipV="1">
            <a:off x="1023216" y="1342228"/>
            <a:ext cx="7155996" cy="32003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7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87519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1253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425723" y="2019299"/>
            <a:ext cx="7356032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 Box 8"/>
          <p:cNvSpPr txBox="1"/>
          <p:nvPr/>
        </p:nvSpPr>
        <p:spPr>
          <a:xfrm>
            <a:off x="1125855" y="2059940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7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 Box 11"/>
          <p:cNvSpPr txBox="1"/>
          <p:nvPr/>
        </p:nvSpPr>
        <p:spPr>
          <a:xfrm>
            <a:off x="883284" y="1671453"/>
            <a:ext cx="7394387" cy="3560291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employees by considering the various factors like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altLang="en-US" lang="zh-CN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4" name="Text Box 6"/>
          <p:cNvSpPr txBox="1"/>
          <p:nvPr/>
        </p:nvSpPr>
        <p:spPr>
          <a:xfrm>
            <a:off x="723899" y="1695450"/>
            <a:ext cx="6691078" cy="3291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0" name="Text Box 7"/>
          <p:cNvSpPr txBox="1"/>
          <p:nvPr/>
        </p:nvSpPr>
        <p:spPr>
          <a:xfrm>
            <a:off x="3205480" y="1781468"/>
            <a:ext cx="6974394" cy="3545552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0" name="Text Box 3"/>
          <p:cNvSpPr txBox="1"/>
          <p:nvPr/>
        </p:nvSpPr>
        <p:spPr>
          <a:xfrm>
            <a:off x="826770" y="1459230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 downloaded from edunet dashboard.</a:t>
            </a:r>
            <a:endParaRPr altLang="en-US" lang="zh-CN"/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50613" y="2497452"/>
            <a:ext cx="8890924" cy="1767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2024-08-29T07:23:04Z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7f4942f7fc7d481a962fa657e14f20b9</vt:lpwstr>
  </property>
</Properties>
</file>