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neighbourhoods_of_Chennai" TargetMode="External"/><Relationship Id="rId2" Type="http://schemas.openxmlformats.org/officeDocument/2006/relationships/hyperlink" Target="https://en.wikipedia.org/wiki/List_of_neighbourhoods_in_Mumba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D9CC2D-8110-4C90-A84D-63F896DF1C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By:Malavika</a:t>
            </a:r>
            <a:r>
              <a:rPr lang="en-IN" dirty="0"/>
              <a:t> Rajesh </a:t>
            </a:r>
            <a:r>
              <a:rPr lang="en-IN" dirty="0" err="1"/>
              <a:t>Vikraman</a:t>
            </a:r>
            <a:endParaRPr lang="en-IN" dirty="0"/>
          </a:p>
          <a:p>
            <a:r>
              <a:rPr lang="en-IN" dirty="0"/>
              <a:t>August 13</a:t>
            </a:r>
            <a:r>
              <a:rPr lang="en-IN" baseline="30000" dirty="0"/>
              <a:t>th</a:t>
            </a:r>
            <a:r>
              <a:rPr lang="en-IN" dirty="0"/>
              <a:t>,2019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F605E-4B41-4057-AA7B-8318F154C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8473"/>
            <a:ext cx="12192000" cy="139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19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2A72-AEDB-48CD-B144-5401EFE4E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9" y="288758"/>
            <a:ext cx="3046717" cy="1171074"/>
          </a:xfrm>
        </p:spPr>
        <p:txBody>
          <a:bodyPr/>
          <a:lstStyle/>
          <a:p>
            <a:r>
              <a:rPr lang="en-IN" dirty="0"/>
              <a:t>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86AFA-C74E-478B-8F2D-83B48A26F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358" y="2101516"/>
            <a:ext cx="9062506" cy="3638511"/>
          </a:xfrm>
        </p:spPr>
        <p:txBody>
          <a:bodyPr/>
          <a:lstStyle/>
          <a:p>
            <a:r>
              <a:rPr lang="en-IN" sz="2400" dirty="0"/>
              <a:t>So since we have clusters formed now its easy for us to identify , where to shift towards.</a:t>
            </a:r>
          </a:p>
          <a:p>
            <a:r>
              <a:rPr lang="en-IN" sz="2400" dirty="0"/>
              <a:t>Like a person who’s living in neighbourhood which in cluster 0 can shift to a similar </a:t>
            </a:r>
            <a:r>
              <a:rPr lang="en-IN" sz="2400" dirty="0" err="1"/>
              <a:t>neightbourhood</a:t>
            </a:r>
            <a:r>
              <a:rPr lang="en-IN" sz="2400" dirty="0"/>
              <a:t> by going for another </a:t>
            </a:r>
            <a:r>
              <a:rPr lang="en-IN" sz="2400" dirty="0" err="1"/>
              <a:t>neighbouhood</a:t>
            </a:r>
            <a:r>
              <a:rPr lang="en-IN" sz="2400" dirty="0"/>
              <a:t> of cluster 0.Sometimes we can see the clusters having only one neighbourhood which means that there will be no other neighbourhood that you can shift to with most facilities same.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7223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CD03-D637-47D6-A7EC-77E99068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CF68E-4D0B-4896-B1BB-435FCCC23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800" dirty="0"/>
              <a:t>In this </a:t>
            </a:r>
            <a:r>
              <a:rPr lang="en-IN" sz="2800" dirty="0" err="1"/>
              <a:t>project,we</a:t>
            </a:r>
            <a:r>
              <a:rPr lang="en-IN" sz="2800" dirty="0"/>
              <a:t> have gone through the process of identifying a problem , specifying the data required , extracting and preparing the data, performing machine learning by clustering the data into 5 to 7 clusters based on similarities and lastly providing information to people regarding how to shift from one neighbourhood to another without feeling much of a change.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771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9C416-4351-4521-9991-B949246A0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85533"/>
            <a:ext cx="7729728" cy="3462929"/>
          </a:xfrm>
        </p:spPr>
        <p:txBody>
          <a:bodyPr>
            <a:normAutofit/>
          </a:bodyPr>
          <a:lstStyle/>
          <a:p>
            <a:r>
              <a:rPr lang="en-IN" sz="66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659521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92BF4-91FC-4547-8626-82EFCB1F4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23" y="133628"/>
            <a:ext cx="2308781" cy="984345"/>
          </a:xfrm>
        </p:spPr>
        <p:txBody>
          <a:bodyPr/>
          <a:lstStyle/>
          <a:p>
            <a:r>
              <a:rPr lang="en-IN" u="sng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5B8DE-C40B-40F3-83BB-7F942EAD0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513" y="1878008"/>
            <a:ext cx="8870001" cy="3101983"/>
          </a:xfrm>
        </p:spPr>
        <p:txBody>
          <a:bodyPr/>
          <a:lstStyle/>
          <a:p>
            <a:r>
              <a:rPr lang="en-IN" sz="2800" dirty="0"/>
              <a:t>People from Mumbai migrating to Chennai and People from Chennai find it difficult to </a:t>
            </a:r>
            <a:r>
              <a:rPr lang="en-IN" sz="2800" dirty="0" err="1"/>
              <a:t>to</a:t>
            </a:r>
            <a:r>
              <a:rPr lang="en-IN" sz="2800" dirty="0"/>
              <a:t> find a neighbourhood similar to the one they were living </a:t>
            </a:r>
            <a:r>
              <a:rPr lang="en-IN" sz="2800" dirty="0" err="1"/>
              <a:t>in.Similarly</a:t>
            </a:r>
            <a:r>
              <a:rPr lang="en-IN" sz="2800" dirty="0"/>
              <a:t> , when you shift from one neighbourhood to another neighbourhood in Chennai or Mumbai itself you find it difficult to find a similar neighbourhood with somewhat similar amenities and facilities.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744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5BA7-A2C4-436A-8406-B000172C2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15" y="162587"/>
            <a:ext cx="1362296" cy="896192"/>
          </a:xfrm>
        </p:spPr>
        <p:txBody>
          <a:bodyPr/>
          <a:lstStyle/>
          <a:p>
            <a:pPr algn="l"/>
            <a:r>
              <a:rPr lang="en-IN" u="sng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F3610-4055-4032-9AFC-7BE1B576F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544" y="1748953"/>
            <a:ext cx="7729728" cy="2245531"/>
          </a:xfrm>
        </p:spPr>
        <p:txBody>
          <a:bodyPr>
            <a:normAutofit/>
          </a:bodyPr>
          <a:lstStyle/>
          <a:p>
            <a:pPr lvl="0"/>
            <a:r>
              <a:rPr lang="en-IN" dirty="0"/>
              <a:t>List of Neighbourhoods in Chennai</a:t>
            </a:r>
          </a:p>
          <a:p>
            <a:pPr lvl="0"/>
            <a:r>
              <a:rPr lang="en-IN" dirty="0"/>
              <a:t>List of Neighbourhoods in Mumbai</a:t>
            </a:r>
          </a:p>
          <a:p>
            <a:pPr lvl="0"/>
            <a:r>
              <a:rPr lang="en-IN" dirty="0"/>
              <a:t>Latitude and Longitudes coordinates of these neighbourhoods. This is required in order to plot the map and also to get venue details</a:t>
            </a:r>
          </a:p>
          <a:p>
            <a:pPr lvl="0"/>
            <a:r>
              <a:rPr lang="en-IN" dirty="0"/>
              <a:t>Venue data, especially regarding all type of venues found in a particular neighbourhood, so that it is easy for clustering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FAD3A3-CE70-4D6D-81EF-B529EE9DCBF1}"/>
              </a:ext>
            </a:extLst>
          </p:cNvPr>
          <p:cNvSpPr txBox="1"/>
          <p:nvPr/>
        </p:nvSpPr>
        <p:spPr>
          <a:xfrm>
            <a:off x="241914" y="1379621"/>
            <a:ext cx="192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/>
              <a:t>Required Data: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5C1C9C-CE47-4A89-899C-E7E1F356B979}"/>
              </a:ext>
            </a:extLst>
          </p:cNvPr>
          <p:cNvSpPr txBox="1"/>
          <p:nvPr/>
        </p:nvSpPr>
        <p:spPr>
          <a:xfrm>
            <a:off x="241914" y="3994484"/>
            <a:ext cx="192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/>
              <a:t>Sources of Data: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460867-70B9-4BC1-BB3D-FFCD7253A2CC}"/>
              </a:ext>
            </a:extLst>
          </p:cNvPr>
          <p:cNvSpPr txBox="1">
            <a:spLocks/>
          </p:cNvSpPr>
          <p:nvPr/>
        </p:nvSpPr>
        <p:spPr>
          <a:xfrm>
            <a:off x="1107544" y="4363816"/>
            <a:ext cx="7729728" cy="2245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u="sng" dirty="0">
                <a:hlinkClick r:id="rId2"/>
              </a:rPr>
              <a:t>https://en.wikipedia.org/wiki/List_of_neighbourhoods_in_Mumbai</a:t>
            </a:r>
            <a:endParaRPr lang="en-IN" dirty="0"/>
          </a:p>
          <a:p>
            <a:r>
              <a:rPr lang="en-IN" dirty="0"/>
              <a:t>This link gives us the major neighbourhoods in Mumbai city.</a:t>
            </a:r>
          </a:p>
          <a:p>
            <a:r>
              <a:rPr lang="en-IN" u="sng" dirty="0">
                <a:hlinkClick r:id="rId3"/>
              </a:rPr>
              <a:t>https://en.wikipedia.org/wiki/List_of_neighbourhoods_of_Chennai</a:t>
            </a:r>
            <a:endParaRPr lang="en-IN" dirty="0"/>
          </a:p>
          <a:p>
            <a:r>
              <a:rPr lang="en-IN" dirty="0"/>
              <a:t>This link gives us the major Neighbourhoods in Chennai city.</a:t>
            </a:r>
          </a:p>
          <a:p>
            <a:r>
              <a:rPr lang="en-IN" dirty="0"/>
              <a:t>Geocoder package for latitude and longitude and Foursquare API for venue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316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64C4-563C-4CA3-851D-D7751B5D6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04" y="430328"/>
            <a:ext cx="4458422" cy="687645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F3D64-E279-4ED7-9443-011ED82D9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2126" y="1386760"/>
            <a:ext cx="8548517" cy="3101983"/>
          </a:xfrm>
        </p:spPr>
        <p:txBody>
          <a:bodyPr>
            <a:noAutofit/>
          </a:bodyPr>
          <a:lstStyle/>
          <a:p>
            <a:r>
              <a:rPr lang="en-IN" sz="2400" dirty="0"/>
              <a:t>Web scraping Wikipedia page for neighbourhood list.</a:t>
            </a:r>
          </a:p>
          <a:p>
            <a:r>
              <a:rPr lang="en-IN" sz="2400" dirty="0"/>
              <a:t>Get latitude and Longitude coordinates using Geocoder</a:t>
            </a:r>
          </a:p>
          <a:p>
            <a:r>
              <a:rPr lang="en-IN" sz="2400" dirty="0"/>
              <a:t>Use Foursquare API to get venue data</a:t>
            </a:r>
          </a:p>
          <a:p>
            <a:r>
              <a:rPr lang="en-IN" sz="2400" dirty="0"/>
              <a:t>Group data by neighbourhood and taking the mean of the frequency of occurrence of each venue category</a:t>
            </a:r>
          </a:p>
          <a:p>
            <a:r>
              <a:rPr lang="en-IN" sz="2400" dirty="0"/>
              <a:t>Perform clustering by k-means clustering</a:t>
            </a:r>
          </a:p>
          <a:p>
            <a:r>
              <a:rPr lang="en-IN" sz="2400" dirty="0"/>
              <a:t>Visualise the clusters in a map using Folium</a:t>
            </a:r>
          </a:p>
        </p:txBody>
      </p:sp>
    </p:spTree>
    <p:extLst>
      <p:ext uri="{BB962C8B-B14F-4D97-AF65-F5344CB8AC3E}">
        <p14:creationId xmlns:p14="http://schemas.microsoft.com/office/powerpoint/2010/main" val="342282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E811-A620-48CD-BFD9-29F11156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22" y="342977"/>
            <a:ext cx="2743200" cy="774996"/>
          </a:xfrm>
        </p:spPr>
        <p:txBody>
          <a:bodyPr/>
          <a:lstStyle/>
          <a:p>
            <a:r>
              <a:rPr lang="en-IN" dirty="0"/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7FF0A-77FC-4EC8-B8D5-C515C2F3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2" y="1828800"/>
            <a:ext cx="11277600" cy="433136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IN" b="1" u="sng" dirty="0"/>
              <a:t>Clustering Of  Mumbai</a:t>
            </a:r>
            <a:endParaRPr lang="en-IN" b="1" dirty="0"/>
          </a:p>
          <a:p>
            <a:r>
              <a:rPr lang="en-IN" dirty="0"/>
              <a:t>Cluster labels</a:t>
            </a:r>
          </a:p>
          <a:p>
            <a:pPr lvl="0"/>
            <a:r>
              <a:rPr lang="en-IN" dirty="0"/>
              <a:t>0</a:t>
            </a:r>
          </a:p>
          <a:p>
            <a:r>
              <a:rPr lang="en-IN" dirty="0"/>
              <a:t>Basically consists of neighbourhoods having more Indian </a:t>
            </a:r>
            <a:r>
              <a:rPr lang="en-IN" dirty="0" err="1"/>
              <a:t>Restaurants,Resrtaurants</a:t>
            </a:r>
            <a:r>
              <a:rPr lang="en-IN" dirty="0"/>
              <a:t>, Ice Cream </a:t>
            </a:r>
            <a:r>
              <a:rPr lang="en-IN" dirty="0" err="1"/>
              <a:t>Parlors,Fast</a:t>
            </a:r>
            <a:r>
              <a:rPr lang="en-IN" dirty="0"/>
              <a:t> Food Restaurants</a:t>
            </a:r>
          </a:p>
          <a:p>
            <a:pPr lvl="0"/>
            <a:r>
              <a:rPr lang="en-IN" dirty="0"/>
              <a:t>1</a:t>
            </a:r>
          </a:p>
          <a:p>
            <a:pPr lvl="0"/>
            <a:r>
              <a:rPr lang="en-IN" dirty="0"/>
              <a:t>Basically the neighbourhoods having more Juice Bars and Electronics Stores</a:t>
            </a:r>
          </a:p>
          <a:p>
            <a:pPr lvl="0"/>
            <a:r>
              <a:rPr lang="en-IN" dirty="0"/>
              <a:t>2</a:t>
            </a:r>
          </a:p>
          <a:p>
            <a:r>
              <a:rPr lang="en-IN" dirty="0"/>
              <a:t>Basically the neighbourhoods having more Bakery and Department stores.</a:t>
            </a:r>
          </a:p>
          <a:p>
            <a:pPr lvl="0"/>
            <a:r>
              <a:rPr lang="en-IN" dirty="0"/>
              <a:t>3</a:t>
            </a:r>
          </a:p>
          <a:p>
            <a:r>
              <a:rPr lang="en-IN" dirty="0"/>
              <a:t>Neighbourhoods having more Café’s , Trials and Coworking Spaces.</a:t>
            </a:r>
          </a:p>
          <a:p>
            <a:pPr lvl="0"/>
            <a:r>
              <a:rPr lang="en-IN" dirty="0"/>
              <a:t>4</a:t>
            </a:r>
          </a:p>
          <a:p>
            <a:r>
              <a:rPr lang="en-IN" dirty="0"/>
              <a:t>Has Hot Dog Joints, Food trucks and pub more in these neighbourhoods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462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2CE05F-595D-4F47-BE1E-3079155487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28406" y="422164"/>
            <a:ext cx="4135187" cy="6013672"/>
          </a:xfrm>
        </p:spPr>
      </p:pic>
    </p:spTree>
    <p:extLst>
      <p:ext uri="{BB962C8B-B14F-4D97-AF65-F5344CB8AC3E}">
        <p14:creationId xmlns:p14="http://schemas.microsoft.com/office/powerpoint/2010/main" val="405664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CAAB0-1707-4B71-A39D-205F87B9D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05" y="1010654"/>
            <a:ext cx="10218821" cy="5406188"/>
          </a:xfrm>
        </p:spPr>
        <p:txBody>
          <a:bodyPr>
            <a:normAutofit/>
          </a:bodyPr>
          <a:lstStyle/>
          <a:p>
            <a:r>
              <a:rPr lang="en-US" b="1" u="sng" dirty="0"/>
              <a:t>Clustering of Chennai</a:t>
            </a:r>
          </a:p>
          <a:p>
            <a:r>
              <a:rPr lang="en-US" dirty="0"/>
              <a:t> 0</a:t>
            </a:r>
          </a:p>
          <a:p>
            <a:pPr marL="0" indent="0">
              <a:buNone/>
            </a:pPr>
            <a:r>
              <a:rPr lang="en-US" dirty="0"/>
              <a:t>The neighborhoods that have more resorts and Golf Courses are grouped in 0 cluster.</a:t>
            </a:r>
          </a:p>
          <a:p>
            <a:r>
              <a:rPr lang="en-US" dirty="0"/>
              <a:t> 1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neighbourhoods</a:t>
            </a:r>
            <a:r>
              <a:rPr lang="en-US" dirty="0"/>
              <a:t> that have more Indian restaurants , Convenience Stores, Cosmetics Stores, Daycares with Bus Station/Train Station .</a:t>
            </a:r>
          </a:p>
          <a:p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Neighborhoods having more Tea Stations and Indian Restaurants</a:t>
            </a:r>
          </a:p>
          <a:p>
            <a:r>
              <a:rPr lang="en-US" dirty="0"/>
              <a:t> 3</a:t>
            </a:r>
          </a:p>
          <a:p>
            <a:pPr marL="0" indent="0">
              <a:buNone/>
            </a:pPr>
            <a:r>
              <a:rPr lang="en-US" dirty="0"/>
              <a:t>Neighborhoods having Cosmetics stores, Convenience Stores , Daycare , Department Stores and Electronics Store more are grouped in 3.</a:t>
            </a:r>
          </a:p>
          <a:p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 err="1"/>
              <a:t>Neighbourhoods</a:t>
            </a:r>
            <a:r>
              <a:rPr lang="en-US" dirty="0"/>
              <a:t> having Bakery and Men’s Store more are grouped together in this cluster.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207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81FCF8-8EE0-4F2A-8F8A-066D3B7DC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3188" y="361084"/>
            <a:ext cx="4745623" cy="5539737"/>
          </a:xfrm>
        </p:spPr>
      </p:pic>
    </p:spTree>
    <p:extLst>
      <p:ext uri="{BB962C8B-B14F-4D97-AF65-F5344CB8AC3E}">
        <p14:creationId xmlns:p14="http://schemas.microsoft.com/office/powerpoint/2010/main" val="2194727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C63F4-5283-4F24-A429-0B9A2255E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021" y="802106"/>
            <a:ext cx="11085095" cy="5550568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 of Mumbai and Chennai </a:t>
            </a:r>
          </a:p>
          <a:p>
            <a:r>
              <a:rPr lang="en-US" dirty="0"/>
              <a:t> 0</a:t>
            </a:r>
          </a:p>
          <a:p>
            <a:pPr marL="0" indent="0">
              <a:buNone/>
            </a:pPr>
            <a:r>
              <a:rPr lang="en-US" dirty="0" err="1"/>
              <a:t>Neighbourhoods</a:t>
            </a:r>
            <a:r>
              <a:rPr lang="en-US" dirty="0"/>
              <a:t> that contain Pizza Places, Food and Fast Facilities More</a:t>
            </a:r>
          </a:p>
          <a:p>
            <a:r>
              <a:rPr lang="en-US" dirty="0"/>
              <a:t> 1</a:t>
            </a:r>
          </a:p>
          <a:p>
            <a:pPr marL="0" indent="0">
              <a:buNone/>
            </a:pPr>
            <a:r>
              <a:rPr lang="en-US" dirty="0" err="1"/>
              <a:t>Neighbourhoods</a:t>
            </a:r>
            <a:r>
              <a:rPr lang="en-US" dirty="0"/>
              <a:t> that contain Restaurants (different kinds) More.</a:t>
            </a:r>
          </a:p>
          <a:p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 err="1"/>
              <a:t>Neighbourhoods</a:t>
            </a:r>
            <a:r>
              <a:rPr lang="en-US" dirty="0"/>
              <a:t> that </a:t>
            </a:r>
            <a:r>
              <a:rPr lang="en-US" dirty="0" err="1"/>
              <a:t>conatin</a:t>
            </a:r>
            <a:r>
              <a:rPr lang="en-US" dirty="0"/>
              <a:t> Tea Rooms more</a:t>
            </a:r>
          </a:p>
          <a:p>
            <a:r>
              <a:rPr lang="en-US" dirty="0"/>
              <a:t> 3</a:t>
            </a:r>
          </a:p>
          <a:p>
            <a:pPr marL="0" indent="0">
              <a:buNone/>
            </a:pPr>
            <a:r>
              <a:rPr lang="en-US" dirty="0" err="1"/>
              <a:t>Neighbourhoods</a:t>
            </a:r>
            <a:r>
              <a:rPr lang="en-US" dirty="0"/>
              <a:t> that contain Cafes and Multiplexes More.</a:t>
            </a:r>
          </a:p>
          <a:p>
            <a:r>
              <a:rPr lang="en-US" dirty="0"/>
              <a:t> 4</a:t>
            </a:r>
          </a:p>
          <a:p>
            <a:pPr marL="0" indent="0">
              <a:buNone/>
            </a:pPr>
            <a:r>
              <a:rPr lang="en-US" dirty="0" err="1"/>
              <a:t>Neighbourhoods</a:t>
            </a:r>
            <a:r>
              <a:rPr lang="en-US" dirty="0"/>
              <a:t> that contain Tea </a:t>
            </a:r>
            <a:r>
              <a:rPr lang="en-US" dirty="0" err="1"/>
              <a:t>Rooma</a:t>
            </a:r>
            <a:r>
              <a:rPr lang="en-US" dirty="0"/>
              <a:t> and Men’ Stores More.</a:t>
            </a:r>
          </a:p>
          <a:p>
            <a:r>
              <a:rPr lang="en-US" dirty="0"/>
              <a:t>5</a:t>
            </a:r>
          </a:p>
          <a:p>
            <a:pPr marL="0" indent="0">
              <a:buNone/>
            </a:pPr>
            <a:r>
              <a:rPr lang="en-US" dirty="0" err="1"/>
              <a:t>Neighbourhoods</a:t>
            </a:r>
            <a:r>
              <a:rPr lang="en-US" dirty="0"/>
              <a:t> that contain Resort and Golf Course more.</a:t>
            </a:r>
          </a:p>
          <a:p>
            <a:r>
              <a:rPr lang="en-US" dirty="0"/>
              <a:t>6</a:t>
            </a:r>
          </a:p>
          <a:p>
            <a:pPr marL="0" indent="0">
              <a:buNone/>
            </a:pPr>
            <a:r>
              <a:rPr lang="en-US" dirty="0" err="1"/>
              <a:t>Neighbourhoods</a:t>
            </a:r>
            <a:r>
              <a:rPr lang="en-US" dirty="0"/>
              <a:t> that contain Convenience stores , Cosmetic shops , Day care ,Department stores and Electronics Stores more.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020795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22</TotalTime>
  <Words>656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Parcel</vt:lpstr>
      <vt:lpstr>PowerPoint Presentation</vt:lpstr>
      <vt:lpstr>problem</vt:lpstr>
      <vt:lpstr>data</vt:lpstr>
      <vt:lpstr>Methodology</vt:lpstr>
      <vt:lpstr>Results:</vt:lpstr>
      <vt:lpstr>PowerPoint Presentation</vt:lpstr>
      <vt:lpstr>PowerPoint Presentation</vt:lpstr>
      <vt:lpstr>PowerPoint Presentation</vt:lpstr>
      <vt:lpstr>PowerPoint Presentation</vt:lpstr>
      <vt:lpstr>Discussions</vt:lpstr>
      <vt:lpstr>Conclusion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Malavika</dc:creator>
  <cp:lastModifiedBy>Malavika</cp:lastModifiedBy>
  <cp:revision>3</cp:revision>
  <dcterms:created xsi:type="dcterms:W3CDTF">2019-08-13T14:22:55Z</dcterms:created>
  <dcterms:modified xsi:type="dcterms:W3CDTF">2019-08-13T14:45:13Z</dcterms:modified>
</cp:coreProperties>
</file>